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386" r:id="rId9"/>
    <p:sldId id="1394" r:id="rId10"/>
    <p:sldId id="1395" r:id="rId11"/>
    <p:sldId id="1397" r:id="rId12"/>
    <p:sldId id="1365" r:id="rId13"/>
    <p:sldId id="1360" r:id="rId14"/>
    <p:sldId id="1362" r:id="rId15"/>
    <p:sldId id="1313" r:id="rId16"/>
    <p:sldId id="1382" r:id="rId17"/>
    <p:sldId id="1297" r:id="rId18"/>
    <p:sldId id="1315" r:id="rId19"/>
    <p:sldId id="1316" r:id="rId20"/>
    <p:sldId id="1322" r:id="rId21"/>
    <p:sldId id="1402" r:id="rId22"/>
    <p:sldId id="1375" r:id="rId23"/>
    <p:sldId id="1403" r:id="rId24"/>
    <p:sldId id="1323" r:id="rId25"/>
    <p:sldId id="1404" r:id="rId26"/>
    <p:sldId id="1324" r:id="rId27"/>
    <p:sldId id="1392" r:id="rId28"/>
    <p:sldId id="1319" r:id="rId29"/>
    <p:sldId id="1318" r:id="rId30"/>
    <p:sldId id="1348" r:id="rId31"/>
    <p:sldId id="1405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77C19"/>
    <a:srgbClr val="4AB961"/>
    <a:srgbClr val="37BEB4"/>
    <a:srgbClr val="DD5758"/>
    <a:srgbClr val="F496C0"/>
    <a:srgbClr val="E46C0A"/>
    <a:srgbClr val="FAEDDA"/>
    <a:srgbClr val="FFFFFF"/>
    <a:srgbClr val="AE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884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.tsherpa.co.kr/webdata/MultiMedia/Flash/2020/curri/index.html?flashxmlnum=youblue86&amp;classa=A8-C1-31-MM-MM-04-03-07-0-0-0-0&amp;classno=MM_31_04/suh_0301_02_0007/suh_0301_02_0007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e.tsherpa.co.kr/webdata/MultiMedia/Flash/2020/curri/index.html?flashxmlnum=youblue86&amp;classa=A8-C1-31-MM-MM-04-03-07-0-0-0-0&amp;classno=MM_31_04/suh_0301_02_0007/suh_0301_02_0007_401_1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6.png"/><Relationship Id="rId4" Type="http://schemas.openxmlformats.org/officeDocument/2006/relationships/hyperlink" Target="https://e.tsherpa.co.kr/webdata/MultiMedia/Flash/2020/curri/index.html?flashxmlnum=youblue86&amp;classa=A8-C1-31-MM-MM-04-03-07-0-0-0-0&amp;classno=MM_31_04/suh_0301_02_0007/suh_0301_02_0007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hyperlink" Target="https://e.tsherpa.co.kr/webdata/MultiMedia/Flash/2020/curri/index.html?flashxmlnum=youblue86&amp;classa=A8-C1-31-MM-MM-04-03-07-0-0-0-0&amp;classno=MM_31_04/suh_0301_02_0007/suh_0301_02_0007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hyperlink" Target="https://e.tsherpa.co.kr/webdata/MultiMedia/Flash/2020/curri/index.html?flashxmlnum=youblue86&amp;classa=A8-C1-31-MM-MM-04-03-07-0-0-0-0&amp;classno=MM_31_04/suh_0301_02_0007/suh_0301_02_0007_401_1.htm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14.png"/><Relationship Id="rId4" Type="http://schemas.openxmlformats.org/officeDocument/2006/relationships/hyperlink" Target="https://e.tsherpa.co.kr/webdata/MultiMedia/Flash/2020/curri/index.html?flashxmlnum=youblue86&amp;classa=A8-C1-31-MM-MM-04-03-07-0-0-0-0&amp;classno=MM_31_04/suh_0301_02_0007/suh_0301_02_0007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6926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3355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7009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정사각형을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2456892"/>
            <a:ext cx="6066630" cy="21827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처음에는 없던 파란색 직각 모양과 같은 변의 길이를 표시한 모양이 나오면서 답이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66264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9344" y="3832071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2624" y="352205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21656" y="2849452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95416" y="3548264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979728" y="4761148"/>
            <a:ext cx="12907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105" y="48230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5646183" y="13862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76158" y="28669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00582" y="28669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273808" y="26009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1273808" y="322362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 rot="18819985">
            <a:off x="2324986" y="32662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 rot="18819985">
            <a:off x="2009211" y="381318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 rot="1641881">
            <a:off x="2001415" y="329598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 rot="1641881">
            <a:off x="2371439" y="37673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3097453" y="29223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 rot="5400000">
            <a:off x="3098780" y="412298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14927" y="339198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05825" y="341600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 rot="2577905">
            <a:off x="5201254" y="31866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 rot="2577905">
            <a:off x="5735895" y="381356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 rot="8108526">
            <a:off x="5764596" y="322302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 rot="8108526">
            <a:off x="5173265" y="3837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575687" y="1772816"/>
            <a:ext cx="62842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네 각이 모두 직각이고 네 변의 길이가 모두 같은 사각형을 모두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3" y="19126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1346344" y="2966568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33316" y="3544511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94272" y="3779748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6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answer_01.svg 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7" name="그룹 86"/>
          <p:cNvGrpSpPr/>
          <p:nvPr/>
        </p:nvGrpSpPr>
        <p:grpSpPr>
          <a:xfrm>
            <a:off x="2614210" y="1024687"/>
            <a:ext cx="985682" cy="333202"/>
            <a:chOff x="5045918" y="1025678"/>
            <a:chExt cx="985682" cy="333202"/>
          </a:xfrm>
        </p:grpSpPr>
        <p:pic>
          <p:nvPicPr>
            <p:cNvPr id="88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5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2434387"/>
            <a:ext cx="6066630" cy="21827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66264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012" y="2907422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9344" y="3809566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40984" y="3527301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2624" y="3499553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21656" y="2826947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9920" y="3762538"/>
            <a:ext cx="36420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95416" y="3525759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76158" y="28444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00582" y="28444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273808" y="25784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1273808" y="32011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 rot="18819985">
            <a:off x="2324986" y="32437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 rot="18819985">
            <a:off x="2009211" y="3790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 rot="1641881">
            <a:off x="2001415" y="32734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 rot="1641881">
            <a:off x="2371439" y="37447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3097453" y="289984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 rot="5400000">
            <a:off x="3098780" y="41004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14927" y="336947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05825" y="339350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 rot="2577905">
            <a:off x="5201254" y="316418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 rot="2577905">
            <a:off x="5735895" y="37910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 rot="8108526">
            <a:off x="5764596" y="32005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 rot="8108526">
            <a:off x="5173265" y="381529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81" name="직사각형 80"/>
          <p:cNvSpPr/>
          <p:nvPr/>
        </p:nvSpPr>
        <p:spPr>
          <a:xfrm>
            <a:off x="5646183" y="138778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1" name="TextBox 43"/>
          <p:cNvSpPr txBox="1"/>
          <p:nvPr/>
        </p:nvSpPr>
        <p:spPr>
          <a:xfrm>
            <a:off x="575687" y="1736812"/>
            <a:ext cx="62842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네 각이 모두 직각이고 네 변의 길이가 모두 같은 사각형의 이름을 지어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3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844197" y="4761148"/>
            <a:ext cx="15618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06" y="48895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725" y="480091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2614210" y="1024687"/>
            <a:ext cx="985682" cy="333202"/>
            <a:chOff x="5045918" y="1025678"/>
            <a:chExt cx="985682" cy="333202"/>
          </a:xfrm>
        </p:grpSpPr>
        <p:pic>
          <p:nvPicPr>
            <p:cNvPr id="85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1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1919444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네 각이 모두 직각이고 네 변의 길이가 모두 같은 사각형을                                 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63593" y="513760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1546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456288" y="2400570"/>
            <a:ext cx="141891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32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6139" y="2278290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41091" y="2344040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786" y="3079936"/>
            <a:ext cx="385816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정사각형을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정사각형을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408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04" y="2141305"/>
            <a:ext cx="3348372" cy="34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686"/>
          <a:stretch/>
        </p:blipFill>
        <p:spPr>
          <a:xfrm>
            <a:off x="2107797" y="2311746"/>
            <a:ext cx="3183942" cy="30626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정사각형을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손가락버튼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바뀌는 애니메이션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mm_31_2_06_04_02.html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app\resource\contents\lesson02\ops\lesson02\animation\mm_31_2_06_04_02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다른 정사각형을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939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68" y="236563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327985" y="223291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3198585" y="376639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76639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07440"/>
            <a:ext cx="6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종이에 그어진 선분을 변으로 하는 정사각형을 완성해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3806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툴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mm_31_2_05_07_04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그리기 툴로 그린 선은 사라지고 파란색 선으로 그려진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개의 정사각형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이미지 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708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6" y="2168860"/>
            <a:ext cx="6754387" cy="2269331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772" y="157984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5158361" y="1549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138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7" y="2201023"/>
            <a:ext cx="6716873" cy="25241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정사각형을 이용하여 여러 가지 무늬를 그려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툴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mm_31_2_05_07_04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파란색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선의 정사각형으로 그린 그림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458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235413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124299" y="205611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5040"/>
            <a:ext cx="395094" cy="25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772" y="157984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5158361" y="1549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e.tsherpa.co.kr/webdata/MultiMedia/Flash/2020/curri/index.html?flashxmlnum=youblue86&amp;classa=A8-C1-31-MM-MM-04-03-07-0-0-0-0&amp;classno=MM_31_04/suh_0301_02_0007/suh_0301_02_0007_301_1.html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사각형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모든 각이 직각이고 네 변의 길이가 모두 같은 사각형을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59449" y="2437527"/>
            <a:ext cx="13571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정사각형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3" y="24933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81" y="3002503"/>
            <a:ext cx="2324424" cy="229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35993" y="3155317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9" y="33139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45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1319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58057"/>
              </p:ext>
            </p:extLst>
          </p:nvPr>
        </p:nvGraphicFramePr>
        <p:xfrm>
          <a:off x="179388" y="149396"/>
          <a:ext cx="8774172" cy="55471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조각보에서 찾은 사각형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조각보를 이루는 사각형의 같은 점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 분류하기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 분류하기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정사각형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정시각형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정사각형을 이용하여 여러 가지 무늬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퍼즐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64126" y="2888940"/>
            <a:ext cx="58080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정사각형은 네 각이 모두         이고           의 길이가 모두 같은 사각형입니다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3365" y="2863922"/>
            <a:ext cx="8047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33293" y="2863923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162" y="3116639"/>
            <a:ext cx="360000" cy="355000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848" y="25959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64126" y="2888940"/>
            <a:ext cx="58080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정사각형은 네 각이 모두         이고           의 길이가 모두 같은 사각형입니다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3365" y="2863922"/>
            <a:ext cx="8047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33293" y="2863923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162" y="3116639"/>
            <a:ext cx="360000" cy="355000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848" y="2595981"/>
            <a:ext cx="360000" cy="355000"/>
          </a:xfrm>
          <a:prstGeom prst="rect">
            <a:avLst/>
          </a:prstGeom>
        </p:spPr>
      </p:pic>
      <p:sp>
        <p:nvSpPr>
          <p:cNvPr id="40" name="직각 삼각형 3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정사각형은 네 각이 모두 직각이고 네 변의 길이가 모두 같은 사각형입니다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69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384884"/>
            <a:ext cx="5677705" cy="14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027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1064" y="289025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72914" y="2880749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04609" y="289025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09013" y="289025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2914" y="4288061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1226" y="430450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384884"/>
            <a:ext cx="5677705" cy="14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1064" y="289025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72914" y="2880749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04609" y="289025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09013" y="289025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직각이고 네 변의 길이가 모두 같은 사각형을 찾습니다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3" name="직각 삼각형 52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29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그어진 선분을 한 변으로 하는 정사각형을 그리고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정사각형의 네 변의 길이의 합은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92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4409797" y="5099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66" y="2318384"/>
            <a:ext cx="2685081" cy="225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59148" y="4571724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148" y="474440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51572" y="4571723"/>
            <a:ext cx="47641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9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880" y="326755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그어진 선분을 한 변으로 하는 정사각형을 그리고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정사각형의 네 변의 길이의 합은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66" y="2318384"/>
            <a:ext cx="2685081" cy="225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59148" y="4571724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148" y="474440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51572" y="4571723"/>
            <a:ext cx="47641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9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880" y="326755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82039" y="3609020"/>
            <a:ext cx="6677871" cy="1360066"/>
            <a:chOff x="182039" y="3609020"/>
            <a:chExt cx="6677871" cy="1360066"/>
          </a:xfrm>
        </p:grpSpPr>
        <p:sp>
          <p:nvSpPr>
            <p:cNvPr id="32" name="직사각형 3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2039" y="4005064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직각이고 네 변의 길이가 모두 같은 사각형이 되도록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3" name="직각 삼각형 42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05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설명하고 있는 도형의 이름을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e.tsherpa.co.kr/webdata/MultiMedia/Flash/2020/curri/index.html?flashxmlnum=youblue86&amp;classa=A8-C1-31-MM-MM-04-03-07-0-0-0-0&amp;classno=MM_31_04/suh_0301_02_0007/suh_0301_02_0007_401_1.html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수정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배경에 맞춰서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테두리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81569" y="5060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3" y="3291588"/>
            <a:ext cx="1027575" cy="10275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3" y="2204864"/>
            <a:ext cx="1027575" cy="10275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모서리가 둥근 사각형 설명선 28"/>
          <p:cNvSpPr/>
          <p:nvPr/>
        </p:nvSpPr>
        <p:spPr>
          <a:xfrm>
            <a:off x="1636188" y="3477451"/>
            <a:ext cx="5060082" cy="641224"/>
          </a:xfrm>
          <a:prstGeom prst="wedgeRoundRectCallout">
            <a:avLst>
              <a:gd name="adj1" fmla="val -54742"/>
              <a:gd name="adj2" fmla="val 8778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네 변의 길이가 모두 같고 네 각이 </a:t>
            </a:r>
            <a:endParaRPr lang="en-US" altLang="ko-KR" sz="1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모두 직각이야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1553951" y="2420888"/>
            <a:ext cx="5142319" cy="637013"/>
          </a:xfrm>
          <a:prstGeom prst="wedgeRoundRectCallout">
            <a:avLst>
              <a:gd name="adj1" fmla="val -55144"/>
              <a:gd name="adj2" fmla="val 4641"/>
              <a:gd name="adj3" fmla="val 16667"/>
            </a:avLst>
          </a:prstGeom>
          <a:noFill/>
          <a:ln w="12700">
            <a:solidFill>
              <a:srgbClr val="DD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</a:rPr>
              <a:t>개의 선분으로 둘러싸인 도형이야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6784" y="4600859"/>
            <a:ext cx="14011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97" y="46299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1147131" y="29994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98862" y="4172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설명한 것을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https://e.tsherpa.co.kr/webdata/MultiMedia/Flash/2020/curri/index.html?flashxmlnum=youblue86&amp;classa=A8-C1-31-MM-MM-04-03-07-0-0-0-0&amp;classno=MM_31_04/suh_0301_02_0007/suh_0301_02_0007_401_1.html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81569" y="5060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09" y="2172303"/>
            <a:ext cx="6404361" cy="157190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305589" y="4113076"/>
            <a:ext cx="6843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30" y="43234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454825" y="241291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5780" y="286143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ㄴ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4825" y="325958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ㄷ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799896" y="2364565"/>
            <a:ext cx="48929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직사각형은 직각이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799896" y="2813090"/>
            <a:ext cx="48929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정사각형은 직사각형이라고 말할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799896" y="3205565"/>
            <a:ext cx="48929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직사각형은 모든 변의 길이가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22936" y="4150696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ㄴ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94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https://e.tsherpa.co.kr/webdata/MultiMedia/Flash/2020/curri/index.html?flashxmlnum=youblue86&amp;classa=A8-C1-31-MM-MM-04-03-07-0-0-0-0&amp;classno=MM_31_04/suh_0301_02_0007/suh_0301_02_0007_401_1.html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로켓 그림을 클릭하면 파란색 선이 정사각형에 표시됨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선을 좀 더 두껍게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로켓 그림에 파란색 선과 함께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답 칸 우측으로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57363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로켓 모양을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로켓 모양에서 정사각형 모양을 모두 찾고 몇 개인지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1605" y="4715852"/>
            <a:ext cx="4893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81" y="50259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967" y="1988840"/>
            <a:ext cx="1352257" cy="23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56" y="1994962"/>
            <a:ext cx="1352257" cy="23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436096" y="2024844"/>
            <a:ext cx="1080120" cy="180020"/>
          </a:xfrm>
          <a:prstGeom prst="roundRect">
            <a:avLst/>
          </a:prstGeom>
          <a:solidFill>
            <a:srgbClr val="F4F4F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6005" y="2007132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로켓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40" y="2463162"/>
            <a:ext cx="5544324" cy="204816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35896" y="472514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sp>
        <p:nvSpPr>
          <p:cNvPr id="34" name="타원 33"/>
          <p:cNvSpPr/>
          <p:nvPr/>
        </p:nvSpPr>
        <p:spPr>
          <a:xfrm>
            <a:off x="3509169" y="4992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88096" y="2462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11" y="2153020"/>
            <a:ext cx="4401164" cy="329611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도형은 정사각형입니다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https://e.tsherpa.co.kr/webdata/MultiMedia/Flash/2020/curri/index.html?flashxmlnum=youblue86&amp;classa=A8-C1-31-MM-MM-04-03-07-0-0-0-0&amp;classno=MM_31_04/suh_0301_02_0007/suh_0301_02_0007_401_1.html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6698" y="2269273"/>
            <a:ext cx="3512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628587"/>
            <a:ext cx="391902" cy="3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813586" y="3681028"/>
            <a:ext cx="3512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64426" y="3671736"/>
            <a:ext cx="3512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99" y="35000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36" y="21554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64" y="35827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2087724" y="3673333"/>
            <a:ext cx="51005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669209" y="2277586"/>
            <a:ext cx="51005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9016" y="3671736"/>
            <a:ext cx="51005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2298" y="5009349"/>
            <a:ext cx="75138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cm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" y="867919"/>
            <a:ext cx="6924993" cy="479332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67919"/>
            <a:ext cx="6924993" cy="479332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조각보에서 찾은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00892"/>
              </p:ext>
            </p:extLst>
          </p:nvPr>
        </p:nvGraphicFramePr>
        <p:xfrm>
          <a:off x="120452" y="6165304"/>
          <a:ext cx="6719800" cy="282949"/>
        </p:xfrm>
        <a:graphic>
          <a:graphicData uri="http://schemas.openxmlformats.org/drawingml/2006/table">
            <a:tbl>
              <a:tblPr/>
              <a:tblGrid>
                <a:gridCol w="1610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09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정사각형이 아닌 것을 고르고 이유를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https://e.tsherpa.co.kr/webdata/MultiMedia/Flash/2020/curri/index.html?flashxmlnum=youblue86&amp;classa=A8-C1-31-MM-MM-04-03-07-0-0-0-0&amp;classno=MM_31_04/suh_0301_02_0007/suh_0301_02_0007_401_1.html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8745" y="4619279"/>
            <a:ext cx="541665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같지 않기 때문입니다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50" y="49258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35" y="2196038"/>
            <a:ext cx="6344535" cy="2229161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454824" y="2330974"/>
            <a:ext cx="336755" cy="352209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8964" y="2330973"/>
            <a:ext cx="336755" cy="352209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ㄴ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91226" y="2313280"/>
            <a:ext cx="336755" cy="352209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ㄷ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3273" y="4649140"/>
            <a:ext cx="336755" cy="352209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ㄴ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★[초등] 교사용DVD 자료\수학(박) 3-1 지도서\app\resource\contents\lesson02\ops\lesson02\video\mm_31_2_06_07_04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9"/>
          <a:stretch/>
        </p:blipFill>
        <p:spPr bwMode="auto">
          <a:xfrm>
            <a:off x="77480" y="898818"/>
            <a:ext cx="6906788" cy="47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901303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퍼즐 만들기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15085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mm_31_2_06_07_04_ani.mp4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0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7" r="6777"/>
          <a:stretch/>
        </p:blipFill>
        <p:spPr bwMode="auto">
          <a:xfrm>
            <a:off x="215277" y="1628800"/>
            <a:ext cx="3204595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조각보는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38550" y="209000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조각의 헝겊을 대어서 만든 보자기입니다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221" y="2390681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63938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55111" y="111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237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304764"/>
            <a:ext cx="6896602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567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302520" y="162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7" r="6777"/>
          <a:stretch/>
        </p:blipFill>
        <p:spPr bwMode="auto">
          <a:xfrm>
            <a:off x="215277" y="1628800"/>
            <a:ext cx="3204595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조각보를 이루는 사각형의 같은 점은 무엇일까요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7687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직각이므로 직사각형입니다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446" y="256490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6320691" y="125530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38270" y="12607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79912" y="303295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610" y="332098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98884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분류 활동을 통해 정사각형을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100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5347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5" y="240893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정사각형을 만들고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2146355"/>
            <a:ext cx="6066630" cy="21827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처음에는 없던 파란색 직각 모양 나오면서 답이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 직각 모양을 파란색으로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8387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answer_01.svg 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66264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6344" y="2661326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39344" y="3521534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33316" y="3239269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2624" y="3211521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21656" y="2538915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94272" y="3474506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95416" y="3237727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1" name="타원 50"/>
          <p:cNvSpPr/>
          <p:nvPr/>
        </p:nvSpPr>
        <p:spPr>
          <a:xfrm>
            <a:off x="4074228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614210" y="1024687"/>
            <a:ext cx="985682" cy="333202"/>
            <a:chOff x="5045918" y="1025678"/>
            <a:chExt cx="985682" cy="333202"/>
          </a:xfrm>
        </p:grpSpPr>
        <p:pic>
          <p:nvPicPr>
            <p:cNvPr id="6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66" name="타원 65"/>
          <p:cNvSpPr/>
          <p:nvPr/>
        </p:nvSpPr>
        <p:spPr>
          <a:xfrm>
            <a:off x="2166147" y="1374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575686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네 각이 모두 직각인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사각형을 모두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3" y="1851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019548" y="4505109"/>
            <a:ext cx="13604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86" y="47455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1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7" y="2204864"/>
            <a:ext cx="6037829" cy="21602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 사각형에 변의 길이가 같은 것을 표시하는 모양이 나오면서 답이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 사각형은 위아래 변과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좌우측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변의 표시가 다름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66264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9344" y="3580113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2624" y="3270100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21656" y="2597494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95416" y="3296306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7" name="TextBox 43"/>
          <p:cNvSpPr txBox="1"/>
          <p:nvPr/>
        </p:nvSpPr>
        <p:spPr>
          <a:xfrm>
            <a:off x="575686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네 변의 길이가 모두 같은 사각형을 모두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3" y="1851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019548" y="4505109"/>
            <a:ext cx="13604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47" y="47455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직사각형 46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6158" y="261500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0582" y="261500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251787" y="23509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1273808" y="297166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 rot="18819985">
            <a:off x="2324986" y="30143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 rot="18819985">
            <a:off x="2009211" y="356122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 rot="1641881">
            <a:off x="2001415" y="30440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 rot="1641881">
            <a:off x="2371439" y="351534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 rot="5400000">
            <a:off x="3097453" y="267038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3098780" y="387102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14927" y="314002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05825" y="316404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 rot="2577905">
            <a:off x="5201254" y="29347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 rot="2577905">
            <a:off x="5735895" y="35616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 rot="8108526">
            <a:off x="5764596" y="29710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 rot="8108526">
            <a:off x="5173265" y="35858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730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346344" y="2714540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33316" y="3292483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94272" y="3527720"/>
            <a:ext cx="4154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55707" y="2274594"/>
            <a:ext cx="224505" cy="2259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2614210" y="1024687"/>
            <a:ext cx="985682" cy="333202"/>
            <a:chOff x="5045918" y="1025678"/>
            <a:chExt cx="985682" cy="333202"/>
          </a:xfrm>
        </p:grpSpPr>
        <p:pic>
          <p:nvPicPr>
            <p:cNvPr id="85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4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42472</TotalTime>
  <Words>2526</Words>
  <Application>Microsoft Office PowerPoint</Application>
  <PresentationFormat>화면 슬라이드 쇼(4:3)</PresentationFormat>
  <Paragraphs>882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7601</cp:revision>
  <dcterms:created xsi:type="dcterms:W3CDTF">2008-07-15T12:19:11Z</dcterms:created>
  <dcterms:modified xsi:type="dcterms:W3CDTF">2022-01-23T23:47:15Z</dcterms:modified>
</cp:coreProperties>
</file>