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84" r:id="rId4"/>
    <p:sldId id="1370" r:id="rId5"/>
    <p:sldId id="1339" r:id="rId6"/>
    <p:sldId id="1385" r:id="rId7"/>
    <p:sldId id="1341" r:id="rId8"/>
    <p:sldId id="1342" r:id="rId9"/>
    <p:sldId id="1391" r:id="rId10"/>
    <p:sldId id="1345" r:id="rId11"/>
    <p:sldId id="1361" r:id="rId12"/>
    <p:sldId id="1392" r:id="rId13"/>
    <p:sldId id="1348" r:id="rId14"/>
    <p:sldId id="1364" r:id="rId15"/>
    <p:sldId id="1388" r:id="rId16"/>
    <p:sldId id="1351" r:id="rId17"/>
    <p:sldId id="1366" r:id="rId18"/>
    <p:sldId id="1393" r:id="rId19"/>
    <p:sldId id="1355" r:id="rId20"/>
    <p:sldId id="1369" r:id="rId21"/>
    <p:sldId id="139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A4732C"/>
    <a:srgbClr val="339933"/>
    <a:srgbClr val="FFFFCC"/>
    <a:srgbClr val="C99447"/>
    <a:srgbClr val="2AD09D"/>
    <a:srgbClr val="FF9999"/>
    <a:srgbClr val="FF0000"/>
    <a:srgbClr val="93B1D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94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3.png"/><Relationship Id="rId7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27.jpe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7.png"/><Relationship Id="rId4" Type="http://schemas.openxmlformats.org/officeDocument/2006/relationships/image" Target="../media/image32.jpe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7.png"/><Relationship Id="rId10" Type="http://schemas.openxmlformats.org/officeDocument/2006/relationships/image" Target="../media/image37.png"/><Relationship Id="rId4" Type="http://schemas.openxmlformats.org/officeDocument/2006/relationships/image" Target="../media/image32.jpe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jpeg"/><Relationship Id="rId7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3.jpeg"/><Relationship Id="rId7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16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2065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유청훈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901403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544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직각삼각형을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1" y="2723384"/>
            <a:ext cx="6677277" cy="2144187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9010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705524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982" y="1628800"/>
            <a:ext cx="64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모양과 크기가 다른 직각삼각형을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92168"/>
            <a:ext cx="21256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 smtClean="0">
                <a:latin typeface="맑은 고딕" pitchFamily="50" charset="-127"/>
              </a:rPr>
              <a:t>ms_31_2_04_04_01.html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툴로 그린 선은 사라지고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예 약물과 파란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9075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269067" y="20512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6" y="2962344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>
                <a:latin typeface="맑은 고딕" pitchFamily="50" charset="-127"/>
              </a:rPr>
              <a:t>ms_31_2_04_04_01.html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9532" y="1408710"/>
            <a:ext cx="65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모양과 크기가 다른 직각삼각형을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436096" y="22408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209629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339752" y="4041068"/>
            <a:ext cx="365968" cy="32403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95" y="2651242"/>
            <a:ext cx="6753073" cy="2116988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49" y="2867266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844824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/>
          <p:cNvSpPr/>
          <p:nvPr/>
        </p:nvSpPr>
        <p:spPr>
          <a:xfrm>
            <a:off x="5269067" y="1905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30743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answer_02.svg(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\lesson02\ops\ms_lesson02\images\ms_31_2_04_04_01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5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1" y="2723384"/>
            <a:ext cx="6677277" cy="2144187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41" y="1990106"/>
            <a:ext cx="1515227" cy="11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54399"/>
            <a:ext cx="357006" cy="34077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7" y="1650575"/>
            <a:ext cx="357006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8982" y="1628800"/>
            <a:ext cx="64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모눈종이에 모양과 크기가 다른 직각삼각형을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203848" y="2096852"/>
            <a:ext cx="255968" cy="246466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76" y="2962344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한 각이 직각인 삼각형을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6" name="직각 삼각형 55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삼각자를 이용하여 주어진 선분을 한 변으로 하는 직각삼각형을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 smtClean="0">
                <a:latin typeface="맑은 고딕" pitchFamily="50" charset="-127"/>
              </a:rPr>
              <a:t>ms_31_2_04_05_01.html</a:t>
            </a:r>
            <a:endParaRPr kumimoji="0" lang="en-US" altLang="ko-KR" sz="1000" dirty="0">
              <a:latin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 startAt="3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54984" y="501352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95636" y="314096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538" y="350100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59632" y="4329100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23045" y="3573016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16663" y="316870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329830"/>
            <a:ext cx="4595281" cy="2625874"/>
          </a:xfrm>
          <a:prstGeom prst="rect">
            <a:avLst/>
          </a:prstGeom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75" y="2031575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04" y="2872957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4740172" y="1970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5009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9807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answer_01.svg(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3550314" y="1929248"/>
            <a:ext cx="985682" cy="333202"/>
            <a:chOff x="5045918" y="1025678"/>
            <a:chExt cx="985682" cy="333202"/>
          </a:xfrm>
        </p:grpSpPr>
        <p:pic>
          <p:nvPicPr>
            <p:cNvPr id="54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</a:t>
            </a:r>
            <a:r>
              <a:rPr kumimoji="0" lang="en-US" altLang="ko-KR" sz="1000" dirty="0">
                <a:latin typeface="맑은 고딕" pitchFamily="50" charset="-127"/>
              </a:rPr>
              <a:t>ms_31_2_04_05_01.html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 startAt="3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처음에는 파란 선은 안보임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예 약물과 파란 선분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99395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9532" y="1408710"/>
            <a:ext cx="65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삼각자를 이용하여 주어진 선분을 한 변으로 하는 직각삼각형을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272" y="2311410"/>
            <a:ext cx="4848628" cy="2772453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332" y="1808820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4740172" y="1970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97442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, answer_02.svg(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색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#00a0ff)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\lesson02\ops\ms_lesson02\images\ms_31_2_04_05_01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02" y="2572111"/>
            <a:ext cx="484062" cy="38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34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604986" y="160499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삼각자를 이용하여 주어진 선분을 한 변으로 하는 직각삼각형을 그려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4" y="1634655"/>
            <a:ext cx="348893" cy="332665"/>
          </a:xfrm>
          <a:prstGeom prst="rect">
            <a:avLst/>
          </a:prstGeom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95636" y="314096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2268538" y="3501008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259632" y="4329100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623045" y="3573016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416663" y="316870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6090750" y="3820693"/>
            <a:ext cx="288032" cy="216024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329830"/>
            <a:ext cx="4595281" cy="2625874"/>
          </a:xfrm>
          <a:prstGeom prst="rect">
            <a:avLst/>
          </a:prstGeom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75" y="2031575"/>
            <a:ext cx="1852932" cy="84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04" y="2872957"/>
            <a:ext cx="440056" cy="35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92745" y="3609020"/>
            <a:ext cx="6667165" cy="1360066"/>
            <a:chOff x="192745" y="3609020"/>
            <a:chExt cx="6667165" cy="1360066"/>
          </a:xfrm>
        </p:grpSpPr>
        <p:sp>
          <p:nvSpPr>
            <p:cNvPr id="53" name="직사각형 52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43"/>
            <p:cNvSpPr txBox="1"/>
            <p:nvPr/>
          </p:nvSpPr>
          <p:spPr>
            <a:xfrm>
              <a:off x="251520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삼각자의 직각인 부분을 이용하여 한 각이 직각인 삼각형을 그립니다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3550314" y="1929248"/>
            <a:ext cx="985682" cy="333202"/>
            <a:chOff x="5045918" y="1025678"/>
            <a:chExt cx="985682" cy="333202"/>
          </a:xfrm>
        </p:grpSpPr>
        <p:pic>
          <p:nvPicPr>
            <p:cNvPr id="57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918" y="1025678"/>
              <a:ext cx="910798" cy="313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5200632" y="1051103"/>
              <a:ext cx="8309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spc="-150" dirty="0" smtClean="0">
                  <a:latin typeface="맑은 고딕" pitchFamily="50" charset="-127"/>
                  <a:ea typeface="맑은 고딕" pitchFamily="50" charset="-127"/>
                </a:rPr>
                <a:t>꾸러미 </a:t>
              </a:r>
              <a:r>
                <a:rPr lang="en-US" altLang="ko-KR" sz="1400" b="1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en-US" altLang="ko-KR" sz="1400" b="1" spc="-15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삼각형의 같은 점과 다른 점을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>
            <a:off x="173766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7990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130082" y="19637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9" y="1997209"/>
            <a:ext cx="4956163" cy="18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85941" y="392008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같은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87435" y="446014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다른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1369" y="3951438"/>
            <a:ext cx="34456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79" y="4449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311875" y="4491498"/>
            <a:ext cx="34376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서로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40" y="4007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9912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5312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2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15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7007103" y="968939"/>
            <a:ext cx="21597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327831" y="52799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 삼각형의 같은 점과 다른 점을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53124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\lesson02\ops\ms_lesson02\images\ms_31_2_04_06_01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1075126" y="392008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같은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6620" y="446014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다른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80554" y="3951438"/>
            <a:ext cx="390081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53" y="473196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101059" y="4491498"/>
            <a:ext cx="38803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삼각형의 크기가 서로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25" y="4007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41" y="39912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41" y="45312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2" y="2096666"/>
            <a:ext cx="4944335" cy="154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1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40990" y="1581553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 삼각형의 같은 점과 다른 점을 써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" y="1615132"/>
            <a:ext cx="340779" cy="357006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89" y="1997209"/>
            <a:ext cx="4956163" cy="180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285941" y="392008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같은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287435" y="4460140"/>
            <a:ext cx="901594" cy="4320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800" b="1" dirty="0" smtClean="0">
                <a:solidFill>
                  <a:schemeClr val="bg1"/>
                </a:solidFill>
              </a:rPr>
              <a:t>다른 점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91369" y="3951438"/>
            <a:ext cx="34456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79" y="4449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311875" y="4491498"/>
            <a:ext cx="34376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 algn="just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변의 길이가 서로 다릅니다</a:t>
            </a:r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340" y="40072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399120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56" y="4531264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92745" y="3663632"/>
            <a:ext cx="6701553" cy="1305457"/>
            <a:chOff x="192745" y="4128236"/>
            <a:chExt cx="6701553" cy="840850"/>
          </a:xfrm>
        </p:grpSpPr>
        <p:sp>
          <p:nvSpPr>
            <p:cNvPr id="63" name="직사각형 62"/>
            <p:cNvSpPr/>
            <p:nvPr/>
          </p:nvSpPr>
          <p:spPr>
            <a:xfrm>
              <a:off x="192745" y="4255393"/>
              <a:ext cx="6667165" cy="7136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60433" y="4128236"/>
              <a:ext cx="561114" cy="221321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TextBox 43"/>
            <p:cNvSpPr txBox="1"/>
            <p:nvPr/>
          </p:nvSpPr>
          <p:spPr>
            <a:xfrm>
              <a:off x="322035" y="4453316"/>
              <a:ext cx="6572263" cy="4163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세 삼각형 모두 한 각이 직각인 삼각형이므로 직각삼각형입니다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세 삼각형의 변의 길이가 서로 다릅니다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7" name="직각 삼각형 6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0" y="4310822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3" y="4564940"/>
            <a:ext cx="112371" cy="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그림에서 찾을 수 있는 크고 작은 직각삼각형은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표시 약물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(#3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139255" y="19156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041951" y="4966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6234766" y="49668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612682" y="4913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29" y="2451770"/>
            <a:ext cx="1874944" cy="186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383868" y="4545124"/>
            <a:ext cx="472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601" y="4545124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79912" y="454512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graphicFrame>
        <p:nvGraphicFramePr>
          <p:cNvPr id="7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05681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17568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suhi_p_0301_02_0005.html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28~29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7344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0" y="5392815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타원 50"/>
          <p:cNvSpPr/>
          <p:nvPr/>
        </p:nvSpPr>
        <p:spPr>
          <a:xfrm>
            <a:off x="1439652" y="53928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9532" y="1408710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그림에서 찾을 수 있는 크고 작은 직각삼각형은 모두 몇 개인지 구해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83868" y="4545124"/>
            <a:ext cx="472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601" y="4545124"/>
            <a:ext cx="360000" cy="355000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3779912" y="454512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67" y="2456892"/>
            <a:ext cx="3377045" cy="17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3949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6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647564" y="1610039"/>
            <a:ext cx="6307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그림에서 찾을 수 있는 크고 작은 직각삼각형은 모두 몇 개인지 구해 보세요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66" y="1628973"/>
            <a:ext cx="348893" cy="348893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994824"/>
            <a:ext cx="420441" cy="354056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729" y="2451770"/>
            <a:ext cx="1874944" cy="186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383868" y="4545124"/>
            <a:ext cx="47224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3601" y="4545124"/>
            <a:ext cx="360000" cy="355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79912" y="4545124"/>
            <a:ext cx="42832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ko-KR" altLang="en-US" sz="1900" dirty="0"/>
          </a:p>
        </p:txBody>
      </p:sp>
      <p:sp>
        <p:nvSpPr>
          <p:cNvPr id="44" name="TextBox 43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192745" y="2798930"/>
            <a:ext cx="6667165" cy="2170156"/>
            <a:chOff x="192745" y="2798930"/>
            <a:chExt cx="6667165" cy="2170156"/>
          </a:xfrm>
        </p:grpSpPr>
        <p:sp>
          <p:nvSpPr>
            <p:cNvPr id="47" name="직사각형 46"/>
            <p:cNvSpPr/>
            <p:nvPr/>
          </p:nvSpPr>
          <p:spPr>
            <a:xfrm>
              <a:off x="192745" y="2960948"/>
              <a:ext cx="6667165" cy="20081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34109" y="279893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251520" y="4293096"/>
              <a:ext cx="65722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찾을 수 있는 직각삼각형은 ①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②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③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②＋③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①＋②＋③으로 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4" name="직각 삼각형 63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01" y="3076975"/>
            <a:ext cx="1340175" cy="128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66248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\lesson02\ops\ms_lesson02\images\ms_31_2_04_07_01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6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순서도: 대체 처리 85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대체 처리 87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대체 처리 89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대체 처리 9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순서도: 대체 처리 91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순서도: 대체 처리 9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순서도: 대체 처리 93"/>
          <p:cNvSpPr/>
          <p:nvPr/>
        </p:nvSpPr>
        <p:spPr>
          <a:xfrm>
            <a:off x="4382455" y="1232093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52" y="1531380"/>
            <a:ext cx="142409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 smtClean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 smtClean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8944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content.png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\lesson02\ops\ms_lesson02\images\ms_31_2_04_01_01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4103948" y="1989382"/>
            <a:ext cx="2663818" cy="226771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3995936" y="3789040"/>
            <a:ext cx="432048" cy="58487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3" y="2600908"/>
            <a:ext cx="6801799" cy="198147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115384" y="2384884"/>
            <a:ext cx="1972340" cy="1620180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56040" y="2996952"/>
            <a:ext cx="1839696" cy="504056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065833" y="2648986"/>
            <a:ext cx="1839696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978834" y="2661644"/>
            <a:ext cx="1839696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23226" y="2177457"/>
            <a:ext cx="1839696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89410" y="2340104"/>
            <a:ext cx="1839696" cy="1368778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374078" y="2348880"/>
            <a:ext cx="1957307" cy="1216620"/>
          </a:xfrm>
          <a:prstGeom prst="wedgeRoundRectCallout">
            <a:avLst>
              <a:gd name="adj1" fmla="val 38198"/>
              <a:gd name="adj2" fmla="val 60453"/>
              <a:gd name="adj3" fmla="val 16667"/>
            </a:avLst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~</a:t>
            </a:r>
          </a:p>
          <a:p>
            <a:pPr algn="ctr"/>
            <a:r>
              <a:rPr lang="ko-KR" altLang="en-US" dirty="0"/>
              <a:t>너는 한 각이 직각인</a:t>
            </a:r>
            <a:endParaRPr lang="en-US" altLang="ko-KR" dirty="0"/>
          </a:p>
          <a:p>
            <a:pPr algn="ctr"/>
            <a:r>
              <a:rPr lang="ko-KR" altLang="en-US" dirty="0"/>
              <a:t>삼각형이네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이름이 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3528" y="2416564"/>
            <a:ext cx="2042547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너는 한 각이 직각인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삼각형이네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이름이 뭐야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4742526" y="2442377"/>
            <a:ext cx="1807225" cy="1123123"/>
          </a:xfrm>
          <a:prstGeom prst="wedgeRoundRectCallout">
            <a:avLst>
              <a:gd name="adj1" fmla="val -36293"/>
              <a:gd name="adj2" fmla="val 61773"/>
              <a:gd name="adj3" fmla="val 16667"/>
            </a:avLst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안녕</a:t>
            </a:r>
            <a:r>
              <a:rPr lang="en-US" altLang="ko-KR" dirty="0"/>
              <a:t>~</a:t>
            </a:r>
          </a:p>
          <a:p>
            <a:pPr algn="ctr"/>
            <a:r>
              <a:rPr lang="ko-KR" altLang="en-US" dirty="0"/>
              <a:t>너는 한 각이 직각인</a:t>
            </a:r>
            <a:endParaRPr lang="en-US" altLang="ko-KR" dirty="0"/>
          </a:p>
          <a:p>
            <a:pPr algn="ctr"/>
            <a:r>
              <a:rPr lang="ko-KR" altLang="en-US" dirty="0"/>
              <a:t>삼각형이네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이름이 뭐야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831385" y="2701404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직각삼각형이야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632295" y="1639888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5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88226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타원 7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9472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25" y="2427408"/>
            <a:ext cx="6563641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5724" y="2924938"/>
            <a:ext cx="2738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77502" y="3393594"/>
            <a:ext cx="17027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9852" y="3374530"/>
            <a:ext cx="1630317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2319" y="3407926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8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059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\lesson02\ops\ms_lesson02\images\ms_31_2_04_02_01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1" y="5408689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타원 49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7" y="1450049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532" y="2580596"/>
            <a:ext cx="6468378" cy="15527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419872" y="3429000"/>
            <a:ext cx="134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ko-KR" altLang="en-US" sz="1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5724" y="2924938"/>
            <a:ext cx="2738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81418" y="3393594"/>
            <a:ext cx="17027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9852" y="3392996"/>
            <a:ext cx="1630317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2319" y="34263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알맞은 말을 써넣으세요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0" y="1650352"/>
            <a:ext cx="348893" cy="357006"/>
          </a:xfrm>
          <a:prstGeom prst="rect">
            <a:avLst/>
          </a:prstGeom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79472"/>
            <a:ext cx="317431" cy="317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25" y="2427408"/>
            <a:ext cx="6563641" cy="1714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5724" y="2924938"/>
            <a:ext cx="273825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각이 직각인 삼각형을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881418" y="3393594"/>
            <a:ext cx="170271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합니다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19872" y="3392996"/>
            <a:ext cx="134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ko-KR" altLang="en-US" sz="1800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각 삼각형 46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39852" y="3374530"/>
            <a:ext cx="1630317" cy="406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C75A13E5-C2AC-4642-833A-E8398178C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2319" y="3407926"/>
            <a:ext cx="360000" cy="355000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57" name="직사각형 56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43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직각삼각형은 한 각이 직각인 삼각형입니다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sp>
        <p:nvSpPr>
          <p:cNvPr id="79" name="타원 78"/>
          <p:cNvSpPr/>
          <p:nvPr/>
        </p:nvSpPr>
        <p:spPr>
          <a:xfrm>
            <a:off x="4663318" y="5116872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5803520" y="5049180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타원 44"/>
          <p:cNvSpPr/>
          <p:nvPr/>
        </p:nvSpPr>
        <p:spPr>
          <a:xfrm>
            <a:off x="242585" y="4975564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나타났다가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18900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356222" y="2614170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0" y="2431731"/>
            <a:ext cx="6734389" cy="2127268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96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72" y="299443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7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1" y="3194286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86" y="304591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35" y="304591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타원 62"/>
          <p:cNvSpPr/>
          <p:nvPr/>
        </p:nvSpPr>
        <p:spPr>
          <a:xfrm>
            <a:off x="6404187" y="3958247"/>
            <a:ext cx="244644" cy="240986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18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2008" y="69235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9" y="760870"/>
            <a:ext cx="1431255" cy="43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5" y="5409406"/>
            <a:ext cx="1288129" cy="32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52095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bg_popup_more.svg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) 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\lesson02\ops\ms_lesson02\images\ms_31_2_04_03_01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타원 42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(3-1-2)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_05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만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오답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나타났다가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사라짐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2" y="1486153"/>
            <a:ext cx="178503" cy="210959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>
          <a:xfrm>
            <a:off x="1198437" y="51931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9532" y="140871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모두 찾아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1295400" y="2259282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943708" y="3971087"/>
            <a:ext cx="396280" cy="5003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38" y="2291569"/>
            <a:ext cx="6694683" cy="2188420"/>
          </a:xfrm>
          <a:prstGeom prst="rect">
            <a:avLst/>
          </a:prstGeom>
        </p:spPr>
      </p:pic>
      <p:pic>
        <p:nvPicPr>
          <p:cNvPr id="26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45" y="3138356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075" y="2969413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2352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247" y="3138355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85" y="3138356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60" y="1412776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/>
          <p:cNvSpPr/>
          <p:nvPr/>
        </p:nvSpPr>
        <p:spPr>
          <a:xfrm>
            <a:off x="6438587" y="41793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평면도형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suhi_p_0301_02_0005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1" y="1669639"/>
            <a:ext cx="357006" cy="340779"/>
          </a:xfrm>
          <a:prstGeom prst="rect">
            <a:avLst/>
          </a:prstGeom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" y="5096057"/>
            <a:ext cx="1467036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339466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직각삼각형을 알아볼까요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28~29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4986" y="1628800"/>
            <a:ext cx="6307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직각삼각형을 모두 찾아     표 하세요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7180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8990" y="3941355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4356222" y="2614170"/>
            <a:ext cx="395798" cy="27477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0" y="2431731"/>
            <a:ext cx="6734389" cy="2127268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96" y="165035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172" y="2994437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47" y="2948253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D:\[초등] 교과학습\2021년 1학기\수학 SB캡쳐\icon_O_2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91" y="3194286"/>
            <a:ext cx="832731" cy="8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86" y="304591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5" descr="D:\[초등] 교과학습\2021년 1학기\수학 SB캡쳐\icon_X_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35" y="3045911"/>
            <a:ext cx="662399" cy="6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192745" y="3609020"/>
            <a:ext cx="6719515" cy="1360066"/>
            <a:chOff x="192745" y="3609020"/>
            <a:chExt cx="6719515" cy="1360066"/>
          </a:xfrm>
        </p:grpSpPr>
        <p:sp>
          <p:nvSpPr>
            <p:cNvPr id="65" name="직사각형 64"/>
            <p:cNvSpPr/>
            <p:nvPr/>
          </p:nvSpPr>
          <p:spPr>
            <a:xfrm>
              <a:off x="192745" y="3780954"/>
              <a:ext cx="6667165" cy="11881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38478" y="3609020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43"/>
            <p:cNvSpPr txBox="1"/>
            <p:nvPr/>
          </p:nvSpPr>
          <p:spPr>
            <a:xfrm>
              <a:off x="339997" y="4185084"/>
              <a:ext cx="65722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spc="-150" dirty="0" smtClean="0">
                  <a:latin typeface="맑은 고딕" pitchFamily="50" charset="-127"/>
                  <a:ea typeface="맑은 고딕" pitchFamily="50" charset="-127"/>
                </a:rPr>
                <a:t>한 각이 직각인 삼각형을 찾습니다</a:t>
              </a:r>
              <a:r>
                <a:rPr lang="en-US" altLang="ko-KR" sz="18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68" name="직각 삼각형 67"/>
          <p:cNvSpPr/>
          <p:nvPr/>
        </p:nvSpPr>
        <p:spPr>
          <a:xfrm flipH="1" flipV="1">
            <a:off x="4860032" y="4977172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41484</TotalTime>
  <Words>1784</Words>
  <Application>Microsoft Office PowerPoint</Application>
  <PresentationFormat>화면 슬라이드 쇼(4:3)</PresentationFormat>
  <Paragraphs>546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7321</cp:revision>
  <dcterms:created xsi:type="dcterms:W3CDTF">2008-07-15T12:19:11Z</dcterms:created>
  <dcterms:modified xsi:type="dcterms:W3CDTF">2022-01-23T23:48:25Z</dcterms:modified>
</cp:coreProperties>
</file>