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4" r:id="rId4"/>
    <p:sldId id="1370" r:id="rId5"/>
    <p:sldId id="1339" r:id="rId6"/>
    <p:sldId id="1391" r:id="rId7"/>
    <p:sldId id="1341" r:id="rId8"/>
    <p:sldId id="1342" r:id="rId9"/>
    <p:sldId id="1397" r:id="rId10"/>
    <p:sldId id="1345" r:id="rId11"/>
    <p:sldId id="1361" r:id="rId12"/>
    <p:sldId id="1398" r:id="rId13"/>
    <p:sldId id="1348" r:id="rId14"/>
    <p:sldId id="1364" r:id="rId15"/>
    <p:sldId id="1394" r:id="rId16"/>
    <p:sldId id="1351" r:id="rId17"/>
    <p:sldId id="1366" r:id="rId18"/>
    <p:sldId id="1399" r:id="rId19"/>
    <p:sldId id="1355" r:id="rId20"/>
    <p:sldId id="1369" r:id="rId21"/>
    <p:sldId id="1400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25B6BD"/>
    <a:srgbClr val="336600"/>
    <a:srgbClr val="A4732C"/>
    <a:srgbClr val="339933"/>
    <a:srgbClr val="FFFFCC"/>
    <a:srgbClr val="C99447"/>
    <a:srgbClr val="2AD09D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908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8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8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0.jpe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0.jpe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6.jpeg"/><Relationship Id="rId7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6.jpeg"/><Relationship Id="rId7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1.jpe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998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049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1845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0" y="2713484"/>
            <a:ext cx="6743003" cy="213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0552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982" y="1628800"/>
            <a:ext cx="64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모양과 크기가 다른 직사각형을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ms_31_2_05_04_01.html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2" y="292494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528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5269067" y="2051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32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ms_31_2_05_04_01.html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5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모양과 크기가 다른 직사각형을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436096" y="22408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09629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39752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14" y="2686047"/>
            <a:ext cx="6829320" cy="2188731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2" y="2895492"/>
            <a:ext cx="553816" cy="4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84482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5269067" y="1905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976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0" y="2713484"/>
            <a:ext cx="6743003" cy="213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982" y="1628800"/>
            <a:ext cx="64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모양과 크기가 다른 직사각형을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2" y="292494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528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직각인 사각형을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6" name="직각 삼각형 6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2627806"/>
            <a:ext cx="6865724" cy="216432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그어진 선분을 이용하여 직사각형을 각각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>
                <a:latin typeface="맑은 고딕" pitchFamily="50" charset="-127"/>
              </a:rPr>
              <a:t>ms_31_2_05_04_01.html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54984" y="5013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33" y="2855833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184068" y="1952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9" y="2837279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528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394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>
                <a:latin typeface="맑은 고딕" pitchFamily="50" charset="-127"/>
              </a:rPr>
              <a:t>ms_31_2_05_04_01.html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그어진 선분을 이용하여 직사각형을 각각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49" y="2819417"/>
            <a:ext cx="6781515" cy="2157755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47" y="304790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184068" y="1970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77281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51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2627806"/>
            <a:ext cx="6865724" cy="216432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그어진 선분을 이용하여 직사각형을 각각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33" y="2855833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9" y="2837279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4" name="직사각형 5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43"/>
            <p:cNvSpPr txBox="1"/>
            <p:nvPr/>
          </p:nvSpPr>
          <p:spPr>
            <a:xfrm>
              <a:off x="251520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직각인 사각형이 되도록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528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6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도형이 직사각형이 아닌 까닭을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987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130082" y="1963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347" y="2014543"/>
            <a:ext cx="2595040" cy="1891122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1295400" y="3857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63588" y="4086296"/>
            <a:ext cx="615801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smtClean="0">
                <a:solidFill>
                  <a:schemeClr val="bg1"/>
                </a:solidFill>
              </a:rPr>
              <a:t>까닭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6338" y="4109863"/>
            <a:ext cx="47835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31" y="43954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28" y="41496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5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07103" y="968939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도형이 직사각형이 아닌 까닭을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078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119" y="1829402"/>
            <a:ext cx="3219203" cy="2325709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1179562" y="38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1989" y="4185084"/>
            <a:ext cx="615801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까닭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44739" y="4208651"/>
            <a:ext cx="50634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직각이 아니므로 직사각형이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32" y="4494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29" y="42484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도형이 직사각형이 아닌 까닭을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347" y="2014543"/>
            <a:ext cx="2595040" cy="1891122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863588" y="4086296"/>
            <a:ext cx="615801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smtClean="0">
                <a:solidFill>
                  <a:schemeClr val="bg1"/>
                </a:solidFill>
              </a:rPr>
              <a:t>까닭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6338" y="4109863"/>
            <a:ext cx="47835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31" y="43954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28" y="41496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251520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개인 사각형이므로 직사각형이 아닙니다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1" name="직각 삼각형 6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0" y="2468393"/>
            <a:ext cx="6793838" cy="196871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스웨덴 국기에서 찾을 수 있는 크고 작은 직사각형은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139255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30082" y="4995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6996" y="5182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54984" y="5182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164370" y="2348880"/>
            <a:ext cx="1704808" cy="1077232"/>
          </a:xfrm>
          <a:prstGeom prst="wedgeRoundRectCallout">
            <a:avLst>
              <a:gd name="adj1" fmla="val 30320"/>
              <a:gd name="adj2" fmla="val 65644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독일 국기에는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크고 작은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직사각형이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개 있어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모서리가 둥근 사각형 설명선 70"/>
          <p:cNvSpPr/>
          <p:nvPr/>
        </p:nvSpPr>
        <p:spPr>
          <a:xfrm>
            <a:off x="5286851" y="2209517"/>
            <a:ext cx="1732324" cy="1092299"/>
          </a:xfrm>
          <a:prstGeom prst="wedgeRoundRectCallout">
            <a:avLst>
              <a:gd name="adj1" fmla="val -24254"/>
              <a:gd name="adj2" fmla="val 69476"/>
              <a:gd name="adj3" fmla="val 16667"/>
            </a:avLst>
          </a:prstGeom>
          <a:ln>
            <a:solidFill>
              <a:srgbClr val="FF99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내가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사진 찍어 줄게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웃어 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55776" y="2708920"/>
            <a:ext cx="288032" cy="144016"/>
          </a:xfrm>
          <a:prstGeom prst="roundRect">
            <a:avLst/>
          </a:prstGeom>
          <a:solidFill>
            <a:srgbClr val="25B6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444786" y="2564904"/>
            <a:ext cx="288032" cy="144016"/>
          </a:xfrm>
          <a:prstGeom prst="roundRect">
            <a:avLst/>
          </a:prstGeom>
          <a:solidFill>
            <a:srgbClr val="25B6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289718" y="2708920"/>
            <a:ext cx="354289" cy="144016"/>
          </a:xfrm>
          <a:prstGeom prst="roundRect">
            <a:avLst/>
          </a:prstGeom>
          <a:solidFill>
            <a:srgbClr val="25B6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7670" y="25863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81856" y="2442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74447" y="25863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스웨덴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83868" y="4545124"/>
            <a:ext cx="472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601" y="4545124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3779912" y="454512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572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6376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39652" y="5392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그림에서 찾을 수 있는 크고 작은 직사각형은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921" y="2173771"/>
            <a:ext cx="3916290" cy="24624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83868" y="4761148"/>
            <a:ext cx="472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601" y="4761148"/>
            <a:ext cx="360000" cy="355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779912" y="476114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868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0" y="2468393"/>
            <a:ext cx="6793838" cy="196871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스웨덴 국기에서 찾을 수 있는 크고 작은 직사각형은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모서리가 둥근 사각형 설명선 69"/>
          <p:cNvSpPr/>
          <p:nvPr/>
        </p:nvSpPr>
        <p:spPr>
          <a:xfrm>
            <a:off x="164370" y="2348880"/>
            <a:ext cx="1704808" cy="1077232"/>
          </a:xfrm>
          <a:prstGeom prst="wedgeRoundRectCallout">
            <a:avLst>
              <a:gd name="adj1" fmla="val 30320"/>
              <a:gd name="adj2" fmla="val 65644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독일 국기에는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크고 작은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직사각형이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개 있어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모서리가 둥근 사각형 설명선 70"/>
          <p:cNvSpPr/>
          <p:nvPr/>
        </p:nvSpPr>
        <p:spPr>
          <a:xfrm>
            <a:off x="5286851" y="2209517"/>
            <a:ext cx="1732324" cy="1092299"/>
          </a:xfrm>
          <a:prstGeom prst="wedgeRoundRectCallout">
            <a:avLst>
              <a:gd name="adj1" fmla="val -24254"/>
              <a:gd name="adj2" fmla="val 69476"/>
              <a:gd name="adj3" fmla="val 16667"/>
            </a:avLst>
          </a:prstGeom>
          <a:ln>
            <a:solidFill>
              <a:srgbClr val="FF99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내가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사진 찍어 줄게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웃어 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55776" y="2708920"/>
            <a:ext cx="288032" cy="144016"/>
          </a:xfrm>
          <a:prstGeom prst="roundRect">
            <a:avLst/>
          </a:prstGeom>
          <a:solidFill>
            <a:srgbClr val="25B6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444786" y="2564904"/>
            <a:ext cx="288032" cy="144016"/>
          </a:xfrm>
          <a:prstGeom prst="roundRect">
            <a:avLst/>
          </a:prstGeom>
          <a:solidFill>
            <a:srgbClr val="25B6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289718" y="2708920"/>
            <a:ext cx="354289" cy="144016"/>
          </a:xfrm>
          <a:prstGeom prst="roundRect">
            <a:avLst/>
          </a:prstGeom>
          <a:solidFill>
            <a:srgbClr val="25B6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7670" y="25863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81856" y="2442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74447" y="25863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스웨덴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83868" y="4545124"/>
            <a:ext cx="472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601" y="4545124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3779912" y="454512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2745" y="3609020"/>
            <a:ext cx="6697084" cy="1360066"/>
            <a:chOff x="192745" y="3609020"/>
            <a:chExt cx="6697084" cy="1360066"/>
          </a:xfrm>
        </p:grpSpPr>
        <p:sp>
          <p:nvSpPr>
            <p:cNvPr id="66" name="직사각형 6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317566" y="397071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3668" y="3884414"/>
            <a:ext cx="3791479" cy="981212"/>
          </a:xfrm>
          <a:prstGeom prst="rect">
            <a:avLst/>
          </a:prstGeom>
        </p:spPr>
      </p:pic>
      <p:sp>
        <p:nvSpPr>
          <p:cNvPr id="76" name="직각 삼각형 7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62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explan.svg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2852936"/>
            <a:ext cx="6770361" cy="1777112"/>
          </a:xfrm>
          <a:prstGeom prst="rect">
            <a:avLst/>
          </a:prstGeom>
        </p:spPr>
      </p:pic>
      <p:sp>
        <p:nvSpPr>
          <p:cNvPr id="86" name="순서도: 대체 처리 85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대체 처리 87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대체 처리 89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대체 처리 9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대체 처리 91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대체 처리 9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대체 처리 9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515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080" y="2719712"/>
            <a:ext cx="1818620" cy="162018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183989" y="2866204"/>
            <a:ext cx="1620259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3226" y="2177457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122331" y="2496830"/>
            <a:ext cx="1681917" cy="1123371"/>
          </a:xfrm>
          <a:prstGeom prst="wedgeRoundRectCallout">
            <a:avLst>
              <a:gd name="adj1" fmla="val -39459"/>
              <a:gd name="adj2" fmla="val 63254"/>
              <a:gd name="adj3" fmla="val 16667"/>
            </a:avLst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~</a:t>
            </a:r>
          </a:p>
          <a:p>
            <a:pPr algn="ctr"/>
            <a:r>
              <a:rPr lang="ko-KR" altLang="en-US" dirty="0"/>
              <a:t>너는 한 각이 직각인</a:t>
            </a:r>
            <a:endParaRPr lang="en-US" altLang="ko-KR" dirty="0"/>
          </a:p>
          <a:p>
            <a:pPr algn="ctr"/>
            <a:r>
              <a:rPr lang="ko-KR" altLang="en-US" dirty="0"/>
              <a:t>삼각형이네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이름이 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80545" y="2816932"/>
            <a:ext cx="179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직사각형이야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형 설명선 89"/>
          <p:cNvSpPr/>
          <p:nvPr/>
        </p:nvSpPr>
        <p:spPr>
          <a:xfrm>
            <a:off x="179512" y="2456892"/>
            <a:ext cx="2021013" cy="1117510"/>
          </a:xfrm>
          <a:prstGeom prst="wedgeRoundRectCallout">
            <a:avLst>
              <a:gd name="adj1" fmla="val 36560"/>
              <a:gd name="adj2" fmla="val 59469"/>
              <a:gd name="adj3" fmla="val 16667"/>
            </a:avLst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500" y="2420888"/>
            <a:ext cx="2229125" cy="1191816"/>
          </a:xfrm>
          <a:prstGeom prst="wedgeRoundRectCallou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너는 네 각이 모두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직각인 사각형이구나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뭐야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5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2" y="2739468"/>
            <a:ext cx="6782178" cy="145793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546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9472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6516" y="3019571"/>
            <a:ext cx="3271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88024" y="3494085"/>
            <a:ext cx="17027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7884" y="3501008"/>
            <a:ext cx="13473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84" y="356405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902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7" y="1450049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61" y="2733459"/>
            <a:ext cx="6639852" cy="15623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18483" y="3064314"/>
            <a:ext cx="3271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97021" y="3573016"/>
            <a:ext cx="134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0012" y="3537950"/>
            <a:ext cx="17027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9852" y="3551016"/>
            <a:ext cx="13473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9852" y="36140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2" y="2739468"/>
            <a:ext cx="6782178" cy="145793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9472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6516" y="3019571"/>
            <a:ext cx="3271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01140" y="3494085"/>
            <a:ext cx="17027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675" y="3501008"/>
            <a:ext cx="134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7884" y="3501008"/>
            <a:ext cx="13473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84" y="3564052"/>
            <a:ext cx="360000" cy="355000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7" name="직사각형 5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직사각형은 네 각이 모두 직각인 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2" name="직각 삼각형 61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356222" y="2614170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65" y="2249618"/>
            <a:ext cx="6658402" cy="2122293"/>
          </a:xfrm>
          <a:prstGeom prst="rect">
            <a:avLst/>
          </a:prstGeom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64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5" y="2908775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24" y="2908775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9394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49" y="300773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0" y="299393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타원 65"/>
          <p:cNvSpPr/>
          <p:nvPr/>
        </p:nvSpPr>
        <p:spPr>
          <a:xfrm>
            <a:off x="6404187" y="395824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48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95400" y="2259282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943708" y="3971087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4" y="2345770"/>
            <a:ext cx="6753008" cy="2211372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40" y="143570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1" y="303509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00" y="307620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05" y="300239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13" y="312025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196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6534202" y="4075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356222" y="2614170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65" y="2249618"/>
            <a:ext cx="6658402" cy="2122293"/>
          </a:xfrm>
          <a:prstGeom prst="rect">
            <a:avLst/>
          </a:prstGeom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64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5" y="2908775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24" y="2908775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9394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49" y="300773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0" y="299393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직각인 사각형을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9" name="직각 삼각형 6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41500</TotalTime>
  <Words>1783</Words>
  <Application>Microsoft Office PowerPoint</Application>
  <PresentationFormat>화면 슬라이드 쇼(4:3)</PresentationFormat>
  <Paragraphs>552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7366</cp:revision>
  <dcterms:created xsi:type="dcterms:W3CDTF">2008-07-15T12:19:11Z</dcterms:created>
  <dcterms:modified xsi:type="dcterms:W3CDTF">2022-01-23T23:52:15Z</dcterms:modified>
</cp:coreProperties>
</file>