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4" r:id="rId4"/>
    <p:sldId id="1370" r:id="rId5"/>
    <p:sldId id="1339" r:id="rId6"/>
    <p:sldId id="1391" r:id="rId7"/>
    <p:sldId id="1341" r:id="rId8"/>
    <p:sldId id="1342" r:id="rId9"/>
    <p:sldId id="1397" r:id="rId10"/>
    <p:sldId id="1345" r:id="rId11"/>
    <p:sldId id="1361" r:id="rId12"/>
    <p:sldId id="1398" r:id="rId13"/>
    <p:sldId id="1348" r:id="rId14"/>
    <p:sldId id="1364" r:id="rId15"/>
    <p:sldId id="1394" r:id="rId16"/>
    <p:sldId id="1351" r:id="rId17"/>
    <p:sldId id="1366" r:id="rId18"/>
    <p:sldId id="1399" r:id="rId19"/>
    <p:sldId id="1355" r:id="rId20"/>
    <p:sldId id="1369" r:id="rId21"/>
    <p:sldId id="1396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2082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2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jpe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3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4.jpe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jpeg"/><Relationship Id="rId7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jpeg"/><Relationship Id="rId7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182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7737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10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정사각형을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suhi_p_0301_02_0007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5" y="2720879"/>
            <a:ext cx="6641212" cy="2139686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0552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정사각형을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269067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6" y="29623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ms_31_2_06_04_01.html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0607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500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정사각형을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436096" y="22408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09629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39752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174246" y="1898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05" y="2716673"/>
            <a:ext cx="6800653" cy="2159667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09" y="296003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ms_31_2_06_04_01.html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84482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222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5" y="2720879"/>
            <a:ext cx="6641212" cy="2139686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5283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정사각형을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6" y="29623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221234" y="4089500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직각이고 네 변의 길이가 모두 같은 사각형을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5" name="직각 삼각형 6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1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모양의 종이를 다음과 같이 접고 자른 다음 펼치면 어떤 도형이 만들어지는지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54984" y="5013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9482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12" y="2511672"/>
            <a:ext cx="6820852" cy="178142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2927469" y="4475218"/>
            <a:ext cx="11079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pic>
        <p:nvPicPr>
          <p:cNvPr id="54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83" y="31022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77" y="310030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5465" y="4702389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19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5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종이를 접고 자른 다음 펼치면 어떤 도형이 만들어 지는지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81" y="2498078"/>
            <a:ext cx="6613775" cy="16510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7469" y="4475218"/>
            <a:ext cx="11079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pic>
        <p:nvPicPr>
          <p:cNvPr id="2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383" y="310224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77" y="3100304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5465" y="4702389"/>
            <a:ext cx="360000" cy="355000"/>
          </a:xfrm>
          <a:prstGeom prst="rect">
            <a:avLst/>
          </a:prstGeom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868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 모양의 종이를 다음과 같이 접고 자른 다음 펼치면 어떤 도형이 만들어지는지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7039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explan.svg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12" y="2511672"/>
            <a:ext cx="6820852" cy="1781424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2987824" y="4457649"/>
            <a:ext cx="1008112" cy="37091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927469" y="4475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92745" y="2449835"/>
            <a:ext cx="6667165" cy="2519255"/>
            <a:chOff x="192745" y="3687897"/>
            <a:chExt cx="6667165" cy="1281189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87897"/>
              <a:ext cx="561114" cy="16628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43"/>
            <p:cNvSpPr txBox="1"/>
            <p:nvPr/>
          </p:nvSpPr>
          <p:spPr>
            <a:xfrm>
              <a:off x="240195" y="4589571"/>
              <a:ext cx="6572263" cy="328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직각이고 네 변의 길이가 모두 같은 사각형이 만들어지므로 정사각형입니다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688" y="2795608"/>
            <a:ext cx="3677163" cy="1438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7964" y="3167680"/>
            <a:ext cx="131766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 한 길이는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69425" y="3547521"/>
            <a:ext cx="17027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같습니다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3" y="2059857"/>
            <a:ext cx="5989184" cy="188032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사각형의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8418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130082" y="1963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41925" y="4005064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43419" y="4545124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47353" y="4036422"/>
            <a:ext cx="39311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67859" y="4576482"/>
            <a:ext cx="39125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크기가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90" y="4092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0761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6162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4576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1935202" y="3800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5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같은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다른 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사각형의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9191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600" y="1880168"/>
            <a:ext cx="5131274" cy="2304617"/>
          </a:xfrm>
          <a:prstGeom prst="rect">
            <a:avLst/>
          </a:prstGeom>
        </p:spPr>
      </p:pic>
      <p:sp>
        <p:nvSpPr>
          <p:cNvPr id="33" name="모서리가 둥근 직사각형 32"/>
          <p:cNvSpPr/>
          <p:nvPr/>
        </p:nvSpPr>
        <p:spPr>
          <a:xfrm>
            <a:off x="1141925" y="424553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43419" y="478559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7353" y="4276888"/>
            <a:ext cx="39311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67859" y="4816948"/>
            <a:ext cx="39125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모양이 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90" y="43326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31665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85671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4816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35202" y="40410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03" y="2059857"/>
            <a:ext cx="5989184" cy="188032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사각형의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1141925" y="4005064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143419" y="4545124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147353" y="4036422"/>
            <a:ext cx="39311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67859" y="4576482"/>
            <a:ext cx="39125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사각형의 크기가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90" y="409222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0761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6162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73" y="4576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1935202" y="38006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92745" y="3609020"/>
            <a:ext cx="6697084" cy="1360066"/>
            <a:chOff x="192745" y="3609020"/>
            <a:chExt cx="6697084" cy="1360066"/>
          </a:xfrm>
        </p:grpSpPr>
        <p:sp>
          <p:nvSpPr>
            <p:cNvPr id="63" name="직사각형 6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317566" y="3970716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세 사각형은 네 각이 모두 직각인 사각형이므로 직사각형입니다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세 사각형의 크기가 서로 다릅니다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7" name="직각 삼각형 6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0" y="4097417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3" y="4351535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0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칠교판으로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고양이 모양을 만들었습니다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고양이 모양에서 찾을 수 있는 정사각형은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30082" y="49951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26996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654984" y="51825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749" y="2332513"/>
            <a:ext cx="3589884" cy="206169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464840" y="4499828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796462" y="4499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6531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78" y="4749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087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suhi_p_0301_02_0007.html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32~33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칠교판으로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만든 모양에서 찾을 수 있는 정사각형은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794" y="2224752"/>
            <a:ext cx="2943359" cy="2011295"/>
          </a:xfrm>
          <a:prstGeom prst="rect">
            <a:avLst/>
          </a:prstGeom>
        </p:spPr>
      </p:pic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3936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368715" y="4499828"/>
            <a:ext cx="38443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0336" y="4499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7498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칠교판으로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고양이 모양을 만들었습니다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고양이 모양에서 찾을 수 있는 정사각형은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749" y="2332513"/>
            <a:ext cx="3589884" cy="2061696"/>
          </a:xfrm>
          <a:prstGeom prst="rect">
            <a:avLst/>
          </a:prstGeom>
        </p:spPr>
      </p:pic>
      <p:sp>
        <p:nvSpPr>
          <p:cNvPr id="70" name="모서리가 둥근 직사각형 69"/>
          <p:cNvSpPr/>
          <p:nvPr/>
        </p:nvSpPr>
        <p:spPr>
          <a:xfrm>
            <a:off x="2987824" y="4457649"/>
            <a:ext cx="1008112" cy="370913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322609" y="4475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26219" y="44998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59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explan.png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92745" y="1501411"/>
            <a:ext cx="6697084" cy="3467672"/>
            <a:chOff x="192745" y="3708573"/>
            <a:chExt cx="6697084" cy="1260513"/>
          </a:xfrm>
        </p:grpSpPr>
        <p:sp>
          <p:nvSpPr>
            <p:cNvPr id="46" name="직사각형 4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708573"/>
              <a:ext cx="561114" cy="12493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43"/>
            <p:cNvSpPr txBox="1"/>
            <p:nvPr/>
          </p:nvSpPr>
          <p:spPr>
            <a:xfrm>
              <a:off x="317566" y="3893805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고양이 모양에 파란색으로 표시한 것과 같이 작은 정사각형이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개로 이루어진 정사각형이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6197" y="2780928"/>
            <a:ext cx="1974376" cy="2097774"/>
          </a:xfrm>
          <a:prstGeom prst="rect">
            <a:avLst/>
          </a:prstGeom>
        </p:spPr>
      </p:pic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1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순서도: 대체 처리 85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대체 처리 87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대체 처리 9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대체 처리 91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대체 처리 9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대체 처리 9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84389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\lesson02\ops\ms_lesson02\images\ms_31_2_06_01_01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4103948" y="1989382"/>
            <a:ext cx="2663818" cy="226771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04080" y="3789040"/>
            <a:ext cx="432048" cy="584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31370" y="2177457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97554" y="2340104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12" y="3776894"/>
            <a:ext cx="3619056" cy="1677708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37970" y="2384884"/>
            <a:ext cx="2139331" cy="1315373"/>
            <a:chOff x="129383" y="2581721"/>
            <a:chExt cx="1966122" cy="1381519"/>
          </a:xfrm>
        </p:grpSpPr>
        <p:sp>
          <p:nvSpPr>
            <p:cNvPr id="44" name="타원형 설명선 98"/>
            <p:cNvSpPr/>
            <p:nvPr/>
          </p:nvSpPr>
          <p:spPr>
            <a:xfrm>
              <a:off x="165960" y="2581721"/>
              <a:ext cx="1840810" cy="1381519"/>
            </a:xfrm>
            <a:prstGeom prst="wedgeRoundRectCallout">
              <a:avLst>
                <a:gd name="adj1" fmla="val 32850"/>
                <a:gd name="adj2" fmla="val 55747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안녕</a:t>
              </a:r>
              <a:r>
                <a:rPr lang="en-US" altLang="ko-KR" sz="1600" dirty="0"/>
                <a:t>~</a:t>
              </a:r>
            </a:p>
            <a:p>
              <a:pPr algn="ctr"/>
              <a:r>
                <a:rPr lang="ko-KR" altLang="en-US" sz="1600" dirty="0"/>
                <a:t>너는 한 각이 직각인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삼각형이네</a:t>
              </a:r>
              <a:r>
                <a:rPr lang="en-US" altLang="ko-KR" sz="1600" dirty="0"/>
                <a:t>!</a:t>
              </a:r>
            </a:p>
            <a:p>
              <a:pPr algn="ctr"/>
              <a:r>
                <a:rPr lang="ko-KR" altLang="en-US" sz="1600" dirty="0"/>
                <a:t>이름이 뭐야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383" y="2695165"/>
              <a:ext cx="1966122" cy="908212"/>
            </a:xfrm>
            <a:prstGeom prst="wedgeRoundRectCallou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너는 네 각이 모두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직각이면서 네 변의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길이가 모두 같은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사각형이구나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28116" y="2357750"/>
            <a:ext cx="1585283" cy="1352428"/>
            <a:chOff x="-959735" y="2453077"/>
            <a:chExt cx="1889062" cy="1415554"/>
          </a:xfrm>
        </p:grpSpPr>
        <p:sp>
          <p:nvSpPr>
            <p:cNvPr id="52" name="타원형 설명선 109"/>
            <p:cNvSpPr/>
            <p:nvPr/>
          </p:nvSpPr>
          <p:spPr>
            <a:xfrm>
              <a:off x="-911483" y="2453077"/>
              <a:ext cx="1840810" cy="1415554"/>
            </a:xfrm>
            <a:prstGeom prst="wedgeRoundRectCallout">
              <a:avLst>
                <a:gd name="adj1" fmla="val -37276"/>
                <a:gd name="adj2" fmla="val 59541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안녕</a:t>
              </a:r>
              <a:r>
                <a:rPr lang="en-US" altLang="ko-KR" sz="1600" dirty="0"/>
                <a:t>~</a:t>
              </a:r>
            </a:p>
            <a:p>
              <a:pPr algn="ctr"/>
              <a:r>
                <a:rPr lang="ko-KR" altLang="en-US" sz="1600" dirty="0"/>
                <a:t>너는 한 각이 직각인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삼각형이네</a:t>
              </a:r>
              <a:r>
                <a:rPr lang="en-US" altLang="ko-KR" sz="1600" dirty="0"/>
                <a:t>!</a:t>
              </a:r>
            </a:p>
            <a:p>
              <a:pPr algn="ctr"/>
              <a:r>
                <a:rPr lang="ko-KR" altLang="en-US" sz="1600" dirty="0"/>
                <a:t>이름이 뭐야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959735" y="2713525"/>
              <a:ext cx="1877838" cy="874832"/>
            </a:xfrm>
            <a:prstGeom prst="wedgeRoundRectCallou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맞아</a:t>
              </a:r>
              <a:r>
                <a:rPr lang="en-US" altLang="ko-KR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이름은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정사각형이야</a:t>
              </a:r>
              <a:endPara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6" y="2750988"/>
            <a:ext cx="6687254" cy="148094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8525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573" y="3091779"/>
            <a:ext cx="2738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정사각형은 네 각이 모두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36573" y="3568506"/>
            <a:ext cx="227658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71435" y="3086361"/>
            <a:ext cx="897474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25830" y="3560702"/>
            <a:ext cx="897474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0112" y="3104827"/>
            <a:ext cx="6463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36248" y="3556944"/>
            <a:ext cx="16209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387" y="2816932"/>
            <a:ext cx="360000" cy="355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37894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7160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\lesson02\ops\ms_lesson02\images\ms_31_2_06_02_01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7" y="1450049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84" y="2704798"/>
            <a:ext cx="6860719" cy="13972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96866" y="3028834"/>
            <a:ext cx="5115394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각이 모두 직각이고 네 변의 길이가 모두 같은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12322" y="3460882"/>
            <a:ext cx="1082946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사각형을</a:t>
            </a:r>
            <a:endParaRPr lang="ko-KR" altLang="en-US" sz="1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93767" y="3465004"/>
            <a:ext cx="1810381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51075" y="3460882"/>
            <a:ext cx="12248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0750" y="366824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6" y="2750988"/>
            <a:ext cx="6687254" cy="148094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6573" y="3091779"/>
            <a:ext cx="2738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정사각형은 네 각이 모두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36573" y="3568506"/>
            <a:ext cx="227658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 변의 길이가 모두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83030" y="3104827"/>
            <a:ext cx="67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37425" y="3579168"/>
            <a:ext cx="67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0112" y="3104827"/>
            <a:ext cx="6463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36248" y="3556944"/>
            <a:ext cx="16209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사각형입니다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671435" y="3086361"/>
            <a:ext cx="897474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5830" y="3560702"/>
            <a:ext cx="897474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1387" y="281693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948" y="3789467"/>
            <a:ext cx="360000" cy="355000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1" name="직사각형 60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43"/>
            <p:cNvSpPr txBox="1"/>
            <p:nvPr/>
          </p:nvSpPr>
          <p:spPr>
            <a:xfrm>
              <a:off x="240195" y="4108125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정사각형은 네 각이 모두 직각이고 네 변의 길이가 모두 같은 사각형입니다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2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3" y="2501310"/>
            <a:ext cx="6773220" cy="185763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4518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887354" y="1644473"/>
            <a:ext cx="985682" cy="333202"/>
            <a:chOff x="5045918" y="1025678"/>
            <a:chExt cx="985682" cy="333202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0" name="타원 59"/>
          <p:cNvSpPr/>
          <p:nvPr/>
        </p:nvSpPr>
        <p:spPr>
          <a:xfrm>
            <a:off x="4674081" y="152273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64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18" y="3013762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98" y="327161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0" y="309892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24" y="309892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36" y="3167289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타원 75"/>
          <p:cNvSpPr/>
          <p:nvPr/>
        </p:nvSpPr>
        <p:spPr>
          <a:xfrm>
            <a:off x="6404187" y="395824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1695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\lesson02\ops\ms_lesson02\images\ms_31_2_06_03_01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나타났다가 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모두 찾아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95400" y="2259282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943708" y="3971087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05" y="2266918"/>
            <a:ext cx="6817007" cy="2184202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43570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37" y="3100325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3035090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99103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06" y="3055432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/>
          <p:cNvSpPr/>
          <p:nvPr/>
        </p:nvSpPr>
        <p:spPr>
          <a:xfrm>
            <a:off x="6527825" y="3986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3" y="2501310"/>
            <a:ext cx="6773220" cy="1857634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정사각형을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정사각형을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887354" y="1644473"/>
            <a:ext cx="985682" cy="333202"/>
            <a:chOff x="5045918" y="1025678"/>
            <a:chExt cx="985682" cy="333202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864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18" y="3013762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98" y="327161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0" y="3098927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24" y="309892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36" y="3167289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6" name="직사각형 6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네 각이 모두 직각이고 네 변의 길이가 모두 같은 사각형을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75" name="직각 삼각형 7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41526</TotalTime>
  <Words>1782</Words>
  <Application>Microsoft Office PowerPoint</Application>
  <PresentationFormat>화면 슬라이드 쇼(4:3)</PresentationFormat>
  <Paragraphs>558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7378</cp:revision>
  <dcterms:created xsi:type="dcterms:W3CDTF">2008-07-15T12:19:11Z</dcterms:created>
  <dcterms:modified xsi:type="dcterms:W3CDTF">2022-01-23T23:53:32Z</dcterms:modified>
</cp:coreProperties>
</file>