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337" r:id="rId4"/>
    <p:sldId id="1340" r:id="rId5"/>
    <p:sldId id="1358" r:id="rId6"/>
    <p:sldId id="1370" r:id="rId7"/>
    <p:sldId id="1338" r:id="rId8"/>
    <p:sldId id="1339" r:id="rId9"/>
    <p:sldId id="1371" r:id="rId10"/>
    <p:sldId id="1345" r:id="rId11"/>
    <p:sldId id="1346" r:id="rId12"/>
    <p:sldId id="1372" r:id="rId13"/>
    <p:sldId id="1348" r:id="rId14"/>
    <p:sldId id="1349" r:id="rId15"/>
    <p:sldId id="1373" r:id="rId16"/>
    <p:sldId id="1351" r:id="rId17"/>
    <p:sldId id="1375" r:id="rId18"/>
    <p:sldId id="1376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FFFFFF"/>
    <a:srgbClr val="E29274"/>
    <a:srgbClr val="81A7D6"/>
    <a:srgbClr val="D15C7D"/>
    <a:srgbClr val="9BA966"/>
    <a:srgbClr val="CBDE9C"/>
    <a:srgbClr val="BB9CC5"/>
    <a:srgbClr val="45A991"/>
    <a:srgbClr val="57B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7.png"/><Relationship Id="rId7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25.png"/><Relationship Id="rId5" Type="http://schemas.openxmlformats.org/officeDocument/2006/relationships/image" Target="../media/image8.png"/><Relationship Id="rId10" Type="http://schemas.openxmlformats.org/officeDocument/2006/relationships/image" Target="../media/image24.png"/><Relationship Id="rId4" Type="http://schemas.openxmlformats.org/officeDocument/2006/relationships/image" Target="../media/image29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3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10" Type="http://schemas.openxmlformats.org/officeDocument/2006/relationships/image" Target="../media/image24.png"/><Relationship Id="rId4" Type="http://schemas.openxmlformats.org/officeDocument/2006/relationships/image" Target="../media/image29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734111"/>
              </p:ext>
            </p:extLst>
          </p:nvPr>
        </p:nvGraphicFramePr>
        <p:xfrm>
          <a:off x="34925" y="2446338"/>
          <a:ext cx="8929688" cy="321993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30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7111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0318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각의 크기는 얼마일까요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175471E-F009-4C06-9CE6-5C5F45817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62" y="2028277"/>
            <a:ext cx="5438829" cy="3098453"/>
          </a:xfrm>
          <a:prstGeom prst="rect">
            <a:avLst/>
          </a:prstGeom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\lesson02\ops\ms_lesson02\ms_41_2_02_04_01.html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650189" y="4965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이용하여 각도를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B939621A-6BAC-47A2-85DD-DC7EE2E80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11C5A56F-0BFE-4139-8F4A-E3E416967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43EFC28-CB3F-428F-A596-37C2725849A0}"/>
              </a:ext>
            </a:extLst>
          </p:cNvPr>
          <p:cNvSpPr/>
          <p:nvPr/>
        </p:nvSpPr>
        <p:spPr bwMode="auto">
          <a:xfrm>
            <a:off x="1763204" y="2824431"/>
            <a:ext cx="93658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993EA828-CC40-4AB1-85D7-CBA2EB4D8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8430" y="2670286"/>
            <a:ext cx="360000" cy="355000"/>
          </a:xfrm>
          <a:prstGeom prst="rect">
            <a:avLst/>
          </a:prstGeom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xmlns="" id="{E59FFF2C-EBF5-418F-BF29-5B3B270E1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764FEB29-FB9E-4D8F-984A-36890C091A95}"/>
              </a:ext>
            </a:extLst>
          </p:cNvPr>
          <p:cNvSpPr/>
          <p:nvPr/>
        </p:nvSpPr>
        <p:spPr>
          <a:xfrm>
            <a:off x="4564903" y="49724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F42FA0AA-772F-4076-B631-255340125EE7}"/>
              </a:ext>
            </a:extLst>
          </p:cNvPr>
          <p:cNvSpPr/>
          <p:nvPr/>
        </p:nvSpPr>
        <p:spPr bwMode="auto">
          <a:xfrm>
            <a:off x="4551277" y="2806116"/>
            <a:ext cx="93658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729CCF20-D924-48F2-B70D-76A58A87E17F}"/>
              </a:ext>
            </a:extLst>
          </p:cNvPr>
          <p:cNvSpPr/>
          <p:nvPr/>
        </p:nvSpPr>
        <p:spPr bwMode="auto">
          <a:xfrm>
            <a:off x="4535754" y="4284508"/>
            <a:ext cx="93658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2BEB8B9E-46EE-425A-8154-D1A5FD9C5771}"/>
              </a:ext>
            </a:extLst>
          </p:cNvPr>
          <p:cNvSpPr/>
          <p:nvPr/>
        </p:nvSpPr>
        <p:spPr bwMode="auto">
          <a:xfrm>
            <a:off x="1551531" y="4250984"/>
            <a:ext cx="93658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EA6A67E2-AFBF-4B69-813B-74D3D62FB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617" y="2623557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0198DC4D-4123-46AB-B531-BB2CEB2C8B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3213" y="4145285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C3040EC6-B9E8-4918-9AE0-EEF66BCE6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7744" y="4062106"/>
            <a:ext cx="360000" cy="355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F57F14D-7D1C-4CC8-AB94-52FAD2E217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8986" y="1795094"/>
            <a:ext cx="1666377" cy="690611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AE71CB4A-CAC9-4982-9BC2-077B2AB40B8A}"/>
              </a:ext>
            </a:extLst>
          </p:cNvPr>
          <p:cNvSpPr/>
          <p:nvPr/>
        </p:nvSpPr>
        <p:spPr>
          <a:xfrm>
            <a:off x="5036648" y="16380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18E71D9-2264-47CA-A846-AD48A0A1F2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2280" y="4236213"/>
            <a:ext cx="3280203" cy="167867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173981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\lesson02\ops\ms_lesson02\images\ms_41_2_02\ms_41_2_02_04_01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6CEE083-D485-4F3C-AD20-7C8B8CBC0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52" y="3424572"/>
            <a:ext cx="5874072" cy="18051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77C4C90-F0AC-4737-AFBE-5D1AF8036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00" y="1725990"/>
            <a:ext cx="6110881" cy="1929109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3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\lesson02\ops\ms_lesson02\ms_41_2_02_04_01.html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9B9BC231-6104-482A-991C-CDC454CFC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1805089F-FD64-4459-8D32-626625723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AEE394A5-167A-452F-B933-4685A5473A90}"/>
              </a:ext>
            </a:extLst>
          </p:cNvPr>
          <p:cNvSpPr txBox="1"/>
          <p:nvPr/>
        </p:nvSpPr>
        <p:spPr>
          <a:xfrm>
            <a:off x="563823" y="141669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이용하여 각도를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43B858CF-C629-4EC1-B6F9-4F0FDD7D67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" y="1477504"/>
            <a:ext cx="178503" cy="21095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C215D5D3-3C61-4E73-BBBF-3CC21B9E2FD9}"/>
              </a:ext>
            </a:extLst>
          </p:cNvPr>
          <p:cNvSpPr/>
          <p:nvPr/>
        </p:nvSpPr>
        <p:spPr bwMode="auto">
          <a:xfrm>
            <a:off x="1231308" y="2779841"/>
            <a:ext cx="108522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3AF35D82-94A0-44B7-A79E-C5AB4387B3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1760" y="2625696"/>
            <a:ext cx="360000" cy="355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72480A7-19D5-4431-9723-A11CE0FEB7FD}"/>
              </a:ext>
            </a:extLst>
          </p:cNvPr>
          <p:cNvSpPr/>
          <p:nvPr/>
        </p:nvSpPr>
        <p:spPr bwMode="auto">
          <a:xfrm>
            <a:off x="4602898" y="2708920"/>
            <a:ext cx="108522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74B6573-C0A6-436E-9DC7-8DD225837A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0132" y="2584671"/>
            <a:ext cx="360000" cy="355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E356A9A1-C52A-462B-A4CE-A773959340A0}"/>
              </a:ext>
            </a:extLst>
          </p:cNvPr>
          <p:cNvSpPr/>
          <p:nvPr/>
        </p:nvSpPr>
        <p:spPr bwMode="auto">
          <a:xfrm>
            <a:off x="966534" y="4334679"/>
            <a:ext cx="108522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F0207DA6-F016-4244-BE02-015AF6B78D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6986" y="4180534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7E49FE8-E3F9-463E-9053-7A0E3289F6E0}"/>
              </a:ext>
            </a:extLst>
          </p:cNvPr>
          <p:cNvSpPr/>
          <p:nvPr/>
        </p:nvSpPr>
        <p:spPr bwMode="auto">
          <a:xfrm>
            <a:off x="4413013" y="4279750"/>
            <a:ext cx="108522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676175DD-54F9-44CC-914A-8533C7132F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3465" y="4125605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220DBF86-F7E7-407B-B3CA-6723D3D5CE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8986" y="1476936"/>
            <a:ext cx="1666377" cy="69061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430EE041-D67B-42FE-8E26-AB6AB4113B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2280" y="4885982"/>
            <a:ext cx="2710912" cy="1387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739AE6AF-7DEF-4D12-AC37-A698AD2B9FB3}"/>
              </a:ext>
            </a:extLst>
          </p:cNvPr>
          <p:cNvSpPr/>
          <p:nvPr/>
        </p:nvSpPr>
        <p:spPr>
          <a:xfrm>
            <a:off x="4980570" y="126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68529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\lesson02\ops\ms_lesson02\images\ms_41_2_02\ms_41_2_02_04_01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175471E-F009-4C06-9CE6-5C5F45817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62" y="2028277"/>
            <a:ext cx="5438829" cy="3098453"/>
          </a:xfrm>
          <a:prstGeom prst="rect">
            <a:avLst/>
          </a:prstGeom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이용하여 각도를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B939621A-6BAC-47A2-85DD-DC7EE2E80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11C5A56F-0BFE-4139-8F4A-E3E416967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43EFC28-CB3F-428F-A596-37C2725849A0}"/>
              </a:ext>
            </a:extLst>
          </p:cNvPr>
          <p:cNvSpPr/>
          <p:nvPr/>
        </p:nvSpPr>
        <p:spPr bwMode="auto">
          <a:xfrm>
            <a:off x="1763204" y="2824431"/>
            <a:ext cx="93658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993EA828-CC40-4AB1-85D7-CBA2EB4D8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8430" y="2670286"/>
            <a:ext cx="360000" cy="355000"/>
          </a:xfrm>
          <a:prstGeom prst="rect">
            <a:avLst/>
          </a:prstGeom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xmlns="" id="{E59FFF2C-EBF5-418F-BF29-5B3B270E1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F42FA0AA-772F-4076-B631-255340125EE7}"/>
              </a:ext>
            </a:extLst>
          </p:cNvPr>
          <p:cNvSpPr/>
          <p:nvPr/>
        </p:nvSpPr>
        <p:spPr bwMode="auto">
          <a:xfrm>
            <a:off x="4551277" y="2806116"/>
            <a:ext cx="93658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729CCF20-D924-48F2-B70D-76A58A87E17F}"/>
              </a:ext>
            </a:extLst>
          </p:cNvPr>
          <p:cNvSpPr/>
          <p:nvPr/>
        </p:nvSpPr>
        <p:spPr bwMode="auto">
          <a:xfrm>
            <a:off x="4535754" y="4284508"/>
            <a:ext cx="93658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2BEB8B9E-46EE-425A-8154-D1A5FD9C5771}"/>
              </a:ext>
            </a:extLst>
          </p:cNvPr>
          <p:cNvSpPr/>
          <p:nvPr/>
        </p:nvSpPr>
        <p:spPr bwMode="auto">
          <a:xfrm>
            <a:off x="1551531" y="4250984"/>
            <a:ext cx="93658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EA6A67E2-AFBF-4B69-813B-74D3D62FB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617" y="2623557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0198DC4D-4123-46AB-B531-BB2CEB2C8B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3213" y="4145285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C3040EC6-B9E8-4918-9AE0-EEF66BCE6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7744" y="4062106"/>
            <a:ext cx="360000" cy="355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F57F14D-7D1C-4CC8-AB94-52FAD2E217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8986" y="1795094"/>
            <a:ext cx="1666377" cy="690611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C31E6609-E9BE-4807-A7DF-8B3E5A0CF30E}"/>
              </a:ext>
            </a:extLst>
          </p:cNvPr>
          <p:cNvSpPr/>
          <p:nvPr/>
        </p:nvSpPr>
        <p:spPr>
          <a:xfrm>
            <a:off x="192745" y="3786812"/>
            <a:ext cx="6667165" cy="12983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모서리가 둥근 직사각형 45">
            <a:extLst>
              <a:ext uri="{FF2B5EF4-FFF2-40B4-BE49-F238E27FC236}">
                <a16:creationId xmlns:a16="http://schemas.microsoft.com/office/drawing/2014/main" xmlns="" id="{41E80DFC-2BCC-4B0B-B031-0BAE8A5E9434}"/>
              </a:ext>
            </a:extLst>
          </p:cNvPr>
          <p:cNvSpPr/>
          <p:nvPr/>
        </p:nvSpPr>
        <p:spPr>
          <a:xfrm>
            <a:off x="338478" y="368768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7" name="직각 삼각형 56">
            <a:extLst>
              <a:ext uri="{FF2B5EF4-FFF2-40B4-BE49-F238E27FC236}">
                <a16:creationId xmlns:a16="http://schemas.microsoft.com/office/drawing/2014/main" xmlns="" id="{E7B555C7-B2CF-42E2-BA33-69A8A1D7874A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2E49ADD6-7EFF-4E22-90CF-4082BF780978}"/>
              </a:ext>
            </a:extLst>
          </p:cNvPr>
          <p:cNvSpPr txBox="1"/>
          <p:nvPr/>
        </p:nvSpPr>
        <p:spPr>
          <a:xfrm>
            <a:off x="461132" y="4159751"/>
            <a:ext cx="695714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각도기의 중심을 각의 꼭짓점에 맞추고 각도기의 밑금을 각의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변에 맞춘 후 나머지 변이 만나는 눈금을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856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4E7F02A-3185-4F9C-8E24-E7168DCEA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1" y="2591736"/>
            <a:ext cx="6432213" cy="2289519"/>
          </a:xfrm>
          <a:prstGeom prst="rect">
            <a:avLst/>
          </a:prstGeom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\lesson02\ops\ms_lesson02\ms_41_2_02_05_01.html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9480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8451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30676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9647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01502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00473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4023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2994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71601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1601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4849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3819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500" y="1631280"/>
            <a:ext cx="56794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이용하여 도형의 각도를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타원 67"/>
          <p:cNvSpPr/>
          <p:nvPr/>
        </p:nvSpPr>
        <p:spPr>
          <a:xfrm>
            <a:off x="4414310" y="52240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B7981C2-EC2B-45B5-ACEA-6FEA903A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391FACEF-02B5-4CE5-A034-5A938FA25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8D6A81F8-A91B-4DA4-A465-1FEA8931C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49" y="523989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C3DCEF51-D0A9-4325-BB33-05F95CD1E129}"/>
              </a:ext>
            </a:extLst>
          </p:cNvPr>
          <p:cNvSpPr/>
          <p:nvPr/>
        </p:nvSpPr>
        <p:spPr>
          <a:xfrm>
            <a:off x="6579718" y="5126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7">
            <a:extLst>
              <a:ext uri="{FF2B5EF4-FFF2-40B4-BE49-F238E27FC236}">
                <a16:creationId xmlns:a16="http://schemas.microsoft.com/office/drawing/2014/main" xmlns="" id="{813733D2-F3D5-4043-9E19-B257E1C0D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475D952C-1A99-4741-A2BC-58B2C0E253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0982" y="1950721"/>
            <a:ext cx="1666377" cy="690611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EAECEC9F-B8B7-434B-A80F-DCBB9771FAE3}"/>
              </a:ext>
            </a:extLst>
          </p:cNvPr>
          <p:cNvSpPr/>
          <p:nvPr/>
        </p:nvSpPr>
        <p:spPr>
          <a:xfrm>
            <a:off x="5674415" y="1593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1FFEE4B0-765B-4DB2-9364-0A664FDB7C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2280" y="4474314"/>
            <a:ext cx="2710912" cy="1387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80116136-99CA-47F7-82B4-1551CF7E0878}"/>
              </a:ext>
            </a:extLst>
          </p:cNvPr>
          <p:cNvSpPr/>
          <p:nvPr/>
        </p:nvSpPr>
        <p:spPr bwMode="auto">
          <a:xfrm>
            <a:off x="1691680" y="3241077"/>
            <a:ext cx="93658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F2B233D1-9B0C-4F14-95DD-DC7BF0E46B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35477" y="3506048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01748F25-DF22-4AED-B697-A52AB7F37B15}"/>
              </a:ext>
            </a:extLst>
          </p:cNvPr>
          <p:cNvSpPr/>
          <p:nvPr/>
        </p:nvSpPr>
        <p:spPr bwMode="auto">
          <a:xfrm>
            <a:off x="983403" y="3847005"/>
            <a:ext cx="93658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CF04FD37-AE7F-4ABA-A245-3CA1D78CE8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1680" y="3686068"/>
            <a:ext cx="360000" cy="35500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8A5CB30E-C508-49A6-B834-64C6236E0FD9}"/>
              </a:ext>
            </a:extLst>
          </p:cNvPr>
          <p:cNvSpPr/>
          <p:nvPr/>
        </p:nvSpPr>
        <p:spPr bwMode="auto">
          <a:xfrm>
            <a:off x="4712995" y="4000011"/>
            <a:ext cx="93658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D981348A-20EC-44A2-8894-083EFA1320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1272" y="3839074"/>
            <a:ext cx="360000" cy="355000"/>
          </a:xfrm>
          <a:prstGeom prst="rect">
            <a:avLst/>
          </a:prstGeom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137819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\lesson02\ops\ms_lesson02\images\ms_41_2_02\ms_41_2_02_05_01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\lesson02\ops\ms_lesson02\ms_41_2_02_05_01.html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D1C62D3F-3C6A-4946-A5F0-52CA66CD30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" y="1477504"/>
            <a:ext cx="178503" cy="210959"/>
          </a:xfrm>
          <a:prstGeom prst="rect">
            <a:avLst/>
          </a:prstGeom>
        </p:spPr>
      </p:pic>
      <p:sp>
        <p:nvSpPr>
          <p:cNvPr id="22" name="TextBox 43">
            <a:extLst>
              <a:ext uri="{FF2B5EF4-FFF2-40B4-BE49-F238E27FC236}">
                <a16:creationId xmlns:a16="http://schemas.microsoft.com/office/drawing/2014/main" xmlns="" id="{99186E59-D657-4733-8C24-4A7C15DA2F7D}"/>
              </a:ext>
            </a:extLst>
          </p:cNvPr>
          <p:cNvSpPr txBox="1"/>
          <p:nvPr/>
        </p:nvSpPr>
        <p:spPr>
          <a:xfrm>
            <a:off x="438841" y="1445830"/>
            <a:ext cx="56794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이용하여 도형의 각도를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3C96D0C-8B6C-4284-98EC-28951AAC0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225" y="2545651"/>
            <a:ext cx="5796136" cy="215073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54072D00-87F3-4982-A1AA-CAE44209E1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0982" y="1805695"/>
            <a:ext cx="1666377" cy="690611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52412648-5CEE-4E53-90F8-62D2CA4435ED}"/>
              </a:ext>
            </a:extLst>
          </p:cNvPr>
          <p:cNvSpPr/>
          <p:nvPr/>
        </p:nvSpPr>
        <p:spPr>
          <a:xfrm>
            <a:off x="5674415" y="1448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51D13FCD-5098-498C-A48F-AD97D844FF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4268" y="4750445"/>
            <a:ext cx="3280203" cy="16786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ADC3B23-FA39-4760-9C7F-3A9F4C54634E}"/>
              </a:ext>
            </a:extLst>
          </p:cNvPr>
          <p:cNvSpPr/>
          <p:nvPr/>
        </p:nvSpPr>
        <p:spPr bwMode="auto">
          <a:xfrm>
            <a:off x="1699602" y="3615541"/>
            <a:ext cx="93658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B599BA27-DC54-4492-9C89-65A918E349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7879" y="3454604"/>
            <a:ext cx="360000" cy="3550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83AAC5F8-FF76-4006-A5F9-81DDA6A5CEC6}"/>
              </a:ext>
            </a:extLst>
          </p:cNvPr>
          <p:cNvSpPr/>
          <p:nvPr/>
        </p:nvSpPr>
        <p:spPr bwMode="auto">
          <a:xfrm>
            <a:off x="2633276" y="2647072"/>
            <a:ext cx="93658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C71EA572-DE37-4AC2-AA9E-8DBEB4C34D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1553" y="2486135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7094314-D466-42FE-B47A-3BDB9921BD23}"/>
              </a:ext>
            </a:extLst>
          </p:cNvPr>
          <p:cNvSpPr/>
          <p:nvPr/>
        </p:nvSpPr>
        <p:spPr bwMode="auto">
          <a:xfrm>
            <a:off x="4902676" y="3859634"/>
            <a:ext cx="93658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4C644A77-D114-49BF-890B-3E267D8D27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0953" y="3698697"/>
            <a:ext cx="360000" cy="355000"/>
          </a:xfrm>
          <a:prstGeom prst="rect">
            <a:avLst/>
          </a:prstGeom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03315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\lesson02\ops\ms_lesson02\images\ms_41_2_02\ms_41_2_02_05_01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4E7F02A-3185-4F9C-8E24-E7168DCEA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1" y="2591736"/>
            <a:ext cx="6432213" cy="2289519"/>
          </a:xfrm>
          <a:prstGeom prst="rect">
            <a:avLst/>
          </a:prstGeom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버튼을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9480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8451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30676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9647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01502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00473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4023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2994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71601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1601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4849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3819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B7981C2-EC2B-45B5-ACEA-6FEA903A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391FACEF-02B5-4CE5-A034-5A938FA25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8D6A81F8-A91B-4DA4-A465-1FEA8931C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49" y="523989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7">
            <a:extLst>
              <a:ext uri="{FF2B5EF4-FFF2-40B4-BE49-F238E27FC236}">
                <a16:creationId xmlns:a16="http://schemas.microsoft.com/office/drawing/2014/main" xmlns="" id="{813733D2-F3D5-4043-9E19-B257E1C0D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475D952C-1A99-4741-A2BC-58B2C0E253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0982" y="1950721"/>
            <a:ext cx="1666377" cy="69061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80116136-99CA-47F7-82B4-1551CF7E0878}"/>
              </a:ext>
            </a:extLst>
          </p:cNvPr>
          <p:cNvSpPr/>
          <p:nvPr/>
        </p:nvSpPr>
        <p:spPr bwMode="auto">
          <a:xfrm>
            <a:off x="1691680" y="3241077"/>
            <a:ext cx="93658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F2B233D1-9B0C-4F14-95DD-DC7BF0E46B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5477" y="3506048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01748F25-DF22-4AED-B697-A52AB7F37B15}"/>
              </a:ext>
            </a:extLst>
          </p:cNvPr>
          <p:cNvSpPr/>
          <p:nvPr/>
        </p:nvSpPr>
        <p:spPr bwMode="auto">
          <a:xfrm>
            <a:off x="983403" y="3847005"/>
            <a:ext cx="93658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CF04FD37-AE7F-4ABA-A245-3CA1D78CE8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1680" y="3686068"/>
            <a:ext cx="360000" cy="35500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8A5CB30E-C508-49A6-B834-64C6236E0FD9}"/>
              </a:ext>
            </a:extLst>
          </p:cNvPr>
          <p:cNvSpPr/>
          <p:nvPr/>
        </p:nvSpPr>
        <p:spPr bwMode="auto">
          <a:xfrm>
            <a:off x="4712995" y="4000011"/>
            <a:ext cx="93658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D981348A-20EC-44A2-8894-083EFA1320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1272" y="3839074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032119A4-F40D-45B6-BDE6-2ACA4A014F1B}"/>
              </a:ext>
            </a:extLst>
          </p:cNvPr>
          <p:cNvSpPr/>
          <p:nvPr/>
        </p:nvSpPr>
        <p:spPr>
          <a:xfrm>
            <a:off x="192745" y="3786812"/>
            <a:ext cx="6667165" cy="12983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8" name="모서리가 둥근 직사각형 45">
            <a:extLst>
              <a:ext uri="{FF2B5EF4-FFF2-40B4-BE49-F238E27FC236}">
                <a16:creationId xmlns:a16="http://schemas.microsoft.com/office/drawing/2014/main" xmlns="" id="{90005AEB-5762-4C1C-9136-4177BDF6F0F2}"/>
              </a:ext>
            </a:extLst>
          </p:cNvPr>
          <p:cNvSpPr/>
          <p:nvPr/>
        </p:nvSpPr>
        <p:spPr>
          <a:xfrm>
            <a:off x="338478" y="368768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직각 삼각형 53">
            <a:extLst>
              <a:ext uri="{FF2B5EF4-FFF2-40B4-BE49-F238E27FC236}">
                <a16:creationId xmlns:a16="http://schemas.microsoft.com/office/drawing/2014/main" xmlns="" id="{935685E6-6AB2-483F-8ADE-20C59435732B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AD647D1C-3E97-40B0-A0D3-459605859E9D}"/>
              </a:ext>
            </a:extLst>
          </p:cNvPr>
          <p:cNvSpPr txBox="1"/>
          <p:nvPr/>
        </p:nvSpPr>
        <p:spPr>
          <a:xfrm>
            <a:off x="394052" y="4020132"/>
            <a:ext cx="695714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도형에서 각도기의 중심과 각의 꼭짓점을 맞추고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밑금과 각의 한 변을 맞춘 후 나머지 변이 만나는 부분을 읽어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구할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EFA2EC5E-C1E9-4485-8DBF-D1033518F91C}"/>
              </a:ext>
            </a:extLst>
          </p:cNvPr>
          <p:cNvSpPr txBox="1"/>
          <p:nvPr/>
        </p:nvSpPr>
        <p:spPr>
          <a:xfrm>
            <a:off x="644500" y="1631280"/>
            <a:ext cx="56794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이용하여 도형의 각도를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0939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6">
            <a:extLst>
              <a:ext uri="{FF2B5EF4-FFF2-40B4-BE49-F238E27FC236}">
                <a16:creationId xmlns:a16="http://schemas.microsoft.com/office/drawing/2014/main" xmlns="" id="{084500E0-C8F0-4654-8B80-82DCFCBC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BFADED1-4761-4610-974F-18497F97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50" y="2780928"/>
            <a:ext cx="5203540" cy="1921130"/>
          </a:xfrm>
          <a:prstGeom prst="rect">
            <a:avLst/>
          </a:prstGeom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\lesson02\ops\ms_lesson02\ms_41_2_02_06_01.html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0F2AE842-EFE1-42D9-89B7-1676CCC49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82CE230F-3649-47CC-B585-01DB86BE6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DC57BA3-A36A-45B2-BDB3-882018921EB0}"/>
              </a:ext>
            </a:extLst>
          </p:cNvPr>
          <p:cNvSpPr txBox="1"/>
          <p:nvPr/>
        </p:nvSpPr>
        <p:spPr>
          <a:xfrm>
            <a:off x="503548" y="2636912"/>
            <a:ext cx="3086378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걷기 운동할 때 팔의 각도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90AEDADE-39C4-4D67-9A76-F1E2159BAA52}"/>
              </a:ext>
            </a:extLst>
          </p:cNvPr>
          <p:cNvSpPr/>
          <p:nvPr/>
        </p:nvSpPr>
        <p:spPr>
          <a:xfrm>
            <a:off x="4652326" y="50498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854370" y="50498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4BCD92C8-FE5D-4486-9E18-1E6867DC1634}"/>
              </a:ext>
            </a:extLst>
          </p:cNvPr>
          <p:cNvSpPr txBox="1"/>
          <p:nvPr/>
        </p:nvSpPr>
        <p:spPr>
          <a:xfrm>
            <a:off x="644500" y="1631280"/>
            <a:ext cx="61957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이용하여 각도를 재어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이용하여 상황에 알맞은 설명을 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60B2720-4F68-47EF-B5DB-5D816A4AAF17}"/>
              </a:ext>
            </a:extLst>
          </p:cNvPr>
          <p:cNvSpPr txBox="1"/>
          <p:nvPr/>
        </p:nvSpPr>
        <p:spPr>
          <a:xfrm>
            <a:off x="3663714" y="2636912"/>
            <a:ext cx="3108313" cy="4268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46800" rIns="0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예의 바르게 인사하는 각도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F8E78530-443B-4430-AF0B-D25DE7619BE5}"/>
              </a:ext>
            </a:extLst>
          </p:cNvPr>
          <p:cNvSpPr/>
          <p:nvPr/>
        </p:nvSpPr>
        <p:spPr bwMode="auto">
          <a:xfrm>
            <a:off x="2429808" y="4265884"/>
            <a:ext cx="77404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D88D207-FFA4-4D82-A4C9-FD73A7D7B5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4432" y="4103867"/>
            <a:ext cx="360000" cy="355000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ECEA2A59-B089-42B7-BE59-2A1910BC9419}"/>
              </a:ext>
            </a:extLst>
          </p:cNvPr>
          <p:cNvSpPr/>
          <p:nvPr/>
        </p:nvSpPr>
        <p:spPr bwMode="auto">
          <a:xfrm>
            <a:off x="5275291" y="4286988"/>
            <a:ext cx="736869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5CDEFCFA-5AF0-4C63-9CC3-ADE8A1A6C2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3975" y="4124971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3F969D80-9037-4F32-8B77-4A4876C925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4796" y="1988840"/>
            <a:ext cx="1545716" cy="640605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882CF17C-0CFB-499E-B47C-C90AFA473E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2279" y="3573617"/>
            <a:ext cx="3280203" cy="16786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2019CD1A-B332-46F2-96E0-23D762507115}"/>
              </a:ext>
            </a:extLst>
          </p:cNvPr>
          <p:cNvSpPr/>
          <p:nvPr/>
        </p:nvSpPr>
        <p:spPr>
          <a:xfrm>
            <a:off x="5127022" y="20555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785828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\lesson02\ops\ms_lesson02\images\ms_41_2_02\ms_41_2_02_06_01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\lesson02\ops\ms_lesson02\ms_41_2_02_06_01.html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D1C62D3F-3C6A-4946-A5F0-52CA66CD30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" y="1477504"/>
            <a:ext cx="178503" cy="210959"/>
          </a:xfrm>
          <a:prstGeom prst="rect">
            <a:avLst/>
          </a:prstGeom>
        </p:spPr>
      </p:pic>
      <p:sp>
        <p:nvSpPr>
          <p:cNvPr id="22" name="TextBox 43">
            <a:extLst>
              <a:ext uri="{FF2B5EF4-FFF2-40B4-BE49-F238E27FC236}">
                <a16:creationId xmlns:a16="http://schemas.microsoft.com/office/drawing/2014/main" xmlns="" id="{99186E59-D657-4733-8C24-4A7C15DA2F7D}"/>
              </a:ext>
            </a:extLst>
          </p:cNvPr>
          <p:cNvSpPr txBox="1"/>
          <p:nvPr/>
        </p:nvSpPr>
        <p:spPr>
          <a:xfrm>
            <a:off x="438841" y="1445830"/>
            <a:ext cx="638851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이용하여 각도를 재어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이용하여 설명해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682E659-A009-4BC1-9542-740116FD23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3806" y="2076807"/>
            <a:ext cx="3792336" cy="213472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51D13FCD-5098-498C-A48F-AD97D844FF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6276" y="4760889"/>
            <a:ext cx="3280203" cy="16786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54072D00-87F3-4982-A1AA-CAE44209E1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8751" y="1805987"/>
            <a:ext cx="1666377" cy="690611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52412648-5CEE-4E53-90F8-62D2CA4435ED}"/>
              </a:ext>
            </a:extLst>
          </p:cNvPr>
          <p:cNvSpPr/>
          <p:nvPr/>
        </p:nvSpPr>
        <p:spPr>
          <a:xfrm>
            <a:off x="6421511" y="17843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273C5BE-1015-477D-8B18-EB96763C42DC}"/>
              </a:ext>
            </a:extLst>
          </p:cNvPr>
          <p:cNvSpPr/>
          <p:nvPr/>
        </p:nvSpPr>
        <p:spPr bwMode="auto">
          <a:xfrm>
            <a:off x="3815916" y="3525945"/>
            <a:ext cx="795571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03F6F5B-5554-49F7-8EBC-560C621D56C3}"/>
              </a:ext>
            </a:extLst>
          </p:cNvPr>
          <p:cNvSpPr/>
          <p:nvPr/>
        </p:nvSpPr>
        <p:spPr bwMode="auto">
          <a:xfrm>
            <a:off x="1489216" y="4351164"/>
            <a:ext cx="4630955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주차할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때 편리한 각도는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60°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8C73C8C0-552E-4C14-B193-CAD47F828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63" y="4429288"/>
            <a:ext cx="368310" cy="2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AC0F73D8-0BCA-4F73-9F73-50BA6C2331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0171" y="4200416"/>
            <a:ext cx="360000" cy="355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2F69440-7C1E-4FA3-A4DC-88FFDA3CE6B4}"/>
              </a:ext>
            </a:extLst>
          </p:cNvPr>
          <p:cNvSpPr txBox="1"/>
          <p:nvPr/>
        </p:nvSpPr>
        <p:spPr>
          <a:xfrm>
            <a:off x="2215919" y="2024844"/>
            <a:ext cx="2608110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주차하기 편리한 각도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AC0F73D8-0BCA-4F73-9F73-50BA6C2331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1487" y="3348445"/>
            <a:ext cx="360000" cy="355000"/>
          </a:xfrm>
          <a:prstGeom prst="rect">
            <a:avLst/>
          </a:prstGeom>
        </p:spPr>
      </p:pic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872828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bg_more.png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\lesson02\ops\ms_lesson02\images\ms_41_2_02\ms_41_2_02_06_01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246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6">
            <a:extLst>
              <a:ext uri="{FF2B5EF4-FFF2-40B4-BE49-F238E27FC236}">
                <a16:creationId xmlns:a16="http://schemas.microsoft.com/office/drawing/2014/main" xmlns="" id="{084500E0-C8F0-4654-8B80-82DCFCBC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BFADED1-4761-4610-974F-18497F97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50" y="2709822"/>
            <a:ext cx="5203540" cy="1921130"/>
          </a:xfrm>
          <a:prstGeom prst="rect">
            <a:avLst/>
          </a:prstGeom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0F2AE842-EFE1-42D9-89B7-1676CCC49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82CE230F-3649-47CC-B585-01DB86BE6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DC57BA3-A36A-45B2-BDB3-882018921EB0}"/>
              </a:ext>
            </a:extLst>
          </p:cNvPr>
          <p:cNvSpPr txBox="1"/>
          <p:nvPr/>
        </p:nvSpPr>
        <p:spPr>
          <a:xfrm>
            <a:off x="503548" y="2636912"/>
            <a:ext cx="3086378" cy="3474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걷기 운동할 때 팔의 각도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4BCD92C8-FE5D-4486-9E18-1E6867DC1634}"/>
              </a:ext>
            </a:extLst>
          </p:cNvPr>
          <p:cNvSpPr txBox="1"/>
          <p:nvPr/>
        </p:nvSpPr>
        <p:spPr>
          <a:xfrm>
            <a:off x="644500" y="1631280"/>
            <a:ext cx="61957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이용하여 각도를 재어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이용하여 상황에 알맞은 설명을 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60B2720-4F68-47EF-B5DB-5D816A4AAF17}"/>
              </a:ext>
            </a:extLst>
          </p:cNvPr>
          <p:cNvSpPr txBox="1"/>
          <p:nvPr/>
        </p:nvSpPr>
        <p:spPr>
          <a:xfrm>
            <a:off x="3663714" y="2636912"/>
            <a:ext cx="3108313" cy="3474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예의 바르게 인사하는 각도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F8E78530-443B-4430-AF0B-D25DE7619BE5}"/>
              </a:ext>
            </a:extLst>
          </p:cNvPr>
          <p:cNvSpPr/>
          <p:nvPr/>
        </p:nvSpPr>
        <p:spPr bwMode="auto">
          <a:xfrm>
            <a:off x="2429808" y="4193876"/>
            <a:ext cx="77404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D88D207-FFA4-4D82-A4C9-FD73A7D7B5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4432" y="4031859"/>
            <a:ext cx="360000" cy="355000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ECEA2A59-B089-42B7-BE59-2A1910BC9419}"/>
              </a:ext>
            </a:extLst>
          </p:cNvPr>
          <p:cNvSpPr/>
          <p:nvPr/>
        </p:nvSpPr>
        <p:spPr bwMode="auto">
          <a:xfrm>
            <a:off x="5275291" y="4214980"/>
            <a:ext cx="736869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5CDEFCFA-5AF0-4C63-9CC3-ADE8A1A6C2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3975" y="4052963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3F969D80-9037-4F32-8B77-4A4876C925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4796" y="1988840"/>
            <a:ext cx="1545716" cy="640605"/>
          </a:xfrm>
          <a:prstGeom prst="rect">
            <a:avLst/>
          </a:prstGeom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2019CD1A-B332-46F2-96E0-23D762507115}"/>
              </a:ext>
            </a:extLst>
          </p:cNvPr>
          <p:cNvSpPr/>
          <p:nvPr/>
        </p:nvSpPr>
        <p:spPr>
          <a:xfrm>
            <a:off x="5127022" y="20555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FBEB0C8-51D2-48BF-AA00-015E1285678D}"/>
              </a:ext>
            </a:extLst>
          </p:cNvPr>
          <p:cNvSpPr/>
          <p:nvPr/>
        </p:nvSpPr>
        <p:spPr>
          <a:xfrm>
            <a:off x="192745" y="3786812"/>
            <a:ext cx="6667165" cy="12983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모서리가 둥근 직사각형 45">
            <a:extLst>
              <a:ext uri="{FF2B5EF4-FFF2-40B4-BE49-F238E27FC236}">
                <a16:creationId xmlns:a16="http://schemas.microsoft.com/office/drawing/2014/main" xmlns="" id="{3B427D9C-1130-4623-A4DC-113D8219C5E7}"/>
              </a:ext>
            </a:extLst>
          </p:cNvPr>
          <p:cNvSpPr/>
          <p:nvPr/>
        </p:nvSpPr>
        <p:spPr>
          <a:xfrm>
            <a:off x="338478" y="368768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7" name="직각 삼각형 56">
            <a:extLst>
              <a:ext uri="{FF2B5EF4-FFF2-40B4-BE49-F238E27FC236}">
                <a16:creationId xmlns:a16="http://schemas.microsoft.com/office/drawing/2014/main" xmlns="" id="{3378F781-E34E-404C-9D97-177EC13FF4CB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D87E8F2D-7919-4D7C-811E-0E165BAE3B8A}"/>
              </a:ext>
            </a:extLst>
          </p:cNvPr>
          <p:cNvSpPr txBox="1"/>
          <p:nvPr/>
        </p:nvSpPr>
        <p:spPr>
          <a:xfrm>
            <a:off x="394052" y="4020132"/>
            <a:ext cx="695714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각도기의 중심을 각의 꼭짓점에 맞추고 각도기의 밑금을 각의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변에 맞춘 후 나머지 변이 각도기의 눈금과 만나는 부분을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읽어 각도를 구합니다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395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3866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422689" y="1252432"/>
            <a:ext cx="265383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410205" y="1196752"/>
            <a:ext cx="31359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568156" y="1233382"/>
            <a:ext cx="265383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55339" y="1177702"/>
            <a:ext cx="320917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80117" y="1238538"/>
            <a:ext cx="265383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7485" y="1182858"/>
            <a:ext cx="3168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88374" y="1235478"/>
            <a:ext cx="265383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75042" y="1179798"/>
            <a:ext cx="33224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13585" y="1243871"/>
            <a:ext cx="265383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01101" y="1188191"/>
            <a:ext cx="31359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953834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\lesson02\ops\ms_lesson02\images\ms_41_2_02\ms_41_2_02_01_01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67473" y="1239744"/>
            <a:ext cx="747031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64948" y="1184064"/>
            <a:ext cx="80256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8228FFFD-38BE-4D3A-AA54-FF73B4998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11637F9C-AE78-443E-BA8A-3B57C93EA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F1315A4-2415-440F-939F-28F8D953E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0" y="2103899"/>
            <a:ext cx="6253757" cy="259548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3DA5112-6D02-4442-B2CC-81EBF7CDEFFE}"/>
              </a:ext>
            </a:extLst>
          </p:cNvPr>
          <p:cNvSpPr txBox="1"/>
          <p:nvPr/>
        </p:nvSpPr>
        <p:spPr>
          <a:xfrm>
            <a:off x="252646" y="4319946"/>
            <a:ext cx="1367026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각도기의 밑금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F6C473-F2E9-4AC6-85F6-88DE2FBF714E}"/>
              </a:ext>
            </a:extLst>
          </p:cNvPr>
          <p:cNvSpPr txBox="1"/>
          <p:nvPr/>
        </p:nvSpPr>
        <p:spPr>
          <a:xfrm>
            <a:off x="2123728" y="4315330"/>
            <a:ext cx="1453659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각도기의 중심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4DA5BFB-4E03-40A5-86CF-9775026E0D0C}"/>
              </a:ext>
            </a:extLst>
          </p:cNvPr>
          <p:cNvSpPr txBox="1"/>
          <p:nvPr/>
        </p:nvSpPr>
        <p:spPr>
          <a:xfrm>
            <a:off x="3599892" y="4319946"/>
            <a:ext cx="1367026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각도기의 중심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A4BC462-EC15-469F-B0BB-ACC97CA4BDD7}"/>
              </a:ext>
            </a:extLst>
          </p:cNvPr>
          <p:cNvSpPr txBox="1"/>
          <p:nvPr/>
        </p:nvSpPr>
        <p:spPr>
          <a:xfrm>
            <a:off x="5437552" y="4319946"/>
            <a:ext cx="1367026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각도기의 밑금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xmlns="" id="{CC7A4B78-4B43-47E7-A645-0E6610B3DEB1}"/>
              </a:ext>
            </a:extLst>
          </p:cNvPr>
          <p:cNvSpPr/>
          <p:nvPr/>
        </p:nvSpPr>
        <p:spPr>
          <a:xfrm>
            <a:off x="1777309" y="2041050"/>
            <a:ext cx="1058464" cy="581569"/>
          </a:xfrm>
          <a:prstGeom prst="wedgeRoundRectCallout">
            <a:avLst>
              <a:gd name="adj1" fmla="val 35160"/>
              <a:gd name="adj2" fmla="val 5958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말풍선: 타원형 31">
            <a:extLst>
              <a:ext uri="{FF2B5EF4-FFF2-40B4-BE49-F238E27FC236}">
                <a16:creationId xmlns:a16="http://schemas.microsoft.com/office/drawing/2014/main" xmlns="" id="{78FE03E5-F0A3-48BA-B086-CD34A94543E0}"/>
              </a:ext>
            </a:extLst>
          </p:cNvPr>
          <p:cNvSpPr/>
          <p:nvPr/>
        </p:nvSpPr>
        <p:spPr>
          <a:xfrm>
            <a:off x="4737672" y="2041050"/>
            <a:ext cx="1058464" cy="581569"/>
          </a:xfrm>
          <a:prstGeom prst="wedgeRoundRectCallout">
            <a:avLst>
              <a:gd name="adj1" fmla="val 40759"/>
              <a:gd name="adj2" fmla="val 6686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바르게 사용한 것을 찾아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9BBCDA55-E9AA-4D71-AEFB-C3083996F231}"/>
              </a:ext>
            </a:extLst>
          </p:cNvPr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EBD14EBC-7461-401E-8022-2A9DDE3C2CBE}"/>
              </a:ext>
            </a:extLst>
          </p:cNvPr>
          <p:cNvSpPr/>
          <p:nvPr/>
        </p:nvSpPr>
        <p:spPr>
          <a:xfrm>
            <a:off x="1301513" y="40009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FC0C377-A92E-41BE-853F-3B07A92DC6B3}"/>
              </a:ext>
            </a:extLst>
          </p:cNvPr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왼쪽 각도기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오른쪽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각도기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오른쪽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각도기에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5">
            <a:extLst>
              <a:ext uri="{FF2B5EF4-FFF2-40B4-BE49-F238E27FC236}">
                <a16:creationId xmlns:a16="http://schemas.microsoft.com/office/drawing/2014/main" xmlns="" id="{6F51FAFB-AEB3-45A2-B07C-A82BF3C47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92796"/>
            <a:ext cx="360390" cy="35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6DC23B9-3848-47FC-A273-99E01CAE11D0}"/>
              </a:ext>
            </a:extLst>
          </p:cNvPr>
          <p:cNvSpPr/>
          <p:nvPr/>
        </p:nvSpPr>
        <p:spPr>
          <a:xfrm>
            <a:off x="5395928" y="39276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85E75340-29FF-4EA3-9BA2-7F5CB9E87768}"/>
              </a:ext>
            </a:extLst>
          </p:cNvPr>
          <p:cNvSpPr/>
          <p:nvPr/>
        </p:nvSpPr>
        <p:spPr>
          <a:xfrm>
            <a:off x="5756903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EC8547F-8034-4611-A6D6-7D3B515D053E}"/>
              </a:ext>
            </a:extLst>
          </p:cNvPr>
          <p:cNvSpPr/>
          <p:nvPr/>
        </p:nvSpPr>
        <p:spPr>
          <a:xfrm>
            <a:off x="4459191" y="52819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46049F5C-DBD1-458A-9F6D-CA85D5E83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7">
            <a:extLst>
              <a:ext uri="{FF2B5EF4-FFF2-40B4-BE49-F238E27FC236}">
                <a16:creationId xmlns:a16="http://schemas.microsoft.com/office/drawing/2014/main" xmlns="" id="{C4F6CD18-2804-41B0-8DBF-A4EE57ECE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>
            <a:extLst>
              <a:ext uri="{FF2B5EF4-FFF2-40B4-BE49-F238E27FC236}">
                <a16:creationId xmlns:a16="http://schemas.microsoft.com/office/drawing/2014/main" xmlns="" id="{015A9A05-5220-40FB-8720-959ED54A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770243D-6D58-43C9-A389-4C9ADFC648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39" y="2107720"/>
            <a:ext cx="6260470" cy="1808975"/>
          </a:xfrm>
          <a:prstGeom prst="rect">
            <a:avLst/>
          </a:prstGeom>
        </p:spPr>
      </p:pic>
      <p:pic>
        <p:nvPicPr>
          <p:cNvPr id="52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53" y="2812293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73" y="2913546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64849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\lesson02\ops\ms_lesson02\images\ms_41_2_02\ms_41_2_02_02_01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88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왼쪽 각도기 밑 괄호 안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오른쪽 각도기 밑 괄호 안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오른쪽 각도기 아래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43498E43-2A77-474A-86C0-D3E82DFA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462183DC-DB99-4030-9141-C5B3B1BE2255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35BA474E-A62F-4A3F-B1F9-4335818C0FF8}"/>
              </a:ext>
            </a:extLst>
          </p:cNvPr>
          <p:cNvSpPr txBox="1"/>
          <p:nvPr/>
        </p:nvSpPr>
        <p:spPr>
          <a:xfrm>
            <a:off x="563823" y="141669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바르게 사용한 것을 찾아 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E3CFE5A1-1246-47BF-8581-DA9AEDEF13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" y="1477504"/>
            <a:ext cx="178503" cy="210959"/>
          </a:xfrm>
          <a:prstGeom prst="rect">
            <a:avLst/>
          </a:prstGeom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xmlns="" id="{1C031944-23BD-4A7E-B6AD-63F501D16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21" y="1351610"/>
            <a:ext cx="479679" cy="47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E4D92DFF-E5D8-471E-887C-AFA142DD1DA4}"/>
              </a:ext>
            </a:extLst>
          </p:cNvPr>
          <p:cNvSpPr/>
          <p:nvPr/>
        </p:nvSpPr>
        <p:spPr>
          <a:xfrm>
            <a:off x="1301513" y="3682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C840A68-D095-4AF6-B997-FBEE50CBA462}"/>
              </a:ext>
            </a:extLst>
          </p:cNvPr>
          <p:cNvSpPr/>
          <p:nvPr/>
        </p:nvSpPr>
        <p:spPr>
          <a:xfrm>
            <a:off x="5395928" y="36090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>
            <a:extLst>
              <a:ext uri="{FF2B5EF4-FFF2-40B4-BE49-F238E27FC236}">
                <a16:creationId xmlns:a16="http://schemas.microsoft.com/office/drawing/2014/main" xmlns="" id="{34B11197-E0AC-4EDA-A9DD-3DBAA5AE0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1898ECC-251B-4220-9148-2D82ED8369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188" y="2196333"/>
            <a:ext cx="5725803" cy="1438482"/>
          </a:xfrm>
          <a:prstGeom prst="rect">
            <a:avLst/>
          </a:prstGeom>
        </p:spPr>
      </p:pic>
      <p:pic>
        <p:nvPicPr>
          <p:cNvPr id="27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53" y="2636912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73" y="2738165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03928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\lesson02\ops\ms_lesson02\images\ms_41_2_02\ms_41_2_02_02_01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71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FC0C377-A92E-41BE-853F-3B07A92DC6B3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5">
            <a:extLst>
              <a:ext uri="{FF2B5EF4-FFF2-40B4-BE49-F238E27FC236}">
                <a16:creationId xmlns:a16="http://schemas.microsoft.com/office/drawing/2014/main" xmlns="" id="{701FA830-B86D-4024-A64A-2A95AFF5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571" y="4361444"/>
            <a:ext cx="5524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7">
            <a:extLst>
              <a:ext uri="{FF2B5EF4-FFF2-40B4-BE49-F238E27FC236}">
                <a16:creationId xmlns:a16="http://schemas.microsoft.com/office/drawing/2014/main" xmlns="" id="{D8A49F48-394E-4F74-A11F-95911A56F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138" y="4322969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A17680-E0EF-4C39-B6A1-1C3CC7F3DE22}"/>
              </a:ext>
            </a:extLst>
          </p:cNvPr>
          <p:cNvSpPr txBox="1"/>
          <p:nvPr/>
        </p:nvSpPr>
        <p:spPr>
          <a:xfrm>
            <a:off x="757405" y="4361444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             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A7D52F7-3CD8-4215-8378-A47C4C357D50}"/>
              </a:ext>
            </a:extLst>
          </p:cNvPr>
          <p:cNvSpPr txBox="1"/>
          <p:nvPr/>
        </p:nvSpPr>
        <p:spPr>
          <a:xfrm>
            <a:off x="4020020" y="4361444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             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46049F5C-DBD1-458A-9F6D-CA85D5E83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7">
            <a:extLst>
              <a:ext uri="{FF2B5EF4-FFF2-40B4-BE49-F238E27FC236}">
                <a16:creationId xmlns:a16="http://schemas.microsoft.com/office/drawing/2014/main" xmlns="" id="{C4F6CD18-2804-41B0-8DBF-A4EE57ECE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>
            <a:extLst>
              <a:ext uri="{FF2B5EF4-FFF2-40B4-BE49-F238E27FC236}">
                <a16:creationId xmlns:a16="http://schemas.microsoft.com/office/drawing/2014/main" xmlns="" id="{015A9A05-5220-40FB-8720-959ED54A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770243D-6D58-43C9-A389-4C9ADFC648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039" y="2107720"/>
            <a:ext cx="6260470" cy="1808975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24B7435-6AEA-4C1B-AEA6-B27E96ABDE71}"/>
              </a:ext>
            </a:extLst>
          </p:cNvPr>
          <p:cNvSpPr/>
          <p:nvPr/>
        </p:nvSpPr>
        <p:spPr>
          <a:xfrm>
            <a:off x="192745" y="3786812"/>
            <a:ext cx="6667165" cy="12983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3" name="모서리가 둥근 직사각형 45">
            <a:extLst>
              <a:ext uri="{FF2B5EF4-FFF2-40B4-BE49-F238E27FC236}">
                <a16:creationId xmlns:a16="http://schemas.microsoft.com/office/drawing/2014/main" xmlns="" id="{9D047C78-6405-4D8A-9AA4-BC1B8377C1CA}"/>
              </a:ext>
            </a:extLst>
          </p:cNvPr>
          <p:cNvSpPr/>
          <p:nvPr/>
        </p:nvSpPr>
        <p:spPr>
          <a:xfrm>
            <a:off x="338478" y="368768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직각 삼각형 53">
            <a:extLst>
              <a:ext uri="{FF2B5EF4-FFF2-40B4-BE49-F238E27FC236}">
                <a16:creationId xmlns:a16="http://schemas.microsoft.com/office/drawing/2014/main" xmlns="" id="{0BA715BD-58D5-4C6B-8C93-F0D5A269A9CB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xmlns="" id="{8DEFAD95-AC84-4BA4-82C6-DB88D18A5795}"/>
              </a:ext>
            </a:extLst>
          </p:cNvPr>
          <p:cNvSpPr txBox="1"/>
          <p:nvPr/>
        </p:nvSpPr>
        <p:spPr>
          <a:xfrm>
            <a:off x="288039" y="3969060"/>
            <a:ext cx="695714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사용할 때는 각도기의 중심과 각의 꼭짓점을 맞추고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각도기의 밑금과 각의 한 변을 맞춰야 하므로 각도기를 바르게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사용한 것은 오른쪽입니다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바르게 사용한 것을 찾아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>
            <a:extLst>
              <a:ext uri="{FF2B5EF4-FFF2-40B4-BE49-F238E27FC236}">
                <a16:creationId xmlns:a16="http://schemas.microsoft.com/office/drawing/2014/main" xmlns="" id="{6F51FAFB-AEB3-45A2-B07C-A82BF3C47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92796"/>
            <a:ext cx="360390" cy="35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53" y="2812293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73" y="2913546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0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9480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8451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30676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9647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01502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00473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71236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\lesson02\ops\ms_lesson02\images\ms_41_2_02\ms_41_2_02_03_01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3">
            <a:extLst>
              <a:ext uri="{FF2B5EF4-FFF2-40B4-BE49-F238E27FC236}">
                <a16:creationId xmlns:a16="http://schemas.microsoft.com/office/drawing/2014/main" xmlns="" id="{BDDF91ED-4FC5-443A-82AF-289A10FC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B39E72E7-6636-427C-BD3C-08F211B9F738}"/>
              </a:ext>
            </a:extLst>
          </p:cNvPr>
          <p:cNvSpPr/>
          <p:nvPr/>
        </p:nvSpPr>
        <p:spPr>
          <a:xfrm>
            <a:off x="574023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0976D9FE-A435-4313-8250-34B3136C6627}"/>
              </a:ext>
            </a:extLst>
          </p:cNvPr>
          <p:cNvSpPr/>
          <p:nvPr/>
        </p:nvSpPr>
        <p:spPr>
          <a:xfrm>
            <a:off x="471601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544849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94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555D067-00BD-4D4B-87CE-00064EA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19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61FFDBCA-E3B7-4C93-8CA9-7D4551744FE6}"/>
              </a:ext>
            </a:extLst>
          </p:cNvPr>
          <p:cNvSpPr/>
          <p:nvPr/>
        </p:nvSpPr>
        <p:spPr>
          <a:xfrm>
            <a:off x="6018460" y="49666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777E72F-B3B0-4610-85C1-069B03130F2E}"/>
              </a:ext>
            </a:extLst>
          </p:cNvPr>
          <p:cNvSpPr txBox="1"/>
          <p:nvPr/>
        </p:nvSpPr>
        <p:spPr>
          <a:xfrm>
            <a:off x="7016871" y="1028284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84709" y="50597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>
            <a:extLst>
              <a:ext uri="{FF2B5EF4-FFF2-40B4-BE49-F238E27FC236}">
                <a16:creationId xmlns:a16="http://schemas.microsoft.com/office/drawing/2014/main" xmlns="" id="{9FAB4754-B1E3-46F7-AC78-BCCD962A5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:a16="http://schemas.microsoft.com/office/drawing/2014/main" xmlns="" id="{9F2FA4B0-B7D0-4614-BA84-9487640BA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8DE6FE9E-5B2A-4B55-9BED-727766955AF2}"/>
              </a:ext>
            </a:extLst>
          </p:cNvPr>
          <p:cNvSpPr/>
          <p:nvPr/>
        </p:nvSpPr>
        <p:spPr bwMode="auto">
          <a:xfrm>
            <a:off x="1107655" y="4256839"/>
            <a:ext cx="1090869" cy="4674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202B9CBE-A3D4-49DE-AB1F-3448E8524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9832" y="4099943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BE854D9-FFC5-4B49-8023-691719102346}"/>
              </a:ext>
            </a:extLst>
          </p:cNvPr>
          <p:cNvSpPr/>
          <p:nvPr/>
        </p:nvSpPr>
        <p:spPr bwMode="auto">
          <a:xfrm>
            <a:off x="4783203" y="4256839"/>
            <a:ext cx="1090869" cy="4674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FA8B4A70-E47D-4E3D-B721-AB9D4F20C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380" y="4099943"/>
            <a:ext cx="360000" cy="355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193F1F8-13D9-4AD1-A6C8-68175893D8F1}"/>
              </a:ext>
            </a:extLst>
          </p:cNvPr>
          <p:cNvSpPr txBox="1"/>
          <p:nvPr/>
        </p:nvSpPr>
        <p:spPr>
          <a:xfrm>
            <a:off x="2231740" y="4264625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157381D-A490-4E9A-95D7-43EF93C27FD3}"/>
              </a:ext>
            </a:extLst>
          </p:cNvPr>
          <p:cNvSpPr txBox="1"/>
          <p:nvPr/>
        </p:nvSpPr>
        <p:spPr>
          <a:xfrm>
            <a:off x="5868144" y="4264625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B82A87D-260C-4CCD-B887-83BCE90FD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422" y="2088817"/>
            <a:ext cx="6444208" cy="18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A4FC39DE-E9C3-485C-8995-0A1604D6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495ABA60-BB44-46C6-A76C-959F1633BF8E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8CAC79BF-E1EE-40C0-A8EE-2460A2D227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" y="1477504"/>
            <a:ext cx="178503" cy="210959"/>
          </a:xfrm>
          <a:prstGeom prst="rect">
            <a:avLst/>
          </a:prstGeom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3E750D7A-5681-4685-8126-60A66C6D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8EFFE2D9-55CD-4523-90DA-FEBC6E706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>
            <a:extLst>
              <a:ext uri="{FF2B5EF4-FFF2-40B4-BE49-F238E27FC236}">
                <a16:creationId xmlns:a16="http://schemas.microsoft.com/office/drawing/2014/main" xmlns="" id="{D97CB895-F816-477D-9DE4-24E73E306A2D}"/>
              </a:ext>
            </a:extLst>
          </p:cNvPr>
          <p:cNvSpPr txBox="1"/>
          <p:nvPr/>
        </p:nvSpPr>
        <p:spPr>
          <a:xfrm>
            <a:off x="579472" y="141407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3B3F4FF-4AE2-4760-84DA-6A1C80E42AB3}"/>
              </a:ext>
            </a:extLst>
          </p:cNvPr>
          <p:cNvSpPr/>
          <p:nvPr/>
        </p:nvSpPr>
        <p:spPr bwMode="auto">
          <a:xfrm>
            <a:off x="1107655" y="4256839"/>
            <a:ext cx="1090869" cy="4674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284FF66C-6127-464F-B067-27BF6ACCB0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9832" y="4099943"/>
            <a:ext cx="360000" cy="355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6F9090C-B90D-4881-9C9F-9079465B52A7}"/>
              </a:ext>
            </a:extLst>
          </p:cNvPr>
          <p:cNvSpPr/>
          <p:nvPr/>
        </p:nvSpPr>
        <p:spPr bwMode="auto">
          <a:xfrm>
            <a:off x="4783203" y="4256839"/>
            <a:ext cx="1090869" cy="4674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77A1EF3D-8B3B-4981-A513-8E87762F63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5380" y="4099943"/>
            <a:ext cx="360000" cy="355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3704717-4D92-4BC8-AA3E-F1BFF6DE2547}"/>
              </a:ext>
            </a:extLst>
          </p:cNvPr>
          <p:cNvSpPr txBox="1"/>
          <p:nvPr/>
        </p:nvSpPr>
        <p:spPr>
          <a:xfrm>
            <a:off x="2231740" y="4264625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F15B1C5-5B19-4EA7-8145-883E0C3CF0A7}"/>
              </a:ext>
            </a:extLst>
          </p:cNvPr>
          <p:cNvSpPr txBox="1"/>
          <p:nvPr/>
        </p:nvSpPr>
        <p:spPr>
          <a:xfrm>
            <a:off x="5868144" y="4264625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29A46C3-412B-4559-BAC7-1EAF079782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269" y="2056516"/>
            <a:ext cx="6702641" cy="1709489"/>
          </a:xfrm>
          <a:prstGeom prst="rect">
            <a:avLst/>
          </a:prstGeom>
        </p:spPr>
      </p:pic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80109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\lesson02\ops\ms_lesson02\images\ms_41_2_02\ms_41_2_02_03_01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9480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8451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30676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9647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01502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00473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3">
            <a:extLst>
              <a:ext uri="{FF2B5EF4-FFF2-40B4-BE49-F238E27FC236}">
                <a16:creationId xmlns:a16="http://schemas.microsoft.com/office/drawing/2014/main" xmlns="" id="{BDDF91ED-4FC5-443A-82AF-289A10FC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B39E72E7-6636-427C-BD3C-08F211B9F738}"/>
              </a:ext>
            </a:extLst>
          </p:cNvPr>
          <p:cNvSpPr/>
          <p:nvPr/>
        </p:nvSpPr>
        <p:spPr>
          <a:xfrm>
            <a:off x="574023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0976D9FE-A435-4313-8250-34B3136C6627}"/>
              </a:ext>
            </a:extLst>
          </p:cNvPr>
          <p:cNvSpPr/>
          <p:nvPr/>
        </p:nvSpPr>
        <p:spPr>
          <a:xfrm>
            <a:off x="471601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544849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94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555D067-00BD-4D4B-87CE-00064EA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19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777E72F-B3B0-4610-85C1-069B03130F2E}"/>
              </a:ext>
            </a:extLst>
          </p:cNvPr>
          <p:cNvSpPr txBox="1"/>
          <p:nvPr/>
        </p:nvSpPr>
        <p:spPr>
          <a:xfrm>
            <a:off x="7016871" y="102828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5" name="TextBox 7">
            <a:extLst>
              <a:ext uri="{FF2B5EF4-FFF2-40B4-BE49-F238E27FC236}">
                <a16:creationId xmlns:a16="http://schemas.microsoft.com/office/drawing/2014/main" xmlns="" id="{9FAB4754-B1E3-46F7-AC78-BCCD962A5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:a16="http://schemas.microsoft.com/office/drawing/2014/main" xmlns="" id="{9F2FA4B0-B7D0-4614-BA84-9487640BA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8DE6FE9E-5B2A-4B55-9BED-727766955AF2}"/>
              </a:ext>
            </a:extLst>
          </p:cNvPr>
          <p:cNvSpPr/>
          <p:nvPr/>
        </p:nvSpPr>
        <p:spPr bwMode="auto">
          <a:xfrm>
            <a:off x="1107655" y="4256839"/>
            <a:ext cx="1090869" cy="4674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202B9CBE-A3D4-49DE-AB1F-3448E8524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9832" y="4099943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BE854D9-FFC5-4B49-8023-691719102346}"/>
              </a:ext>
            </a:extLst>
          </p:cNvPr>
          <p:cNvSpPr/>
          <p:nvPr/>
        </p:nvSpPr>
        <p:spPr bwMode="auto">
          <a:xfrm>
            <a:off x="4783203" y="4256839"/>
            <a:ext cx="1090869" cy="4674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FA8B4A70-E47D-4E3D-B721-AB9D4F20C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380" y="4099943"/>
            <a:ext cx="360000" cy="355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193F1F8-13D9-4AD1-A6C8-68175893D8F1}"/>
              </a:ext>
            </a:extLst>
          </p:cNvPr>
          <p:cNvSpPr txBox="1"/>
          <p:nvPr/>
        </p:nvSpPr>
        <p:spPr>
          <a:xfrm>
            <a:off x="2231740" y="4264625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157381D-A490-4E9A-95D7-43EF93C27FD3}"/>
              </a:ext>
            </a:extLst>
          </p:cNvPr>
          <p:cNvSpPr txBox="1"/>
          <p:nvPr/>
        </p:nvSpPr>
        <p:spPr>
          <a:xfrm>
            <a:off x="5868144" y="4264625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B82A87D-260C-4CCD-B887-83BCE90FD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422" y="2088817"/>
            <a:ext cx="6444208" cy="1835957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C9AD4987-80A7-41B9-9D11-E4A28B2F4B24}"/>
              </a:ext>
            </a:extLst>
          </p:cNvPr>
          <p:cNvSpPr/>
          <p:nvPr/>
        </p:nvSpPr>
        <p:spPr>
          <a:xfrm>
            <a:off x="192745" y="3786812"/>
            <a:ext cx="6667165" cy="12983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45">
            <a:extLst>
              <a:ext uri="{FF2B5EF4-FFF2-40B4-BE49-F238E27FC236}">
                <a16:creationId xmlns:a16="http://schemas.microsoft.com/office/drawing/2014/main" xmlns="" id="{D4587EFB-DAF8-4A9D-AE73-03935954E5B0}"/>
              </a:ext>
            </a:extLst>
          </p:cNvPr>
          <p:cNvSpPr/>
          <p:nvPr/>
        </p:nvSpPr>
        <p:spPr>
          <a:xfrm>
            <a:off x="338478" y="368768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직각 삼각형 53">
            <a:extLst>
              <a:ext uri="{FF2B5EF4-FFF2-40B4-BE49-F238E27FC236}">
                <a16:creationId xmlns:a16="http://schemas.microsoft.com/office/drawing/2014/main" xmlns="" id="{D3C4E769-CE3C-46B0-8F69-396CFD6C8178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44AABDFE-F49C-4B27-88E5-E27A379B353B}"/>
              </a:ext>
            </a:extLst>
          </p:cNvPr>
          <p:cNvSpPr txBox="1"/>
          <p:nvPr/>
        </p:nvSpPr>
        <p:spPr>
          <a:xfrm>
            <a:off x="323528" y="4046232"/>
            <a:ext cx="695714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각도기의 밑금과 각의 한 변이 만난 쪽의 눈금에서 시작하여 각의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 변이 각도기의 눈금과 만나는 부분을 읽어 각도를 구할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089528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20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41344</TotalTime>
  <Words>1609</Words>
  <Application>Microsoft Office PowerPoint</Application>
  <PresentationFormat>화면 슬라이드 쇼(4:3)</PresentationFormat>
  <Paragraphs>495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7308</cp:revision>
  <dcterms:created xsi:type="dcterms:W3CDTF">2008-07-15T12:19:11Z</dcterms:created>
  <dcterms:modified xsi:type="dcterms:W3CDTF">2022-01-24T00:08:45Z</dcterms:modified>
</cp:coreProperties>
</file>