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5" r:id="rId2"/>
  </p:sldMasterIdLst>
  <p:notesMasterIdLst>
    <p:notesMasterId r:id="rId32"/>
  </p:notesMasterIdLst>
  <p:handoutMasterIdLst>
    <p:handoutMasterId r:id="rId33"/>
  </p:handoutMasterIdLst>
  <p:sldIdLst>
    <p:sldId id="782" r:id="rId3"/>
    <p:sldId id="783" r:id="rId4"/>
    <p:sldId id="1185" r:id="rId5"/>
    <p:sldId id="1173" r:id="rId6"/>
    <p:sldId id="1223" r:id="rId7"/>
    <p:sldId id="1237" r:id="rId8"/>
    <p:sldId id="1238" r:id="rId9"/>
    <p:sldId id="1239" r:id="rId10"/>
    <p:sldId id="1240" r:id="rId11"/>
    <p:sldId id="1241" r:id="rId12"/>
    <p:sldId id="1242" r:id="rId13"/>
    <p:sldId id="1243" r:id="rId14"/>
    <p:sldId id="1156" r:id="rId15"/>
    <p:sldId id="1244" r:id="rId16"/>
    <p:sldId id="1245" r:id="rId17"/>
    <p:sldId id="1246" r:id="rId18"/>
    <p:sldId id="1229" r:id="rId19"/>
    <p:sldId id="1146" r:id="rId20"/>
    <p:sldId id="1149" r:id="rId21"/>
    <p:sldId id="1150" r:id="rId22"/>
    <p:sldId id="1208" r:id="rId23"/>
    <p:sldId id="1181" r:id="rId24"/>
    <p:sldId id="1168" r:id="rId25"/>
    <p:sldId id="1248" r:id="rId26"/>
    <p:sldId id="1220" r:id="rId27"/>
    <p:sldId id="1247" r:id="rId28"/>
    <p:sldId id="1230" r:id="rId29"/>
    <p:sldId id="1169" r:id="rId30"/>
    <p:sldId id="1170" r:id="rId31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B5"/>
    <a:srgbClr val="AE7C65"/>
    <a:srgbClr val="5CA2E7"/>
    <a:srgbClr val="FCCD89"/>
    <a:srgbClr val="00A0FF"/>
    <a:srgbClr val="FFECE2"/>
    <a:srgbClr val="6F2183"/>
    <a:srgbClr val="FFFFFF"/>
    <a:srgbClr val="01A0FF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4" autoAdjust="0"/>
    <p:restoredTop sz="94507" autoAdjust="0"/>
  </p:normalViewPr>
  <p:slideViewPr>
    <p:cSldViewPr>
      <p:cViewPr varScale="1">
        <p:scale>
          <a:sx n="83" d="100"/>
          <a:sy n="83" d="100"/>
        </p:scale>
        <p:origin x="1685" y="5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9070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4533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4395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776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BCA7C2-A0FB-422D-9DDA-4CDEEDEC987F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774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BCA7C2-A0FB-422D-9DDA-4CDEEDEC987F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921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BCA7C2-A0FB-422D-9DDA-4CDEEDEC987F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92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42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70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121248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679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8.png"/><Relationship Id="rId5" Type="http://schemas.openxmlformats.org/officeDocument/2006/relationships/image" Target="../media/image4.png"/><Relationship Id="rId10" Type="http://schemas.openxmlformats.org/officeDocument/2006/relationships/hyperlink" Target="https://cdata2.tsherpa.co.kr/tsherpa/MultiMedia/Flash/2020/curri/index_jr.html?flashxmlnum=yuni4856&amp;classa=A8-C1-21-MM-MA-03-02-02-0-0-0-0&amp;classno=MA_21_03/suhi_0201_01/suhi_0201_01_0002.html" TargetMode="External"/><Relationship Id="rId4" Type="http://schemas.openxmlformats.org/officeDocument/2006/relationships/hyperlink" Target="https://cdata2.tsherpa.co.kr/tsherpa/MultiMedia/Flash/2019/curri/TSV56.html?flashxmlnum=jmp1130&amp;classa=A8-C1-51-MM-MM-03-03-06-0-0-0-0&amp;classno=MM_51_03/suh_0501_02_0006/suh_0501_02_0006_101_1.html" TargetMode="External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8.png"/><Relationship Id="rId5" Type="http://schemas.openxmlformats.org/officeDocument/2006/relationships/image" Target="../media/image6.png"/><Relationship Id="rId10" Type="http://schemas.openxmlformats.org/officeDocument/2006/relationships/hyperlink" Target="https://cdata2.tsherpa.co.kr/tsherpa/MultiMedia/Flash/2020/curri/index_jr.html?flashxmlnum=yuni4856&amp;classa=A8-C1-21-MM-MA-03-02-02-0-0-0-0&amp;classno=MA_21_03/suhi_0201_01/suhi_0201_01_0002.html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cdata2.tsherpa.co.kr/tsherpa/MultiMedia/Flash/2019/curri/TSV56.html?flashxmlnum=jmp1130&amp;classa=A8-C1-51-MM-MM-03-03-06-0-0-0-0&amp;classno=MM_51_03/suh_0501_02_0006/suh_0501_02_0006_101_1.html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3-0-0-0-0&amp;classno=MM_41_04/suh_0401_02_0003/suh_0401_02_0003_201_2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6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29.png"/><Relationship Id="rId4" Type="http://schemas.openxmlformats.org/officeDocument/2006/relationships/image" Target="../media/image6.png"/><Relationship Id="rId9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39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31-MM-MM-04-06-02-0-0-0-0&amp;classno=MM_31_04/suh_0301_05_0002/suh_0301_05_0002_501_1.html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hyperlink" Target="https://cdata2.tsherpa.co.kr/tsherpa/MultiMedia/Flash/2020/curri/index_jr.html?flashxmlnum=yuni4856&amp;classa=A8-C1-31-MM-MM-04-06-02-0-0-0-0&amp;classno=MM_31_04/suh_0301_05_0002/suh_0301_05_0002_501_1.html" TargetMode="External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3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397214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김예림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41607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52344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과목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학년학기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단원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차시명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06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공배수와 </a:t>
                      </a:r>
                      <a:r>
                        <a:rPr kumimoji="0" lang="ko-KR" altLang="en-US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최소공배수를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구해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suh_0501_02_0006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>
            <a:extLst>
              <a:ext uri="{FF2B5EF4-FFF2-40B4-BE49-F238E27FC236}">
                <a16:creationId xmlns:a16="http://schemas.microsoft.com/office/drawing/2014/main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5304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기존 저작물 기능 참고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cdata2.tsherpa.co.kr/tsherpa/MultiMedia/Flash/2019/curri/TSV56.html?flashxmlnum=jmp1130&amp;classa=A8-C1-51-MM-MM-03-03-06-0-0-0-0&amp;classno=MM_51_03/suh_0501_02_0006/suh_0501_02_0006_101_1.html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10586" y="1150706"/>
            <a:ext cx="6667456" cy="607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의 배수에    표 하세요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56589" y="738380"/>
            <a:ext cx="6621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의 공통된 배수를 찾아봅시다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50" y="819940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491067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C88467-D45A-495B-B59B-9E5CF7722576}"/>
              </a:ext>
            </a:extLst>
          </p:cNvPr>
          <p:cNvSpPr/>
          <p:nvPr/>
        </p:nvSpPr>
        <p:spPr>
          <a:xfrm>
            <a:off x="5693755" y="95199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3765DF8-7BD4-451E-B179-83D5DF0CC4ED}"/>
              </a:ext>
            </a:extLst>
          </p:cNvPr>
          <p:cNvSpPr/>
          <p:nvPr/>
        </p:nvSpPr>
        <p:spPr>
          <a:xfrm>
            <a:off x="5043195" y="951996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A795F87-C795-4B90-8CA2-C4BD304BFA8C}"/>
              </a:ext>
            </a:extLst>
          </p:cNvPr>
          <p:cNvSpPr/>
          <p:nvPr/>
        </p:nvSpPr>
        <p:spPr>
          <a:xfrm>
            <a:off x="6346893" y="95351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3D8C5B2-3B51-4F6D-97A0-B7C2B04D81E7}"/>
              </a:ext>
            </a:extLst>
          </p:cNvPr>
          <p:cNvSpPr/>
          <p:nvPr/>
        </p:nvSpPr>
        <p:spPr>
          <a:xfrm>
            <a:off x="5725803" y="5127667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47E25C21-79B8-4D61-A856-119448EB5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8E35295D-4D05-46EE-80C3-2753C3B73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id="{C6696C65-AE57-4BAA-A016-F9D0341C6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id="{4DB88C5E-9240-4D0F-BF11-8E5B0F604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공배수와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38" name="Picture 5">
            <a:extLst>
              <a:ext uri="{FF2B5EF4-FFF2-40B4-BE49-F238E27FC236}">
                <a16:creationId xmlns:a16="http://schemas.microsoft.com/office/drawing/2014/main" id="{AB9FDFBA-EEC5-4D7A-B226-29FB16E66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488" y="1421521"/>
            <a:ext cx="252028" cy="247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353A9F9-1D09-4546-AE45-C6B02F4AE693}"/>
              </a:ext>
            </a:extLst>
          </p:cNvPr>
          <p:cNvSpPr/>
          <p:nvPr/>
        </p:nvSpPr>
        <p:spPr>
          <a:xfrm>
            <a:off x="1019832" y="2422676"/>
            <a:ext cx="5412802" cy="1139968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1   2    3    4    5    6   7    8   9   10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A3B57E-A880-48A7-9A9A-1223F195AC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3200" y="2542263"/>
            <a:ext cx="5220072" cy="865145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EBB63FE-A2E5-4D54-BBF2-92A3995394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989" y="2996689"/>
            <a:ext cx="504056" cy="492979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D9F2EDE-489A-4082-A14E-BD516244CB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989" y="2487194"/>
            <a:ext cx="504056" cy="492979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9774AB40-535E-4764-ABDC-2CE28762F5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726" y="2996689"/>
            <a:ext cx="504056" cy="492979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933DEA79-A395-4C81-854D-B9830A1FD2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726" y="2487194"/>
            <a:ext cx="504056" cy="492979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44D8BCD0-898E-4D69-985E-5EC0169F95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463" y="2996689"/>
            <a:ext cx="504056" cy="492979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825AF694-0643-4BF4-8F2F-9D6F896EEB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463" y="2487194"/>
            <a:ext cx="504056" cy="492979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1CF6C84-52EC-42D4-8A64-B7CC77C785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155" y="2996689"/>
            <a:ext cx="504056" cy="492979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A9DE74A9-A05E-4B7A-8262-5422A8A319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155" y="2487194"/>
            <a:ext cx="504056" cy="492979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A2A2C5E7-5156-4175-881D-08DFCADE9E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584" y="2996689"/>
            <a:ext cx="504056" cy="49297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39E8F18-EDC0-48D2-BBBA-7E6AD0AA3E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584" y="2487194"/>
            <a:ext cx="504056" cy="492979"/>
          </a:xfrm>
          <a:prstGeom prst="rect">
            <a:avLst/>
          </a:prstGeom>
        </p:spPr>
      </p:pic>
      <p:graphicFrame>
        <p:nvGraphicFramePr>
          <p:cNvPr id="44" name="Group 59">
            <a:extLst>
              <a:ext uri="{FF2B5EF4-FFF2-40B4-BE49-F238E27FC236}">
                <a16:creationId xmlns:a16="http://schemas.microsoft.com/office/drawing/2014/main" id="{AB7A73C0-57CE-4EEA-83BF-6476CBE86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381051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id="{69EFFAFD-7A9C-49A5-9C2B-4EFB95A79A11}"/>
              </a:ext>
            </a:extLst>
          </p:cNvPr>
          <p:cNvSpPr/>
          <p:nvPr/>
        </p:nvSpPr>
        <p:spPr>
          <a:xfrm>
            <a:off x="692134" y="5877981"/>
            <a:ext cx="6326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10"/>
              </a:rPr>
              <a:t>https://cdata2.tsherpa.co.kr/tsherpa/MultiMedia/Flash/2020/curri/index_jr.html?flashxmlnum=yuni4856&amp;classa=A8-C1-21-MM-MA-03-02-02-0-0-0-0&amp;classno=MA_21_03/suhi_0201_01/suhi_0201_01_0002.html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1129869" y="2579803"/>
            <a:ext cx="307759" cy="307759"/>
            <a:chOff x="6249485" y="2814376"/>
            <a:chExt cx="304024" cy="304024"/>
          </a:xfrm>
        </p:grpSpPr>
        <p:cxnSp>
          <p:nvCxnSpPr>
            <p:cNvPr id="55" name="직선 연결선 54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/>
          <p:cNvGrpSpPr/>
          <p:nvPr/>
        </p:nvGrpSpPr>
        <p:grpSpPr>
          <a:xfrm>
            <a:off x="2206250" y="2580862"/>
            <a:ext cx="307759" cy="307759"/>
            <a:chOff x="6249485" y="2814376"/>
            <a:chExt cx="304024" cy="304024"/>
          </a:xfrm>
        </p:grpSpPr>
        <p:cxnSp>
          <p:nvCxnSpPr>
            <p:cNvPr id="65" name="직선 연결선 64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3288084" y="2580862"/>
            <a:ext cx="307759" cy="307759"/>
            <a:chOff x="6249485" y="2814376"/>
            <a:chExt cx="304024" cy="304024"/>
          </a:xfrm>
        </p:grpSpPr>
        <p:cxnSp>
          <p:nvCxnSpPr>
            <p:cNvPr id="68" name="직선 연결선 67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4370476" y="2580862"/>
            <a:ext cx="307759" cy="307759"/>
            <a:chOff x="6249485" y="2814376"/>
            <a:chExt cx="304024" cy="304024"/>
          </a:xfrm>
        </p:grpSpPr>
        <p:cxnSp>
          <p:nvCxnSpPr>
            <p:cNvPr id="73" name="직선 연결선 72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>
            <a:off x="5454547" y="2580862"/>
            <a:ext cx="307759" cy="307759"/>
            <a:chOff x="6249485" y="2814376"/>
            <a:chExt cx="304024" cy="304024"/>
          </a:xfrm>
        </p:grpSpPr>
        <p:cxnSp>
          <p:nvCxnSpPr>
            <p:cNvPr id="81" name="직선 연결선 80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그룹 82"/>
          <p:cNvGrpSpPr/>
          <p:nvPr/>
        </p:nvGrpSpPr>
        <p:grpSpPr>
          <a:xfrm>
            <a:off x="1140592" y="3089298"/>
            <a:ext cx="307759" cy="307759"/>
            <a:chOff x="6249485" y="2814376"/>
            <a:chExt cx="304024" cy="304024"/>
          </a:xfrm>
        </p:grpSpPr>
        <p:cxnSp>
          <p:nvCxnSpPr>
            <p:cNvPr id="84" name="직선 연결선 83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/>
          <p:cNvGrpSpPr/>
          <p:nvPr/>
        </p:nvGrpSpPr>
        <p:grpSpPr>
          <a:xfrm>
            <a:off x="2216973" y="3090357"/>
            <a:ext cx="307759" cy="307759"/>
            <a:chOff x="6249485" y="2814376"/>
            <a:chExt cx="304024" cy="304024"/>
          </a:xfrm>
        </p:grpSpPr>
        <p:cxnSp>
          <p:nvCxnSpPr>
            <p:cNvPr id="88" name="직선 연결선 87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/>
          <p:cNvGrpSpPr/>
          <p:nvPr/>
        </p:nvGrpSpPr>
        <p:grpSpPr>
          <a:xfrm>
            <a:off x="3298807" y="3090357"/>
            <a:ext cx="307759" cy="307759"/>
            <a:chOff x="6249485" y="2814376"/>
            <a:chExt cx="304024" cy="304024"/>
          </a:xfrm>
        </p:grpSpPr>
        <p:cxnSp>
          <p:nvCxnSpPr>
            <p:cNvPr id="91" name="직선 연결선 90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/>
          <p:cNvGrpSpPr/>
          <p:nvPr/>
        </p:nvGrpSpPr>
        <p:grpSpPr>
          <a:xfrm>
            <a:off x="4381199" y="3090357"/>
            <a:ext cx="307759" cy="307759"/>
            <a:chOff x="6249485" y="2814376"/>
            <a:chExt cx="304024" cy="304024"/>
          </a:xfrm>
        </p:grpSpPr>
        <p:cxnSp>
          <p:nvCxnSpPr>
            <p:cNvPr id="94" name="직선 연결선 93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/>
          <p:cNvGrpSpPr/>
          <p:nvPr/>
        </p:nvGrpSpPr>
        <p:grpSpPr>
          <a:xfrm>
            <a:off x="5465270" y="3090357"/>
            <a:ext cx="307759" cy="307759"/>
            <a:chOff x="6249485" y="2814376"/>
            <a:chExt cx="304024" cy="304024"/>
          </a:xfrm>
        </p:grpSpPr>
        <p:cxnSp>
          <p:nvCxnSpPr>
            <p:cNvPr id="97" name="직선 연결선 96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타원 99">
            <a:extLst>
              <a:ext uri="{FF2B5EF4-FFF2-40B4-BE49-F238E27FC236}">
                <a16:creationId xmlns:a16="http://schemas.microsoft.com/office/drawing/2014/main" id="{B3D8C5B2-3B51-4F6D-97A0-B7C2B04D81E7}"/>
              </a:ext>
            </a:extLst>
          </p:cNvPr>
          <p:cNvSpPr/>
          <p:nvPr/>
        </p:nvSpPr>
        <p:spPr>
          <a:xfrm>
            <a:off x="971600" y="2312876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사각형: 둥근 모서리 46">
            <a:extLst>
              <a:ext uri="{FF2B5EF4-FFF2-40B4-BE49-F238E27FC236}">
                <a16:creationId xmlns:a16="http://schemas.microsoft.com/office/drawing/2014/main" id="{C353A9F9-1D09-4546-AE45-C6B02F4AE693}"/>
              </a:ext>
            </a:extLst>
          </p:cNvPr>
          <p:cNvSpPr/>
          <p:nvPr/>
        </p:nvSpPr>
        <p:spPr>
          <a:xfrm>
            <a:off x="1016844" y="2410046"/>
            <a:ext cx="5412802" cy="1139968"/>
          </a:xfrm>
          <a:prstGeom prst="roundRect">
            <a:avLst/>
          </a:prstGeom>
          <a:noFill/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1   2    3    4    5    6   7    8   9   10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E8FFBBC4-A435-48A3-B889-DD3AF2A4E4E5}"/>
              </a:ext>
            </a:extLst>
          </p:cNvPr>
          <p:cNvGrpSpPr/>
          <p:nvPr/>
        </p:nvGrpSpPr>
        <p:grpSpPr>
          <a:xfrm>
            <a:off x="5144235" y="1665102"/>
            <a:ext cx="1768025" cy="338032"/>
            <a:chOff x="4841790" y="1464130"/>
            <a:chExt cx="1768025" cy="338032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6CEEF2A1-1E30-40F3-B34F-1EA65A954087}"/>
                </a:ext>
              </a:extLst>
            </p:cNvPr>
            <p:cNvGrpSpPr/>
            <p:nvPr/>
          </p:nvGrpSpPr>
          <p:grpSpPr>
            <a:xfrm>
              <a:off x="4841790" y="1464130"/>
              <a:ext cx="1768025" cy="338032"/>
              <a:chOff x="5841786" y="1775993"/>
              <a:chExt cx="2834670" cy="390525"/>
            </a:xfrm>
          </p:grpSpPr>
          <p:pic>
            <p:nvPicPr>
              <p:cNvPr id="106" name="Picture 5">
                <a:extLst>
                  <a:ext uri="{FF2B5EF4-FFF2-40B4-BE49-F238E27FC236}">
                    <a16:creationId xmlns:a16="http://schemas.microsoft.com/office/drawing/2014/main" id="{8DDABE25-F00F-403E-B4F7-BB5462DBDD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41786" y="1775993"/>
                <a:ext cx="2834670" cy="390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D7B6FD0C-DF5B-4B01-AEE5-94D4DE2DB028}"/>
                  </a:ext>
                </a:extLst>
              </p:cNvPr>
              <p:cNvSpPr/>
              <p:nvPr/>
            </p:nvSpPr>
            <p:spPr>
              <a:xfrm>
                <a:off x="6156176" y="1844799"/>
                <a:ext cx="2160240" cy="280137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FF647CD2-15AC-408E-9B32-3334AFA1D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976624" y="1505726"/>
              <a:ext cx="279053" cy="262798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68AD855-A471-4507-B2A8-77AD9EE615AF}"/>
                </a:ext>
              </a:extLst>
            </p:cNvPr>
            <p:cNvSpPr txBox="1"/>
            <p:nvPr/>
          </p:nvSpPr>
          <p:spPr>
            <a:xfrm>
              <a:off x="5231516" y="1501624"/>
              <a:ext cx="1334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</a:t>
              </a:r>
              <a:r>
                <a:rPr lang="ko-KR" altLang="en-US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클릭</a:t>
              </a:r>
              <a:r>
                <a:rPr lang="ko-KR" altLang="en-US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108" name="타원 107">
            <a:extLst>
              <a:ext uri="{FF2B5EF4-FFF2-40B4-BE49-F238E27FC236}">
                <a16:creationId xmlns:a16="http://schemas.microsoft.com/office/drawing/2014/main" id="{B3D8C5B2-3B51-4F6D-97A0-B7C2B04D81E7}"/>
              </a:ext>
            </a:extLst>
          </p:cNvPr>
          <p:cNvSpPr/>
          <p:nvPr/>
        </p:nvSpPr>
        <p:spPr>
          <a:xfrm>
            <a:off x="5079924" y="1592796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807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>
            <a:extLst>
              <a:ext uri="{FF2B5EF4-FFF2-40B4-BE49-F238E27FC236}">
                <a16:creationId xmlns:a16="http://schemas.microsoft.com/office/drawing/2014/main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5304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10586" y="1150706"/>
            <a:ext cx="6667456" cy="607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의 배수에    표 하세요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56589" y="738380"/>
            <a:ext cx="6621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의 공통된 배수를 찾아봅시다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50" y="819940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491067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C88467-D45A-495B-B59B-9E5CF7722576}"/>
              </a:ext>
            </a:extLst>
          </p:cNvPr>
          <p:cNvSpPr/>
          <p:nvPr/>
        </p:nvSpPr>
        <p:spPr>
          <a:xfrm>
            <a:off x="5693755" y="95199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3765DF8-7BD4-451E-B179-83D5DF0CC4ED}"/>
              </a:ext>
            </a:extLst>
          </p:cNvPr>
          <p:cNvSpPr/>
          <p:nvPr/>
        </p:nvSpPr>
        <p:spPr>
          <a:xfrm>
            <a:off x="5043195" y="951996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A795F87-C795-4B90-8CA2-C4BD304BFA8C}"/>
              </a:ext>
            </a:extLst>
          </p:cNvPr>
          <p:cNvSpPr/>
          <p:nvPr/>
        </p:nvSpPr>
        <p:spPr>
          <a:xfrm>
            <a:off x="6346893" y="95351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47E25C21-79B8-4D61-A856-119448EB5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8E35295D-4D05-46EE-80C3-2753C3B73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id="{C6696C65-AE57-4BAA-A016-F9D0341C6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id="{4DB88C5E-9240-4D0F-BF11-8E5B0F604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공배수와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353A9F9-1D09-4546-AE45-C6B02F4AE693}"/>
              </a:ext>
            </a:extLst>
          </p:cNvPr>
          <p:cNvSpPr/>
          <p:nvPr/>
        </p:nvSpPr>
        <p:spPr>
          <a:xfrm>
            <a:off x="983828" y="2398311"/>
            <a:ext cx="5412802" cy="1139968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1   2    3    4    5    6   7    8   9   10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A3B57E-A880-48A7-9A9A-1223F195A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196" y="2517898"/>
            <a:ext cx="5220072" cy="86514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11287AB3-36B3-4181-AA48-2375B910FDC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2" t="16956" r="57327" b="9852"/>
          <a:stretch/>
        </p:blipFill>
        <p:spPr>
          <a:xfrm>
            <a:off x="1748488" y="1448155"/>
            <a:ext cx="252028" cy="23402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448DC27B-4ADE-4B26-AA83-C0156ED9066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2" t="16956" r="57327" b="9852"/>
          <a:stretch/>
        </p:blipFill>
        <p:spPr>
          <a:xfrm>
            <a:off x="2076423" y="2434251"/>
            <a:ext cx="504056" cy="468052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50F58D9D-DDD0-4196-9702-79C50CEB732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2" t="16956" r="57327" b="9852"/>
          <a:stretch/>
        </p:blipFill>
        <p:spPr>
          <a:xfrm>
            <a:off x="1547364" y="2950470"/>
            <a:ext cx="504056" cy="468052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4ED1A993-F7BD-405D-8A36-13EFFEC7C8A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2" t="16956" r="57327" b="9852"/>
          <a:stretch/>
        </p:blipFill>
        <p:spPr>
          <a:xfrm>
            <a:off x="5300331" y="2434251"/>
            <a:ext cx="504056" cy="468052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32A6A82E-655B-4A6E-A53B-EEF295F86CF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2" t="16956" r="57327" b="9852"/>
          <a:stretch/>
        </p:blipFill>
        <p:spPr>
          <a:xfrm>
            <a:off x="3173619" y="2950470"/>
            <a:ext cx="504056" cy="468052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B47D34B6-5030-4CC6-95E7-D0E342E3B08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2" t="16956" r="57327" b="9852"/>
          <a:stretch/>
        </p:blipFill>
        <p:spPr>
          <a:xfrm>
            <a:off x="4770375" y="2950470"/>
            <a:ext cx="504056" cy="468052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1336F7BC-CE1C-4E5D-9136-55885035F0A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2" t="16956" r="57327" b="9852"/>
          <a:stretch/>
        </p:blipFill>
        <p:spPr>
          <a:xfrm>
            <a:off x="3695997" y="2434251"/>
            <a:ext cx="504056" cy="468052"/>
          </a:xfrm>
          <a:prstGeom prst="rect">
            <a:avLst/>
          </a:prstGeom>
        </p:spPr>
      </p:pic>
      <p:graphicFrame>
        <p:nvGraphicFramePr>
          <p:cNvPr id="73" name="Group 59">
            <a:extLst>
              <a:ext uri="{FF2B5EF4-FFF2-40B4-BE49-F238E27FC236}">
                <a16:creationId xmlns:a16="http://schemas.microsoft.com/office/drawing/2014/main" id="{DB7A8746-54C9-40CA-8772-74FB91F24A47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직사각형 21">
            <a:extLst>
              <a:ext uri="{FF2B5EF4-FFF2-40B4-BE49-F238E27FC236}">
                <a16:creationId xmlns:a16="http://schemas.microsoft.com/office/drawing/2014/main" id="{0ABC9BEA-F722-4CAF-AA1F-558F8F932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△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△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기존 저작물 기능 참고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9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9"/>
              </a:rPr>
              <a:t>cdata2.tsherpa.co.kr/tsherpa/MultiMedia/Flash/2019/curri/TSV56.html?flashxmlnum=jmp1130&amp;classa=A8-C1-51-MM-MM-03-03-06-0-0-0-0&amp;classno=MM_51_03/suh_0501_02_0006/suh_0501_02_0006_101_1.html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참고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△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표된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수 이외의 수를 클릭했을 경우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 뜨도록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문제 형식 비고 문제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4E92CA6-3775-4981-8CBC-114F05C86EB4}"/>
              </a:ext>
            </a:extLst>
          </p:cNvPr>
          <p:cNvSpPr/>
          <p:nvPr/>
        </p:nvSpPr>
        <p:spPr>
          <a:xfrm>
            <a:off x="692134" y="5877981"/>
            <a:ext cx="6326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10"/>
              </a:rPr>
              <a:t>https://cdata2.tsherpa.co.kr/tsherpa/MultiMedia/Flash/2020/curri/index_jr.html?flashxmlnum=yuni4856&amp;classa=A8-C1-21-MM-MA-03-02-02-0-0-0-0&amp;classno=MA_21_03/suhi_0201_01/suhi_0201_01_0002.html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8FFBBC4-A435-48A3-B889-DD3AF2A4E4E5}"/>
              </a:ext>
            </a:extLst>
          </p:cNvPr>
          <p:cNvGrpSpPr/>
          <p:nvPr/>
        </p:nvGrpSpPr>
        <p:grpSpPr>
          <a:xfrm>
            <a:off x="5144235" y="1665102"/>
            <a:ext cx="1768025" cy="338032"/>
            <a:chOff x="4841790" y="1464130"/>
            <a:chExt cx="1768025" cy="338032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6CEEF2A1-1E30-40F3-B34F-1EA65A954087}"/>
                </a:ext>
              </a:extLst>
            </p:cNvPr>
            <p:cNvGrpSpPr/>
            <p:nvPr/>
          </p:nvGrpSpPr>
          <p:grpSpPr>
            <a:xfrm>
              <a:off x="4841790" y="1464130"/>
              <a:ext cx="1768025" cy="338032"/>
              <a:chOff x="5841786" y="1775993"/>
              <a:chExt cx="2834670" cy="390525"/>
            </a:xfrm>
          </p:grpSpPr>
          <p:pic>
            <p:nvPicPr>
              <p:cNvPr id="51" name="Picture 5">
                <a:extLst>
                  <a:ext uri="{FF2B5EF4-FFF2-40B4-BE49-F238E27FC236}">
                    <a16:creationId xmlns:a16="http://schemas.microsoft.com/office/drawing/2014/main" id="{8DDABE25-F00F-403E-B4F7-BB5462DBDD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41786" y="1775993"/>
                <a:ext cx="2834670" cy="390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7B6FD0C-DF5B-4B01-AEE5-94D4DE2DB028}"/>
                  </a:ext>
                </a:extLst>
              </p:cNvPr>
              <p:cNvSpPr/>
              <p:nvPr/>
            </p:nvSpPr>
            <p:spPr>
              <a:xfrm>
                <a:off x="6156176" y="1844799"/>
                <a:ext cx="2160240" cy="280137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FF647CD2-15AC-408E-9B32-3334AFA1D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976624" y="1505726"/>
              <a:ext cx="279053" cy="262798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68AD855-A471-4507-B2A8-77AD9EE615AF}"/>
                </a:ext>
              </a:extLst>
            </p:cNvPr>
            <p:cNvSpPr txBox="1"/>
            <p:nvPr/>
          </p:nvSpPr>
          <p:spPr>
            <a:xfrm>
              <a:off x="5231516" y="1501624"/>
              <a:ext cx="1334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</a:t>
              </a:r>
              <a:r>
                <a:rPr lang="ko-KR" altLang="en-US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클릭</a:t>
              </a:r>
              <a:r>
                <a:rPr lang="ko-KR" altLang="en-US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53" name="타원 52">
            <a:extLst>
              <a:ext uri="{FF2B5EF4-FFF2-40B4-BE49-F238E27FC236}">
                <a16:creationId xmlns:a16="http://schemas.microsoft.com/office/drawing/2014/main" id="{B3D8C5B2-3B51-4F6D-97A0-B7C2B04D81E7}"/>
              </a:ext>
            </a:extLst>
          </p:cNvPr>
          <p:cNvSpPr/>
          <p:nvPr/>
        </p:nvSpPr>
        <p:spPr>
          <a:xfrm>
            <a:off x="5079924" y="1592796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B3D8C5B2-3B51-4F6D-97A0-B7C2B04D81E7}"/>
              </a:ext>
            </a:extLst>
          </p:cNvPr>
          <p:cNvSpPr/>
          <p:nvPr/>
        </p:nvSpPr>
        <p:spPr>
          <a:xfrm>
            <a:off x="5725803" y="5127667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3D8C5B2-3B51-4F6D-97A0-B7C2B04D81E7}"/>
              </a:ext>
            </a:extLst>
          </p:cNvPr>
          <p:cNvSpPr/>
          <p:nvPr/>
        </p:nvSpPr>
        <p:spPr>
          <a:xfrm>
            <a:off x="899592" y="2276872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1094488" y="2543799"/>
            <a:ext cx="307759" cy="307759"/>
            <a:chOff x="6249485" y="2814376"/>
            <a:chExt cx="304024" cy="304024"/>
          </a:xfrm>
        </p:grpSpPr>
        <p:cxnSp>
          <p:nvCxnSpPr>
            <p:cNvPr id="61" name="직선 연결선 60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1645512" y="2543799"/>
            <a:ext cx="307759" cy="307759"/>
            <a:chOff x="6249485" y="2814376"/>
            <a:chExt cx="304024" cy="304024"/>
          </a:xfrm>
        </p:grpSpPr>
        <p:cxnSp>
          <p:nvCxnSpPr>
            <p:cNvPr id="64" name="직선 연결선 63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2702780" y="2543799"/>
            <a:ext cx="307759" cy="307759"/>
            <a:chOff x="6249485" y="2814376"/>
            <a:chExt cx="304024" cy="304024"/>
          </a:xfrm>
        </p:grpSpPr>
        <p:cxnSp>
          <p:nvCxnSpPr>
            <p:cNvPr id="67" name="직선 연결선 66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3253804" y="2543799"/>
            <a:ext cx="307759" cy="307759"/>
            <a:chOff x="6249485" y="2814376"/>
            <a:chExt cx="304024" cy="304024"/>
          </a:xfrm>
        </p:grpSpPr>
        <p:cxnSp>
          <p:nvCxnSpPr>
            <p:cNvPr id="70" name="직선 연결선 69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그룹 81"/>
          <p:cNvGrpSpPr/>
          <p:nvPr/>
        </p:nvGrpSpPr>
        <p:grpSpPr>
          <a:xfrm>
            <a:off x="4316964" y="2543799"/>
            <a:ext cx="307759" cy="307759"/>
            <a:chOff x="6249485" y="2814376"/>
            <a:chExt cx="304024" cy="304024"/>
          </a:xfrm>
        </p:grpSpPr>
        <p:cxnSp>
          <p:nvCxnSpPr>
            <p:cNvPr id="83" name="직선 연결선 82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/>
          <p:cNvGrpSpPr/>
          <p:nvPr/>
        </p:nvGrpSpPr>
        <p:grpSpPr>
          <a:xfrm>
            <a:off x="4867988" y="2543799"/>
            <a:ext cx="307759" cy="307759"/>
            <a:chOff x="6249485" y="2814376"/>
            <a:chExt cx="304024" cy="304024"/>
          </a:xfrm>
        </p:grpSpPr>
        <p:cxnSp>
          <p:nvCxnSpPr>
            <p:cNvPr id="87" name="직선 연결선 86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/>
          <p:cNvGrpSpPr/>
          <p:nvPr/>
        </p:nvGrpSpPr>
        <p:grpSpPr>
          <a:xfrm>
            <a:off x="5405082" y="3075284"/>
            <a:ext cx="307759" cy="307759"/>
            <a:chOff x="6249485" y="2814376"/>
            <a:chExt cx="304024" cy="304024"/>
          </a:xfrm>
        </p:grpSpPr>
        <p:cxnSp>
          <p:nvCxnSpPr>
            <p:cNvPr id="90" name="직선 연결선 89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/>
          <p:nvPr/>
        </p:nvGrpSpPr>
        <p:grpSpPr>
          <a:xfrm>
            <a:off x="5956106" y="3075284"/>
            <a:ext cx="307759" cy="307759"/>
            <a:chOff x="6249485" y="2814376"/>
            <a:chExt cx="304024" cy="304024"/>
          </a:xfrm>
        </p:grpSpPr>
        <p:cxnSp>
          <p:nvCxnSpPr>
            <p:cNvPr id="93" name="직선 연결선 92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그룹 94"/>
          <p:cNvGrpSpPr/>
          <p:nvPr/>
        </p:nvGrpSpPr>
        <p:grpSpPr>
          <a:xfrm>
            <a:off x="3766759" y="3070402"/>
            <a:ext cx="307759" cy="307759"/>
            <a:chOff x="6249485" y="2814376"/>
            <a:chExt cx="304024" cy="304024"/>
          </a:xfrm>
        </p:grpSpPr>
        <p:cxnSp>
          <p:nvCxnSpPr>
            <p:cNvPr id="96" name="직선 연결선 95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/>
          <p:cNvGrpSpPr/>
          <p:nvPr/>
        </p:nvGrpSpPr>
        <p:grpSpPr>
          <a:xfrm>
            <a:off x="4317783" y="3070402"/>
            <a:ext cx="307759" cy="307759"/>
            <a:chOff x="6249485" y="2814376"/>
            <a:chExt cx="304024" cy="304024"/>
          </a:xfrm>
        </p:grpSpPr>
        <p:cxnSp>
          <p:nvCxnSpPr>
            <p:cNvPr id="99" name="직선 연결선 98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/>
          <p:cNvGrpSpPr/>
          <p:nvPr/>
        </p:nvGrpSpPr>
        <p:grpSpPr>
          <a:xfrm>
            <a:off x="2174571" y="3070402"/>
            <a:ext cx="307759" cy="307759"/>
            <a:chOff x="6249485" y="2814376"/>
            <a:chExt cx="304024" cy="304024"/>
          </a:xfrm>
        </p:grpSpPr>
        <p:cxnSp>
          <p:nvCxnSpPr>
            <p:cNvPr id="102" name="직선 연결선 101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/>
          <p:cNvGrpSpPr/>
          <p:nvPr/>
        </p:nvGrpSpPr>
        <p:grpSpPr>
          <a:xfrm>
            <a:off x="2725595" y="3070402"/>
            <a:ext cx="307759" cy="307759"/>
            <a:chOff x="6249485" y="2814376"/>
            <a:chExt cx="304024" cy="304024"/>
          </a:xfrm>
        </p:grpSpPr>
        <p:cxnSp>
          <p:nvCxnSpPr>
            <p:cNvPr id="105" name="직선 연결선 104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1108504" y="3055560"/>
            <a:ext cx="307759" cy="307759"/>
            <a:chOff x="6249485" y="2814376"/>
            <a:chExt cx="304024" cy="304024"/>
          </a:xfrm>
        </p:grpSpPr>
        <p:cxnSp>
          <p:nvCxnSpPr>
            <p:cNvPr id="108" name="직선 연결선 107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/>
          <p:cNvGrpSpPr/>
          <p:nvPr/>
        </p:nvGrpSpPr>
        <p:grpSpPr>
          <a:xfrm>
            <a:off x="5951224" y="2544988"/>
            <a:ext cx="307759" cy="307759"/>
            <a:chOff x="6249485" y="2814376"/>
            <a:chExt cx="304024" cy="304024"/>
          </a:xfrm>
        </p:grpSpPr>
        <p:cxnSp>
          <p:nvCxnSpPr>
            <p:cNvPr id="111" name="직선 연결선 110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86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>
            <a:extLst>
              <a:ext uri="{FF2B5EF4-FFF2-40B4-BE49-F238E27FC236}">
                <a16:creationId xmlns:a16="http://schemas.microsoft.com/office/drawing/2014/main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5304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△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표시된 상태 그림으로 둬주세요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10586" y="1381156"/>
            <a:ext cx="666745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의 공통된 배수를 찾고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그 중에서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가장 작은 수를 찾아보세요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56589" y="738380"/>
            <a:ext cx="6621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의 공통된 배수를 찾아봅시다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50" y="819940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491067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C88467-D45A-495B-B59B-9E5CF7722576}"/>
              </a:ext>
            </a:extLst>
          </p:cNvPr>
          <p:cNvSpPr/>
          <p:nvPr/>
        </p:nvSpPr>
        <p:spPr>
          <a:xfrm>
            <a:off x="5693755" y="95199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3765DF8-7BD4-451E-B179-83D5DF0CC4ED}"/>
              </a:ext>
            </a:extLst>
          </p:cNvPr>
          <p:cNvSpPr/>
          <p:nvPr/>
        </p:nvSpPr>
        <p:spPr>
          <a:xfrm>
            <a:off x="5043195" y="951996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A795F87-C795-4B90-8CA2-C4BD304BFA8C}"/>
              </a:ext>
            </a:extLst>
          </p:cNvPr>
          <p:cNvSpPr/>
          <p:nvPr/>
        </p:nvSpPr>
        <p:spPr>
          <a:xfrm>
            <a:off x="6346893" y="95351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3D8C5B2-3B51-4F6D-97A0-B7C2B04D81E7}"/>
              </a:ext>
            </a:extLst>
          </p:cNvPr>
          <p:cNvSpPr/>
          <p:nvPr/>
        </p:nvSpPr>
        <p:spPr>
          <a:xfrm>
            <a:off x="5725803" y="5127667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47E25C21-79B8-4D61-A856-119448EB5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8E35295D-4D05-46EE-80C3-2753C3B73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id="{C6696C65-AE57-4BAA-A016-F9D0341C6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id="{4DB88C5E-9240-4D0F-BF11-8E5B0F604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공배수와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353A9F9-1D09-4546-AE45-C6B02F4AE693}"/>
              </a:ext>
            </a:extLst>
          </p:cNvPr>
          <p:cNvSpPr/>
          <p:nvPr/>
        </p:nvSpPr>
        <p:spPr>
          <a:xfrm>
            <a:off x="1016844" y="2410046"/>
            <a:ext cx="5412802" cy="1139968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1   2    3    4    5    6   7    8   9   10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A3B57E-A880-48A7-9A9A-1223F195A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0212" y="2529633"/>
            <a:ext cx="5220072" cy="865145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EBB63FE-A2E5-4D54-BBF2-92A3995394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001" y="2984059"/>
            <a:ext cx="504056" cy="492979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D9F2EDE-489A-4082-A14E-BD516244CB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001" y="2474564"/>
            <a:ext cx="504056" cy="492979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9774AB40-535E-4764-ABDC-2CE28762F5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38" y="2984059"/>
            <a:ext cx="504056" cy="492979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933DEA79-A395-4C81-854D-B9830A1FD2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38" y="2474564"/>
            <a:ext cx="504056" cy="492979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44D8BCD0-898E-4D69-985E-5EC0169F95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75" y="2984059"/>
            <a:ext cx="504056" cy="492979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825AF694-0643-4BF4-8F2F-9D6F896EEB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75" y="2474564"/>
            <a:ext cx="504056" cy="492979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1CF6C84-52EC-42D4-8A64-B7CC77C785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167" y="2984059"/>
            <a:ext cx="504056" cy="492979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A9DE74A9-A05E-4B7A-8262-5422A8A319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167" y="2474564"/>
            <a:ext cx="504056" cy="492979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A2A2C5E7-5156-4175-881D-08DFCADE9E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596" y="2984059"/>
            <a:ext cx="504056" cy="49297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39E8F18-EDC0-48D2-BBBA-7E6AD0AA3E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596" y="2474564"/>
            <a:ext cx="504056" cy="49297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42E5123A-ADA5-4649-8C9C-052FCEA17E1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2" t="16956" r="57327" b="9852"/>
          <a:stretch/>
        </p:blipFill>
        <p:spPr>
          <a:xfrm>
            <a:off x="2109439" y="2445986"/>
            <a:ext cx="504056" cy="46805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2F2319B-C46F-4CE7-9DD9-1E69BB1D400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2" t="16956" r="57327" b="9852"/>
          <a:stretch/>
        </p:blipFill>
        <p:spPr>
          <a:xfrm>
            <a:off x="1576046" y="2962205"/>
            <a:ext cx="504056" cy="46805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4E1A6221-CAC3-41DC-ACEE-6480A01B022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2" t="16956" r="57327" b="9852"/>
          <a:stretch/>
        </p:blipFill>
        <p:spPr>
          <a:xfrm>
            <a:off x="5333347" y="2445986"/>
            <a:ext cx="504056" cy="468052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40AC14D2-99A3-4E59-80F0-E1D63770574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2" t="16956" r="57327" b="9852"/>
          <a:stretch/>
        </p:blipFill>
        <p:spPr>
          <a:xfrm>
            <a:off x="3206635" y="2962205"/>
            <a:ext cx="504056" cy="468052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624ECC9-BBD5-408F-AD84-BB769AFB442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2" t="16956" r="57327" b="9852"/>
          <a:stretch/>
        </p:blipFill>
        <p:spPr>
          <a:xfrm>
            <a:off x="4803391" y="2962205"/>
            <a:ext cx="504056" cy="468052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E798252D-B8F0-4163-B5DD-D60E7ED59E5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2" t="16956" r="57327" b="9852"/>
          <a:stretch/>
        </p:blipFill>
        <p:spPr>
          <a:xfrm>
            <a:off x="3729013" y="2445986"/>
            <a:ext cx="504056" cy="468052"/>
          </a:xfrm>
          <a:prstGeom prst="rect">
            <a:avLst/>
          </a:prstGeom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id="{B9432A33-AB9A-49E4-A885-DC4029B5D68A}"/>
              </a:ext>
            </a:extLst>
          </p:cNvPr>
          <p:cNvSpPr/>
          <p:nvPr/>
        </p:nvSpPr>
        <p:spPr>
          <a:xfrm>
            <a:off x="726221" y="2694438"/>
            <a:ext cx="223200" cy="219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4BC79831-1DE0-4CC4-BACF-59A7142A5B7F}"/>
              </a:ext>
            </a:extLst>
          </p:cNvPr>
          <p:cNvGrpSpPr/>
          <p:nvPr/>
        </p:nvGrpSpPr>
        <p:grpSpPr>
          <a:xfrm>
            <a:off x="2571834" y="3916493"/>
            <a:ext cx="1393964" cy="400110"/>
            <a:chOff x="2540881" y="4123728"/>
            <a:chExt cx="1612947" cy="40011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4C4637A-F213-465F-A380-92392724C2DB}"/>
                </a:ext>
              </a:extLst>
            </p:cNvPr>
            <p:cNvSpPr txBox="1"/>
            <p:nvPr/>
          </p:nvSpPr>
          <p:spPr>
            <a:xfrm>
              <a:off x="2590451" y="4147259"/>
              <a:ext cx="151380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EFDC151-7D96-4ACD-8086-5B5863562FC2}"/>
                </a:ext>
              </a:extLst>
            </p:cNvPr>
            <p:cNvSpPr txBox="1"/>
            <p:nvPr/>
          </p:nvSpPr>
          <p:spPr>
            <a:xfrm>
              <a:off x="2540881" y="4123728"/>
              <a:ext cx="1612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6, 12, 18</a:t>
              </a:r>
              <a:endPara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B332800-5349-4545-8F91-15BCEEFB2B27}"/>
              </a:ext>
            </a:extLst>
          </p:cNvPr>
          <p:cNvGrpSpPr/>
          <p:nvPr/>
        </p:nvGrpSpPr>
        <p:grpSpPr>
          <a:xfrm>
            <a:off x="5888844" y="3916493"/>
            <a:ext cx="450568" cy="400110"/>
            <a:chOff x="2540881" y="4123728"/>
            <a:chExt cx="1612947" cy="400110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9B2628C-7D59-4AD3-A116-66FD8E7B0778}"/>
                </a:ext>
              </a:extLst>
            </p:cNvPr>
            <p:cNvSpPr txBox="1"/>
            <p:nvPr/>
          </p:nvSpPr>
          <p:spPr>
            <a:xfrm>
              <a:off x="2590451" y="4147259"/>
              <a:ext cx="151380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6DDFC0C-E8C5-4552-AAD5-1F78EC7D6F8F}"/>
                </a:ext>
              </a:extLst>
            </p:cNvPr>
            <p:cNvSpPr txBox="1"/>
            <p:nvPr/>
          </p:nvSpPr>
          <p:spPr>
            <a:xfrm>
              <a:off x="2540881" y="4123728"/>
              <a:ext cx="1612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4" name="그림 83">
            <a:extLst>
              <a:ext uri="{FF2B5EF4-FFF2-40B4-BE49-F238E27FC236}">
                <a16:creationId xmlns:a16="http://schemas.microsoft.com/office/drawing/2014/main" id="{5A72E25E-8BEB-4BD0-9CAF-42B2A3BCE9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670" y="4136195"/>
            <a:ext cx="369333" cy="369333"/>
          </a:xfrm>
          <a:prstGeom prst="rect">
            <a:avLst/>
          </a:prstGeom>
        </p:spPr>
      </p:pic>
      <p:grpSp>
        <p:nvGrpSpPr>
          <p:cNvPr id="85" name="그룹 84">
            <a:extLst>
              <a:ext uri="{FF2B5EF4-FFF2-40B4-BE49-F238E27FC236}">
                <a16:creationId xmlns:a16="http://schemas.microsoft.com/office/drawing/2014/main" id="{00FC1F1A-6C6A-4679-B66D-975540E182CD}"/>
              </a:ext>
            </a:extLst>
          </p:cNvPr>
          <p:cNvGrpSpPr/>
          <p:nvPr/>
        </p:nvGrpSpPr>
        <p:grpSpPr>
          <a:xfrm>
            <a:off x="911981" y="3936140"/>
            <a:ext cx="1566280" cy="400110"/>
            <a:chOff x="1196572" y="3837568"/>
            <a:chExt cx="1566280" cy="400110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D665C22-6A9D-4128-A11B-58B7485CC36A}"/>
                </a:ext>
              </a:extLst>
            </p:cNvPr>
            <p:cNvSpPr/>
            <p:nvPr/>
          </p:nvSpPr>
          <p:spPr bwMode="auto">
            <a:xfrm>
              <a:off x="1196572" y="3844458"/>
              <a:ext cx="1566280" cy="393220"/>
            </a:xfrm>
            <a:prstGeom prst="rect">
              <a:avLst/>
            </a:prstGeom>
            <a:solidFill>
              <a:srgbClr val="FFECE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546B40B-911B-4BC7-BE75-2A6D84907FA9}"/>
                </a:ext>
              </a:extLst>
            </p:cNvPr>
            <p:cNvSpPr txBox="1"/>
            <p:nvPr/>
          </p:nvSpPr>
          <p:spPr>
            <a:xfrm>
              <a:off x="1196572" y="3837568"/>
              <a:ext cx="1566280" cy="40011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맑은 고딕" pitchFamily="50" charset="-127"/>
                  <a:ea typeface="맑은 고딕" pitchFamily="50" charset="-127"/>
                </a:rPr>
                <a:t>공통된 배수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2E23F0D7-C01C-4D94-B544-32ECBA192C80}"/>
              </a:ext>
            </a:extLst>
          </p:cNvPr>
          <p:cNvGrpSpPr/>
          <p:nvPr/>
        </p:nvGrpSpPr>
        <p:grpSpPr>
          <a:xfrm>
            <a:off x="4054282" y="3909246"/>
            <a:ext cx="1746077" cy="400110"/>
            <a:chOff x="1196572" y="3837568"/>
            <a:chExt cx="1566280" cy="400110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959C2BE-E782-42D4-BA9F-4D35A0C3F551}"/>
                </a:ext>
              </a:extLst>
            </p:cNvPr>
            <p:cNvSpPr/>
            <p:nvPr/>
          </p:nvSpPr>
          <p:spPr bwMode="auto">
            <a:xfrm>
              <a:off x="1196572" y="3844458"/>
              <a:ext cx="1566280" cy="393220"/>
            </a:xfrm>
            <a:prstGeom prst="rect">
              <a:avLst/>
            </a:prstGeom>
            <a:solidFill>
              <a:srgbClr val="FFECE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6D9E0C4-90EF-4D94-B295-F3E6B72300C5}"/>
                </a:ext>
              </a:extLst>
            </p:cNvPr>
            <p:cNvSpPr txBox="1"/>
            <p:nvPr/>
          </p:nvSpPr>
          <p:spPr>
            <a:xfrm>
              <a:off x="1196572" y="3837568"/>
              <a:ext cx="1566280" cy="40011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맑은 고딕" pitchFamily="50" charset="-127"/>
                  <a:ea typeface="맑은 고딕" pitchFamily="50" charset="-127"/>
                </a:rPr>
                <a:t>가장 작은 수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A88AEB5E-0414-4300-A83C-EBE942B987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216" y="4136195"/>
            <a:ext cx="369333" cy="369333"/>
          </a:xfrm>
          <a:prstGeom prst="rect">
            <a:avLst/>
          </a:prstGeom>
        </p:spPr>
      </p:pic>
      <p:graphicFrame>
        <p:nvGraphicFramePr>
          <p:cNvPr id="92" name="Group 59">
            <a:extLst>
              <a:ext uri="{FF2B5EF4-FFF2-40B4-BE49-F238E27FC236}">
                <a16:creationId xmlns:a16="http://schemas.microsoft.com/office/drawing/2014/main" id="{0B376EB9-C451-415B-8052-3F0E3AF365DE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594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5D4DAD-85FF-4E21-9163-8280E3D40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04893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758384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개념정리박스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비고 참고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타원 18"/>
          <p:cNvSpPr/>
          <p:nvPr/>
        </p:nvSpPr>
        <p:spPr>
          <a:xfrm>
            <a:off x="78835" y="13047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E51BD1-1C32-4679-8D92-65F0665C0979}"/>
              </a:ext>
            </a:extLst>
          </p:cNvPr>
          <p:cNvSpPr/>
          <p:nvPr/>
        </p:nvSpPr>
        <p:spPr>
          <a:xfrm>
            <a:off x="827584" y="5867254"/>
            <a:ext cx="59406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https://cdata2.tsherpa.co.kr/tsherpa/MultiMedia/Flash/2020/curri/index.html?flashxmlnum=yuni4856&amp;classa=A8-C1-41-MM-MM-04-03-03-0-0-0-0&amp;classno=MM_41_04/suh_0401_02_0003/suh_0401_02_0003_201_2.html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AC8574DD-7D6F-4BEB-8428-4AA05D2FE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392" y="94079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93F9720C-610A-4CFD-AF80-5F62C8002B2B}"/>
              </a:ext>
            </a:extLst>
          </p:cNvPr>
          <p:cNvSpPr/>
          <p:nvPr/>
        </p:nvSpPr>
        <p:spPr>
          <a:xfrm>
            <a:off x="-184827" y="8550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F1F6EC8B-CF25-4EA5-9468-D59C145E1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id="{FBFE13A6-C66D-4094-9FCA-660648BFA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id="{AEF21A55-948B-4D54-A875-6CA444303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6D550262-A3BF-4CD3-A48D-CFBA740E6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공배수와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</p:spTree>
    <p:extLst>
      <p:ext uri="{BB962C8B-B14F-4D97-AF65-F5344CB8AC3E}">
        <p14:creationId xmlns:p14="http://schemas.microsoft.com/office/powerpoint/2010/main" val="682226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44EDF29-E0C2-411D-BBFA-06C6A67E8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16395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31161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표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85145" y="1611232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9093" y="16477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62588" y="4750467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51386" y="46409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0D1745-0454-41EC-92B0-E96173750D15}"/>
              </a:ext>
            </a:extLst>
          </p:cNvPr>
          <p:cNvSpPr/>
          <p:nvPr/>
        </p:nvSpPr>
        <p:spPr>
          <a:xfrm>
            <a:off x="144860" y="2197818"/>
            <a:ext cx="6767400" cy="12311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02B24DF-C168-4306-B4F0-FF773B895620}"/>
              </a:ext>
            </a:extLst>
          </p:cNvPr>
          <p:cNvSpPr/>
          <p:nvPr/>
        </p:nvSpPr>
        <p:spPr>
          <a:xfrm>
            <a:off x="-55221" y="27004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5FA3C5F3-0F5E-40DF-BF40-51BE6AEB6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44" y="1875207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553623-3307-4174-B6E7-FA826EC41467}"/>
              </a:ext>
            </a:extLst>
          </p:cNvPr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CA0649C-10AD-4B93-A235-EEDDE26B8BFA}"/>
              </a:ext>
            </a:extLst>
          </p:cNvPr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C1383592-0065-4D9B-A988-E795F553C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7">
            <a:extLst>
              <a:ext uri="{FF2B5EF4-FFF2-40B4-BE49-F238E27FC236}">
                <a16:creationId xmlns:a16="http://schemas.microsoft.com/office/drawing/2014/main" id="{41DEBC57-8E9C-4D21-9E1D-0DE5C3F36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711CA090-6E87-4C92-B345-35E62746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:a16="http://schemas.microsoft.com/office/drawing/2014/main" id="{D156DCCE-3993-4C0C-80F3-1E452B0F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9BA4F119-E689-4B0D-81F0-272A58C36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공배수와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</p:spTree>
    <p:extLst>
      <p:ext uri="{BB962C8B-B14F-4D97-AF65-F5344CB8AC3E}">
        <p14:creationId xmlns:p14="http://schemas.microsoft.com/office/powerpoint/2010/main" val="2260084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BC422A8-AD8E-4FC8-A635-9451F36D9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0069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91319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수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표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정답확인 버튼 디자인 수정</a:t>
                      </a: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85145" y="1611232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9093" y="16477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62588" y="4750467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51386" y="46409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5FA3C5F3-0F5E-40DF-BF40-51BE6AEB6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44" y="1875207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8E7DD2-C4EF-47C1-A4FD-591087577D6D}"/>
              </a:ext>
            </a:extLst>
          </p:cNvPr>
          <p:cNvSpPr/>
          <p:nvPr/>
        </p:nvSpPr>
        <p:spPr>
          <a:xfrm>
            <a:off x="5364088" y="1875207"/>
            <a:ext cx="1597744" cy="3226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E4A7688-E34D-4C55-9C65-33502E5C5BAA}"/>
              </a:ext>
            </a:extLst>
          </p:cNvPr>
          <p:cNvSpPr/>
          <p:nvPr/>
        </p:nvSpPr>
        <p:spPr>
          <a:xfrm>
            <a:off x="5129489" y="19286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11D21E9-2E8B-49EE-B478-CAD876D0A223}"/>
              </a:ext>
            </a:extLst>
          </p:cNvPr>
          <p:cNvSpPr/>
          <p:nvPr/>
        </p:nvSpPr>
        <p:spPr>
          <a:xfrm>
            <a:off x="2633721" y="150169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CF68ADF6-56EA-491A-B725-89C3315E9E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125" y="1477101"/>
            <a:ext cx="348956" cy="341287"/>
          </a:xfrm>
          <a:prstGeom prst="rect">
            <a:avLst/>
          </a:prstGeom>
        </p:spPr>
      </p:pic>
      <p:sp>
        <p:nvSpPr>
          <p:cNvPr id="36" name="TextBox 7">
            <a:extLst>
              <a:ext uri="{FF2B5EF4-FFF2-40B4-BE49-F238E27FC236}">
                <a16:creationId xmlns:a16="http://schemas.microsoft.com/office/drawing/2014/main" id="{32D4FE24-20D8-4574-ABBC-52706B515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DAD675DD-B5DD-4EE0-A3C5-73059E4E8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id="{DB7E0E93-D4F6-4555-BBCC-EDA21EC79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54E54C53-F614-43DF-8727-E1F81AB9C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공배수와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0D1745-0454-41EC-92B0-E96173750D15}"/>
              </a:ext>
            </a:extLst>
          </p:cNvPr>
          <p:cNvSpPr/>
          <p:nvPr/>
        </p:nvSpPr>
        <p:spPr>
          <a:xfrm>
            <a:off x="144860" y="2197818"/>
            <a:ext cx="6767400" cy="12311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02B24DF-C168-4306-B4F0-FF773B895620}"/>
              </a:ext>
            </a:extLst>
          </p:cNvPr>
          <p:cNvSpPr/>
          <p:nvPr/>
        </p:nvSpPr>
        <p:spPr>
          <a:xfrm>
            <a:off x="-55221" y="27004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2">
            <a:extLst>
              <a:ext uri="{FF2B5EF4-FFF2-40B4-BE49-F238E27FC236}">
                <a16:creationId xmlns:a16="http://schemas.microsoft.com/office/drawing/2014/main" id="{C1383592-0065-4D9B-A988-E795F553C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731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D5BB91-789F-493A-9E12-F005F701B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15496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179417"/>
              </p:ext>
            </p:extLst>
          </p:nvPr>
        </p:nvGraphicFramePr>
        <p:xfrm>
          <a:off x="6984268" y="692696"/>
          <a:ext cx="2086863" cy="323805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색상박스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85145" y="1611232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9093" y="16477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62588" y="4750467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51386" y="46409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0D1745-0454-41EC-92B0-E96173750D15}"/>
              </a:ext>
            </a:extLst>
          </p:cNvPr>
          <p:cNvSpPr/>
          <p:nvPr/>
        </p:nvSpPr>
        <p:spPr>
          <a:xfrm>
            <a:off x="1007604" y="2197818"/>
            <a:ext cx="2484276" cy="12311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02B24DF-C168-4306-B4F0-FF773B895620}"/>
              </a:ext>
            </a:extLst>
          </p:cNvPr>
          <p:cNvSpPr/>
          <p:nvPr/>
        </p:nvSpPr>
        <p:spPr>
          <a:xfrm>
            <a:off x="829488" y="27019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5FA3C5F3-0F5E-40DF-BF40-51BE6AEB6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44" y="1875207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7">
            <a:extLst>
              <a:ext uri="{FF2B5EF4-FFF2-40B4-BE49-F238E27FC236}">
                <a16:creationId xmlns:a16="http://schemas.microsoft.com/office/drawing/2014/main" id="{41DEBC57-8E9C-4D21-9E1D-0DE5C3F36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711CA090-6E87-4C92-B345-35E62746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:a16="http://schemas.microsoft.com/office/drawing/2014/main" id="{D156DCCE-3993-4C0C-80F3-1E452B0F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9BA4F119-E689-4B0D-81F0-272A58C36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공배수와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C1383592-0065-4D9B-A988-E795F553C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509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>
            <a:extLst>
              <a:ext uri="{FF2B5EF4-FFF2-40B4-BE49-F238E27FC236}">
                <a16:creationId xmlns:a16="http://schemas.microsoft.com/office/drawing/2014/main" id="{7FE55881-F3FE-42F8-9927-606DD516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692696"/>
            <a:ext cx="6918956" cy="8509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573558"/>
            <a:ext cx="666745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공배수와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최소공배수의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배수를 비교해 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와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5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의 최소공배수를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찾아봅시다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2580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5CDBE4D6-FC27-4B13-A669-7E0E9093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B76471F9-86FD-44EC-8D4C-14E56BF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2" y="1729022"/>
            <a:ext cx="142386" cy="15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DEE3DDB-4906-4206-BA0D-0E7933C384C7}"/>
              </a:ext>
            </a:extLst>
          </p:cNvPr>
          <p:cNvGrpSpPr/>
          <p:nvPr/>
        </p:nvGrpSpPr>
        <p:grpSpPr>
          <a:xfrm>
            <a:off x="1801738" y="2072504"/>
            <a:ext cx="1823363" cy="393220"/>
            <a:chOff x="1196572" y="3844458"/>
            <a:chExt cx="1566280" cy="39322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8D8F622-3798-4C39-B5CB-83395607485D}"/>
                </a:ext>
              </a:extLst>
            </p:cNvPr>
            <p:cNvSpPr/>
            <p:nvPr/>
          </p:nvSpPr>
          <p:spPr bwMode="auto">
            <a:xfrm>
              <a:off x="1196572" y="3844458"/>
              <a:ext cx="1566280" cy="393220"/>
            </a:xfrm>
            <a:prstGeom prst="rect">
              <a:avLst/>
            </a:prstGeom>
            <a:solidFill>
              <a:srgbClr val="FFECE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19F23FA-C4FD-4A6C-B187-28A0A9F500AF}"/>
                </a:ext>
              </a:extLst>
            </p:cNvPr>
            <p:cNvSpPr txBox="1"/>
            <p:nvPr/>
          </p:nvSpPr>
          <p:spPr>
            <a:xfrm>
              <a:off x="1196572" y="3864239"/>
              <a:ext cx="1566280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공배수</a:t>
              </a: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6FCCF3-72C1-4727-BFCC-9A0793F71CBE}"/>
              </a:ext>
            </a:extLst>
          </p:cNvPr>
          <p:cNvSpPr/>
          <p:nvPr/>
        </p:nvSpPr>
        <p:spPr>
          <a:xfrm>
            <a:off x="5042124" y="129221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4C461AF-3809-43CF-A0E0-248E6E50AB50}"/>
              </a:ext>
            </a:extLst>
          </p:cNvPr>
          <p:cNvSpPr/>
          <p:nvPr/>
        </p:nvSpPr>
        <p:spPr>
          <a:xfrm>
            <a:off x="4391564" y="1292219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A8F4E28-876C-4F21-BBA0-7A33FDCF1498}"/>
              </a:ext>
            </a:extLst>
          </p:cNvPr>
          <p:cNvSpPr/>
          <p:nvPr/>
        </p:nvSpPr>
        <p:spPr>
          <a:xfrm>
            <a:off x="5695262" y="1293739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540A60F-1DA9-4584-AE5C-B829AF7F31D9}"/>
              </a:ext>
            </a:extLst>
          </p:cNvPr>
          <p:cNvSpPr/>
          <p:nvPr/>
        </p:nvSpPr>
        <p:spPr>
          <a:xfrm>
            <a:off x="6345822" y="1293739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08BB76B-EA3C-4F2E-96B8-CB79AFB3C979}"/>
              </a:ext>
            </a:extLst>
          </p:cNvPr>
          <p:cNvGrpSpPr/>
          <p:nvPr/>
        </p:nvGrpSpPr>
        <p:grpSpPr>
          <a:xfrm>
            <a:off x="1716752" y="2956508"/>
            <a:ext cx="1976840" cy="410965"/>
            <a:chOff x="877204" y="3844456"/>
            <a:chExt cx="1945885" cy="41096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9EE41E2-E78B-4F16-A779-3A6069BFCC7E}"/>
                </a:ext>
              </a:extLst>
            </p:cNvPr>
            <p:cNvSpPr/>
            <p:nvPr/>
          </p:nvSpPr>
          <p:spPr bwMode="auto">
            <a:xfrm>
              <a:off x="937444" y="3844456"/>
              <a:ext cx="1825410" cy="370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AC9F21C-216C-48B8-BBC3-1879C03E22EE}"/>
                </a:ext>
              </a:extLst>
            </p:cNvPr>
            <p:cNvSpPr txBox="1"/>
            <p:nvPr/>
          </p:nvSpPr>
          <p:spPr>
            <a:xfrm>
              <a:off x="877204" y="3886089"/>
              <a:ext cx="1945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최소공배수의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배수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49BC83CC-2194-40F8-88EF-D5964ADFFF97}"/>
              </a:ext>
            </a:extLst>
          </p:cNvPr>
          <p:cNvSpPr txBox="1"/>
          <p:nvPr/>
        </p:nvSpPr>
        <p:spPr>
          <a:xfrm>
            <a:off x="3549456" y="2065614"/>
            <a:ext cx="1749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20, 40, 60,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⋯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B0FB9C0-913C-4C3D-BADA-FB10349539EA}"/>
              </a:ext>
            </a:extLst>
          </p:cNvPr>
          <p:cNvSpPr/>
          <p:nvPr/>
        </p:nvSpPr>
        <p:spPr bwMode="auto">
          <a:xfrm>
            <a:off x="885075" y="3612843"/>
            <a:ext cx="5673026" cy="4612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4" name="Picture 4">
            <a:extLst>
              <a:ext uri="{FF2B5EF4-FFF2-40B4-BE49-F238E27FC236}">
                <a16:creationId xmlns:a16="http://schemas.microsoft.com/office/drawing/2014/main" id="{695C18E0-26E4-4A3E-B826-880C2BF54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80" y="39251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2">
            <a:extLst>
              <a:ext uri="{FF2B5EF4-FFF2-40B4-BE49-F238E27FC236}">
                <a16:creationId xmlns:a16="http://schemas.microsoft.com/office/drawing/2014/main" id="{AF819327-6186-42C1-A865-73134FE00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80" y="3715237"/>
            <a:ext cx="311520" cy="25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2E106BD-8ABC-4B68-9820-4DC66C747BD2}"/>
              </a:ext>
            </a:extLst>
          </p:cNvPr>
          <p:cNvSpPr/>
          <p:nvPr/>
        </p:nvSpPr>
        <p:spPr>
          <a:xfrm>
            <a:off x="1287106" y="3579682"/>
            <a:ext cx="527099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공배수 중에서 가장 작은 수가 </a:t>
            </a:r>
            <a:r>
              <a:rPr lang="ko-KR" altLang="en-US" sz="18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최소공배수입니다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739D77E4-4557-4FE1-A377-BA8ACE9144D1}"/>
              </a:ext>
            </a:extLst>
          </p:cNvPr>
          <p:cNvGrpSpPr/>
          <p:nvPr/>
        </p:nvGrpSpPr>
        <p:grpSpPr>
          <a:xfrm>
            <a:off x="1777950" y="2508860"/>
            <a:ext cx="1867622" cy="393220"/>
            <a:chOff x="1176101" y="3844458"/>
            <a:chExt cx="1607222" cy="393220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D25BCF4-6988-4D72-84AC-509A810359A8}"/>
                </a:ext>
              </a:extLst>
            </p:cNvPr>
            <p:cNvSpPr/>
            <p:nvPr/>
          </p:nvSpPr>
          <p:spPr bwMode="auto">
            <a:xfrm>
              <a:off x="1196572" y="3844458"/>
              <a:ext cx="1566280" cy="393220"/>
            </a:xfrm>
            <a:prstGeom prst="rect">
              <a:avLst/>
            </a:prstGeom>
            <a:solidFill>
              <a:srgbClr val="FFECE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71E1315-2225-4D33-8CFD-50B104EFBDBB}"/>
                </a:ext>
              </a:extLst>
            </p:cNvPr>
            <p:cNvSpPr txBox="1"/>
            <p:nvPr/>
          </p:nvSpPr>
          <p:spPr>
            <a:xfrm>
              <a:off x="1176101" y="3864239"/>
              <a:ext cx="1607222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err="1">
                  <a:latin typeface="맑은 고딕" pitchFamily="50" charset="-127"/>
                  <a:ea typeface="맑은 고딕" pitchFamily="50" charset="-127"/>
                </a:rPr>
                <a:t>최소공배수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F72AC450-080D-437F-87D6-1159061A9944}"/>
              </a:ext>
            </a:extLst>
          </p:cNvPr>
          <p:cNvSpPr txBox="1"/>
          <p:nvPr/>
        </p:nvSpPr>
        <p:spPr>
          <a:xfrm>
            <a:off x="3636342" y="2511061"/>
            <a:ext cx="1749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6CBE74-81B6-462C-B7F9-6E84192D6428}"/>
              </a:ext>
            </a:extLst>
          </p:cNvPr>
          <p:cNvSpPr txBox="1"/>
          <p:nvPr/>
        </p:nvSpPr>
        <p:spPr>
          <a:xfrm>
            <a:off x="3549456" y="2941853"/>
            <a:ext cx="1749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20, 40, 60,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⋯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5CD7801-0B7C-45EE-8085-2366A8537DBE}"/>
              </a:ext>
            </a:extLst>
          </p:cNvPr>
          <p:cNvSpPr/>
          <p:nvPr/>
        </p:nvSpPr>
        <p:spPr bwMode="auto">
          <a:xfrm>
            <a:off x="885076" y="4137461"/>
            <a:ext cx="4273603" cy="4612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008C1669-B37C-4EA6-A4B9-E225DFE33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80" y="4239855"/>
            <a:ext cx="311520" cy="25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0DF266BE-CC35-4E9B-A660-FBEE95F8D3D9}"/>
              </a:ext>
            </a:extLst>
          </p:cNvPr>
          <p:cNvSpPr/>
          <p:nvPr/>
        </p:nvSpPr>
        <p:spPr>
          <a:xfrm>
            <a:off x="1287106" y="4104300"/>
            <a:ext cx="387157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최소공배수의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배수가 공배수입니다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>
            <a:extLst>
              <a:ext uri="{FF2B5EF4-FFF2-40B4-BE49-F238E27FC236}">
                <a16:creationId xmlns:a16="http://schemas.microsoft.com/office/drawing/2014/main" id="{19FDAD43-7E2E-4886-87B1-D3257124C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579" y="44497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7">
            <a:extLst>
              <a:ext uri="{FF2B5EF4-FFF2-40B4-BE49-F238E27FC236}">
                <a16:creationId xmlns:a16="http://schemas.microsoft.com/office/drawing/2014/main" id="{E8602513-7C4B-4228-B640-AAF02B6B3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0" name="TextBox 8">
            <a:extLst>
              <a:ext uri="{FF2B5EF4-FFF2-40B4-BE49-F238E27FC236}">
                <a16:creationId xmlns:a16="http://schemas.microsoft.com/office/drawing/2014/main" id="{F6B0A8B0-C495-4DD5-901B-255CF25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51" name="직사각형 21">
            <a:extLst>
              <a:ext uri="{FF2B5EF4-FFF2-40B4-BE49-F238E27FC236}">
                <a16:creationId xmlns:a16="http://schemas.microsoft.com/office/drawing/2014/main" id="{D8B82E2C-34E2-4F75-9567-A280DB14A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suh_0501_02_0006_2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id="{EA04F3C5-84DF-490D-9380-A634D9188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공배수와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835611" y="35553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835611" y="41043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5995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CD2B545-B82C-4499-B915-545A16BEA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1" y="986723"/>
            <a:ext cx="6761863" cy="418828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072316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43504" y="1490164"/>
            <a:ext cx="360043" cy="34349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9114" y="14871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https://cdata2.tsherpa.co.kr/tsherpa/MultiMedia/Flash/2020/curri/index.html?flashxmlnum=yuni4856&amp;classa=A8-C1-41-MM-MM-04-03-04-0-0-0-0&amp;classno=MM_41_04/suh_0401_02_0004/suh_0401_02_0004_301_1.html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2EC4061-9933-45BA-9F41-1685F62E2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9" y="1713833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A1E348-AF13-4402-863D-495026C486E6}"/>
              </a:ext>
            </a:extLst>
          </p:cNvPr>
          <p:cNvSpPr/>
          <p:nvPr/>
        </p:nvSpPr>
        <p:spPr>
          <a:xfrm>
            <a:off x="1043608" y="2852936"/>
            <a:ext cx="4932548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A18739D-D062-4482-904C-69392870A41E}"/>
              </a:ext>
            </a:extLst>
          </p:cNvPr>
          <p:cNvSpPr/>
          <p:nvPr/>
        </p:nvSpPr>
        <p:spPr>
          <a:xfrm>
            <a:off x="864605" y="2988549"/>
            <a:ext cx="23285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3A7C55B-49A4-4873-ACBA-39858658AB54}"/>
              </a:ext>
            </a:extLst>
          </p:cNvPr>
          <p:cNvSpPr/>
          <p:nvPr/>
        </p:nvSpPr>
        <p:spPr>
          <a:xfrm>
            <a:off x="131792" y="84348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0142D41D-D313-444C-9F54-5237D89F1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DC75B88F-829B-4C23-9888-0B6D0D3FB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1" name="직사각형 21">
            <a:extLst>
              <a:ext uri="{FF2B5EF4-FFF2-40B4-BE49-F238E27FC236}">
                <a16:creationId xmlns:a16="http://schemas.microsoft.com/office/drawing/2014/main" id="{4A8E9590-B0A3-472D-8C01-57F6EF819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suh_0501_02_0006_301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47833027-2189-4B2D-BB66-BF10778BB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공배수와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6E6B20F-2637-4B8F-99C3-489AADFBF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1" y="986723"/>
            <a:ext cx="6761863" cy="415802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85810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40~41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E58930-F3E3-4CDE-8A7E-D3CFD31CF56D}"/>
              </a:ext>
            </a:extLst>
          </p:cNvPr>
          <p:cNvSpPr/>
          <p:nvPr/>
        </p:nvSpPr>
        <p:spPr>
          <a:xfrm>
            <a:off x="1504049" y="3356992"/>
            <a:ext cx="4004055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6501BED-D211-4792-9803-84BE39B58EB1}"/>
              </a:ext>
            </a:extLst>
          </p:cNvPr>
          <p:cNvSpPr/>
          <p:nvPr/>
        </p:nvSpPr>
        <p:spPr>
          <a:xfrm>
            <a:off x="1389659" y="34080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C04281-9A35-4D92-B02B-ECA6776D6C22}"/>
              </a:ext>
            </a:extLst>
          </p:cNvPr>
          <p:cNvSpPr/>
          <p:nvPr/>
        </p:nvSpPr>
        <p:spPr>
          <a:xfrm>
            <a:off x="1070550" y="2742868"/>
            <a:ext cx="314012" cy="3255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42C65CE-210F-4116-970C-A63C8A152571}"/>
              </a:ext>
            </a:extLst>
          </p:cNvPr>
          <p:cNvSpPr/>
          <p:nvPr/>
        </p:nvSpPr>
        <p:spPr>
          <a:xfrm>
            <a:off x="917507" y="27398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9F54BA9-1F54-4BC2-AFFD-8F0B19272746}"/>
              </a:ext>
            </a:extLst>
          </p:cNvPr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9E20B400-F2BB-4B74-9649-7310C8D84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54" y="2954719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7">
            <a:extLst>
              <a:ext uri="{FF2B5EF4-FFF2-40B4-BE49-F238E27FC236}">
                <a16:creationId xmlns:a16="http://schemas.microsoft.com/office/drawing/2014/main" id="{0BA65D6E-FDF0-40A9-B95B-D48AAADA0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4B97A4A0-6D5E-4131-A8EC-0B66CBB65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id="{36EEA3A7-48F6-4FC1-A943-05A71C16B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suh_0501_02_0006_302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id="{1F04D80C-BE0A-4DFC-81D4-7E071E7AD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공배수와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305992"/>
              </p:ext>
            </p:extLst>
          </p:nvPr>
        </p:nvGraphicFramePr>
        <p:xfrm>
          <a:off x="153927" y="224644"/>
          <a:ext cx="8836146" cy="4731292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5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생각 열기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26~27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suh_0501_02_0006_101_1.html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suh_0501_02_0006_102_1.html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같은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색 나무 도막이 놓이는 곳은 어디인지 알아보기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38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26~27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suh_0501_02_0006_201_1.html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공통된 배수 찾아보기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(1/2)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39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26~27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suh_0501_02_0006_202_1.html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공통된 배수 찾아보기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(2/2)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39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26~27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suh_0501_02_0006_202_2.html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82794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공배수와 </a:t>
                      </a: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최소공배수의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관계 설명하기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39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26~27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suh_0501_02_0006_203_1.html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56046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suh_0501_02_0006_301_1.html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suh_0501_02_0006_302_1.html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suh_0501_02_0006_401_1.html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 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이런 활동을 할 수 있어요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suh_0501_02_0006_5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11751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AD43BA44-115F-4E2E-925C-8005ADE66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F089E51F-CF32-40DE-9003-F57D30A9D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E1755497-0F20-4BA9-9C57-FA8D3EC7C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11" name="직사각형 21">
            <a:extLst>
              <a:ext uri="{FF2B5EF4-FFF2-40B4-BE49-F238E27FC236}">
                <a16:creationId xmlns:a16="http://schemas.microsoft.com/office/drawing/2014/main" id="{2BAF4852-3919-40C3-B9D6-F89E80935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suh_0501_02_0006_401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F5D98AC8-DE8A-4199-8728-3659182B8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공배수와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5C3EF414-91C7-4D40-9D51-22C7F4419830}"/>
              </a:ext>
            </a:extLst>
          </p:cNvPr>
          <p:cNvSpPr/>
          <p:nvPr/>
        </p:nvSpPr>
        <p:spPr>
          <a:xfrm>
            <a:off x="1863719" y="2499336"/>
            <a:ext cx="40329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의 배수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:  6,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,       ,       ,      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〮〮〮〮〮〮       </a:t>
            </a:r>
            <a:endParaRPr lang="ko-KR" altLang="en-US" sz="2000" dirty="0"/>
          </a:p>
        </p:txBody>
      </p:sp>
      <p:sp>
        <p:nvSpPr>
          <p:cNvPr id="66" name="TextBox 43"/>
          <p:cNvSpPr txBox="1"/>
          <p:nvPr/>
        </p:nvSpPr>
        <p:spPr>
          <a:xfrm>
            <a:off x="538438" y="150000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공배수와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809622"/>
              </p:ext>
            </p:extLst>
          </p:nvPr>
        </p:nvGraphicFramePr>
        <p:xfrm>
          <a:off x="7020272" y="689281"/>
          <a:ext cx="2088232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9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43" name="Picture 12">
            <a:extLst>
              <a:ext uri="{FF2B5EF4-FFF2-40B4-BE49-F238E27FC236}">
                <a16:creationId xmlns:a16="http://schemas.microsoft.com/office/drawing/2014/main" id="{830BB8DD-8A89-425E-A83B-0B48DE48B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38" y="1513005"/>
            <a:ext cx="356461" cy="356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DA3CB022-4209-44C5-958E-309B7061912B}"/>
              </a:ext>
            </a:extLst>
          </p:cNvPr>
          <p:cNvSpPr/>
          <p:nvPr/>
        </p:nvSpPr>
        <p:spPr>
          <a:xfrm>
            <a:off x="1403648" y="2323164"/>
            <a:ext cx="4608512" cy="1159010"/>
          </a:xfrm>
          <a:prstGeom prst="roundRect">
            <a:avLst/>
          </a:prstGeom>
          <a:noFill/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id="{16DD5809-D8A1-45D3-8535-D8355F98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순서도: 대체 처리 80">
            <a:extLst>
              <a:ext uri="{FF2B5EF4-FFF2-40B4-BE49-F238E27FC236}">
                <a16:creationId xmlns:a16="http://schemas.microsoft.com/office/drawing/2014/main" id="{07F300F9-F777-4F96-99E0-786676B0DF3B}"/>
              </a:ext>
            </a:extLst>
          </p:cNvPr>
          <p:cNvSpPr/>
          <p:nvPr/>
        </p:nvSpPr>
        <p:spPr>
          <a:xfrm>
            <a:off x="4193779" y="1081069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>
            <a:extLst>
              <a:ext uri="{FF2B5EF4-FFF2-40B4-BE49-F238E27FC236}">
                <a16:creationId xmlns:a16="http://schemas.microsoft.com/office/drawing/2014/main" id="{D465D746-444F-46EE-9BD2-B0778EC3C369}"/>
              </a:ext>
            </a:extLst>
          </p:cNvPr>
          <p:cNvSpPr/>
          <p:nvPr/>
        </p:nvSpPr>
        <p:spPr>
          <a:xfrm>
            <a:off x="4714647" y="1081069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>
            <a:extLst>
              <a:ext uri="{FF2B5EF4-FFF2-40B4-BE49-F238E27FC236}">
                <a16:creationId xmlns:a16="http://schemas.microsoft.com/office/drawing/2014/main" id="{CCA953CC-5A61-42E4-AB1C-6879BD080E95}"/>
              </a:ext>
            </a:extLst>
          </p:cNvPr>
          <p:cNvSpPr/>
          <p:nvPr/>
        </p:nvSpPr>
        <p:spPr>
          <a:xfrm>
            <a:off x="5235515" y="1081069"/>
            <a:ext cx="482514" cy="252028"/>
          </a:xfrm>
          <a:prstGeom prst="flowChartAlternateProcess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순서도: 대체 처리 95">
            <a:extLst>
              <a:ext uri="{FF2B5EF4-FFF2-40B4-BE49-F238E27FC236}">
                <a16:creationId xmlns:a16="http://schemas.microsoft.com/office/drawing/2014/main" id="{42FE0CDD-CFBB-4289-AEE1-55EC32D74A26}"/>
              </a:ext>
            </a:extLst>
          </p:cNvPr>
          <p:cNvSpPr/>
          <p:nvPr/>
        </p:nvSpPr>
        <p:spPr>
          <a:xfrm>
            <a:off x="5750132" y="1081069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순서도: 대체 처리 96">
            <a:extLst>
              <a:ext uri="{FF2B5EF4-FFF2-40B4-BE49-F238E27FC236}">
                <a16:creationId xmlns:a16="http://schemas.microsoft.com/office/drawing/2014/main" id="{42CD6733-D409-4841-A1C9-F83573E0EE6B}"/>
              </a:ext>
            </a:extLst>
          </p:cNvPr>
          <p:cNvSpPr/>
          <p:nvPr/>
        </p:nvSpPr>
        <p:spPr>
          <a:xfrm>
            <a:off x="6264749" y="1081069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0EDFACD-B256-46DC-A4CE-742C7C7E0E8C}"/>
              </a:ext>
            </a:extLst>
          </p:cNvPr>
          <p:cNvGrpSpPr/>
          <p:nvPr/>
        </p:nvGrpSpPr>
        <p:grpSpPr>
          <a:xfrm>
            <a:off x="1996751" y="3777482"/>
            <a:ext cx="1823363" cy="393220"/>
            <a:chOff x="1196572" y="3844458"/>
            <a:chExt cx="1566280" cy="39322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2B7BC71-AE4B-47E9-97F7-180C5C499384}"/>
                </a:ext>
              </a:extLst>
            </p:cNvPr>
            <p:cNvSpPr/>
            <p:nvPr/>
          </p:nvSpPr>
          <p:spPr bwMode="auto">
            <a:xfrm>
              <a:off x="1196572" y="3844458"/>
              <a:ext cx="1566280" cy="393220"/>
            </a:xfrm>
            <a:prstGeom prst="rect">
              <a:avLst/>
            </a:prstGeom>
            <a:solidFill>
              <a:srgbClr val="FFECE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ED8F5CB-C240-44E7-A5C9-115A1B183A49}"/>
                </a:ext>
              </a:extLst>
            </p:cNvPr>
            <p:cNvSpPr txBox="1"/>
            <p:nvPr/>
          </p:nvSpPr>
          <p:spPr>
            <a:xfrm>
              <a:off x="1196572" y="3864239"/>
              <a:ext cx="1566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공배수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F935B391-A6C1-46A8-B94A-F12BB21B3C23}"/>
              </a:ext>
            </a:extLst>
          </p:cNvPr>
          <p:cNvGrpSpPr/>
          <p:nvPr/>
        </p:nvGrpSpPr>
        <p:grpSpPr>
          <a:xfrm>
            <a:off x="1972963" y="4213838"/>
            <a:ext cx="1867622" cy="393220"/>
            <a:chOff x="1176101" y="3844458"/>
            <a:chExt cx="1607222" cy="393220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C360959-D77F-425C-A08F-963EEB457474}"/>
                </a:ext>
              </a:extLst>
            </p:cNvPr>
            <p:cNvSpPr/>
            <p:nvPr/>
          </p:nvSpPr>
          <p:spPr bwMode="auto">
            <a:xfrm>
              <a:off x="1196572" y="3844458"/>
              <a:ext cx="1566280" cy="393220"/>
            </a:xfrm>
            <a:prstGeom prst="rect">
              <a:avLst/>
            </a:prstGeom>
            <a:solidFill>
              <a:srgbClr val="FFECE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77DAF92-5951-4DA4-9203-6BB3A014E852}"/>
                </a:ext>
              </a:extLst>
            </p:cNvPr>
            <p:cNvSpPr txBox="1"/>
            <p:nvPr/>
          </p:nvSpPr>
          <p:spPr>
            <a:xfrm>
              <a:off x="1176101" y="3864239"/>
              <a:ext cx="160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err="1">
                  <a:latin typeface="맑은 고딕" pitchFamily="50" charset="-127"/>
                  <a:ea typeface="맑은 고딕" pitchFamily="50" charset="-127"/>
                </a:rPr>
                <a:t>최소공배수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7E5661B-1B98-4A17-B4E7-CB32F41CB38B}"/>
              </a:ext>
            </a:extLst>
          </p:cNvPr>
          <p:cNvSpPr/>
          <p:nvPr/>
        </p:nvSpPr>
        <p:spPr>
          <a:xfrm>
            <a:off x="1736832" y="2936843"/>
            <a:ext cx="4275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의 배수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:  12,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,       ,       , 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〮〮〮〮〮〮 </a:t>
            </a:r>
            <a:endParaRPr lang="ko-KR" altLang="en-US" sz="20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B2F4740-49F2-4A00-9799-BBCCB0E86AE8}"/>
              </a:ext>
            </a:extLst>
          </p:cNvPr>
          <p:cNvSpPr/>
          <p:nvPr/>
        </p:nvSpPr>
        <p:spPr bwMode="auto">
          <a:xfrm>
            <a:off x="3876394" y="4229918"/>
            <a:ext cx="1320767" cy="3808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F556F3-9EAA-4449-8813-286D95E3C8C6}"/>
              </a:ext>
            </a:extLst>
          </p:cNvPr>
          <p:cNvSpPr txBox="1"/>
          <p:nvPr/>
        </p:nvSpPr>
        <p:spPr>
          <a:xfrm>
            <a:off x="3866938" y="4233619"/>
            <a:ext cx="133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8" name="Picture 4">
            <a:extLst>
              <a:ext uri="{FF2B5EF4-FFF2-40B4-BE49-F238E27FC236}">
                <a16:creationId xmlns:a16="http://schemas.microsoft.com/office/drawing/2014/main" id="{CFD1C9D5-BB62-45D1-A037-60150F4AF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191" y="4166595"/>
            <a:ext cx="236879" cy="23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7">
            <a:extLst>
              <a:ext uri="{FF2B5EF4-FFF2-40B4-BE49-F238E27FC236}">
                <a16:creationId xmlns:a16="http://schemas.microsoft.com/office/drawing/2014/main" id="{B4DFBCBD-A340-4397-818B-F3E792C20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7" name="TextBox 8">
            <a:extLst>
              <a:ext uri="{FF2B5EF4-FFF2-40B4-BE49-F238E27FC236}">
                <a16:creationId xmlns:a16="http://schemas.microsoft.com/office/drawing/2014/main" id="{89B6FEEF-FAD2-482C-9C8E-F65EC6666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59" name="직사각형 21">
            <a:extLst>
              <a:ext uri="{FF2B5EF4-FFF2-40B4-BE49-F238E27FC236}">
                <a16:creationId xmlns:a16="http://schemas.microsoft.com/office/drawing/2014/main" id="{63CB1A09-3E77-45F4-AEB9-A65107F05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suh_0501_02_0006_401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9">
            <a:extLst>
              <a:ext uri="{FF2B5EF4-FFF2-40B4-BE49-F238E27FC236}">
                <a16:creationId xmlns:a16="http://schemas.microsoft.com/office/drawing/2014/main" id="{F282BD48-7124-47AA-AFC2-195F23903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공배수와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A5C6D05-EA3B-4CC5-ADDE-4AD968188382}"/>
              </a:ext>
            </a:extLst>
          </p:cNvPr>
          <p:cNvGrpSpPr/>
          <p:nvPr/>
        </p:nvGrpSpPr>
        <p:grpSpPr>
          <a:xfrm>
            <a:off x="3218422" y="2483401"/>
            <a:ext cx="461586" cy="380870"/>
            <a:chOff x="2913435" y="4923358"/>
            <a:chExt cx="461586" cy="380870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FE631BF-5030-4FD9-9B3D-1036CB1D0AD5}"/>
                </a:ext>
              </a:extLst>
            </p:cNvPr>
            <p:cNvSpPr/>
            <p:nvPr/>
          </p:nvSpPr>
          <p:spPr bwMode="auto">
            <a:xfrm>
              <a:off x="2945354" y="4923358"/>
              <a:ext cx="399800" cy="3808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4F53125-EF05-4B59-9CE9-CC32C9A5542C}"/>
                </a:ext>
              </a:extLst>
            </p:cNvPr>
            <p:cNvSpPr txBox="1"/>
            <p:nvPr/>
          </p:nvSpPr>
          <p:spPr>
            <a:xfrm>
              <a:off x="2913435" y="4929127"/>
              <a:ext cx="461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74EA62F-F68C-4FCD-BB6B-E280C059218A}"/>
              </a:ext>
            </a:extLst>
          </p:cNvPr>
          <p:cNvGrpSpPr/>
          <p:nvPr/>
        </p:nvGrpSpPr>
        <p:grpSpPr>
          <a:xfrm>
            <a:off x="3758482" y="2483401"/>
            <a:ext cx="461586" cy="380870"/>
            <a:chOff x="2913435" y="4923358"/>
            <a:chExt cx="461586" cy="380870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7B0A165-750E-45CF-A3F4-20A4EE4C4CAA}"/>
                </a:ext>
              </a:extLst>
            </p:cNvPr>
            <p:cNvSpPr/>
            <p:nvPr/>
          </p:nvSpPr>
          <p:spPr bwMode="auto">
            <a:xfrm>
              <a:off x="2945354" y="4923358"/>
              <a:ext cx="399800" cy="3808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A90CBBD-B175-46CE-B30E-9424BC75816E}"/>
                </a:ext>
              </a:extLst>
            </p:cNvPr>
            <p:cNvSpPr txBox="1"/>
            <p:nvPr/>
          </p:nvSpPr>
          <p:spPr>
            <a:xfrm>
              <a:off x="2913435" y="4929127"/>
              <a:ext cx="461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18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F25F519A-8A12-454F-87FF-CCA4AC18E5CE}"/>
              </a:ext>
            </a:extLst>
          </p:cNvPr>
          <p:cNvGrpSpPr/>
          <p:nvPr/>
        </p:nvGrpSpPr>
        <p:grpSpPr>
          <a:xfrm>
            <a:off x="4274836" y="2483401"/>
            <a:ext cx="461586" cy="380870"/>
            <a:chOff x="2913435" y="4923358"/>
            <a:chExt cx="461586" cy="380870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29369CA-21C4-404F-A91F-9C86C08D5F9C}"/>
                </a:ext>
              </a:extLst>
            </p:cNvPr>
            <p:cNvSpPr/>
            <p:nvPr/>
          </p:nvSpPr>
          <p:spPr bwMode="auto">
            <a:xfrm>
              <a:off x="2945354" y="4923358"/>
              <a:ext cx="399800" cy="3808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F31C9A7-2E78-41A2-A6BC-00DEBA701C25}"/>
                </a:ext>
              </a:extLst>
            </p:cNvPr>
            <p:cNvSpPr txBox="1"/>
            <p:nvPr/>
          </p:nvSpPr>
          <p:spPr>
            <a:xfrm>
              <a:off x="2913435" y="4929127"/>
              <a:ext cx="461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F0524AC0-1145-4CA9-9D40-0C0724A3122D}"/>
              </a:ext>
            </a:extLst>
          </p:cNvPr>
          <p:cNvGrpSpPr/>
          <p:nvPr/>
        </p:nvGrpSpPr>
        <p:grpSpPr>
          <a:xfrm>
            <a:off x="4793301" y="2483401"/>
            <a:ext cx="461586" cy="380870"/>
            <a:chOff x="2913435" y="4923358"/>
            <a:chExt cx="461586" cy="380870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04DFAC3-6F2B-425A-AFDB-0F8C1CE07590}"/>
                </a:ext>
              </a:extLst>
            </p:cNvPr>
            <p:cNvSpPr/>
            <p:nvPr/>
          </p:nvSpPr>
          <p:spPr bwMode="auto">
            <a:xfrm>
              <a:off x="2945354" y="4923358"/>
              <a:ext cx="399800" cy="3808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ABB3EDF-DEFD-4956-9066-19C95079BF1E}"/>
                </a:ext>
              </a:extLst>
            </p:cNvPr>
            <p:cNvSpPr txBox="1"/>
            <p:nvPr/>
          </p:nvSpPr>
          <p:spPr>
            <a:xfrm>
              <a:off x="2913435" y="4929127"/>
              <a:ext cx="461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74435F9E-5577-4BB6-B4C6-939406B91E8F}"/>
              </a:ext>
            </a:extLst>
          </p:cNvPr>
          <p:cNvGrpSpPr/>
          <p:nvPr/>
        </p:nvGrpSpPr>
        <p:grpSpPr>
          <a:xfrm>
            <a:off x="3339688" y="2925327"/>
            <a:ext cx="461586" cy="380870"/>
            <a:chOff x="2913435" y="4923358"/>
            <a:chExt cx="461586" cy="38087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BC70747B-E5DF-4ADA-B40A-B7542D7159C3}"/>
                </a:ext>
              </a:extLst>
            </p:cNvPr>
            <p:cNvSpPr/>
            <p:nvPr/>
          </p:nvSpPr>
          <p:spPr bwMode="auto">
            <a:xfrm>
              <a:off x="2945354" y="4923358"/>
              <a:ext cx="399800" cy="3808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D21AE89-82F2-43F3-96B3-D60F15C795E9}"/>
                </a:ext>
              </a:extLst>
            </p:cNvPr>
            <p:cNvSpPr txBox="1"/>
            <p:nvPr/>
          </p:nvSpPr>
          <p:spPr>
            <a:xfrm>
              <a:off x="2913435" y="4929127"/>
              <a:ext cx="461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55099FB6-5E25-4815-816C-935911EE320F}"/>
              </a:ext>
            </a:extLst>
          </p:cNvPr>
          <p:cNvGrpSpPr/>
          <p:nvPr/>
        </p:nvGrpSpPr>
        <p:grpSpPr>
          <a:xfrm>
            <a:off x="3879748" y="2925327"/>
            <a:ext cx="461586" cy="380870"/>
            <a:chOff x="2913435" y="4923358"/>
            <a:chExt cx="461586" cy="38087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CA128F2-98BE-4EA4-8927-FDC0162AA0F7}"/>
                </a:ext>
              </a:extLst>
            </p:cNvPr>
            <p:cNvSpPr/>
            <p:nvPr/>
          </p:nvSpPr>
          <p:spPr bwMode="auto">
            <a:xfrm>
              <a:off x="2945354" y="4923358"/>
              <a:ext cx="399800" cy="3808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111FBCB-9F7F-485E-8BBD-62EB01C100BA}"/>
                </a:ext>
              </a:extLst>
            </p:cNvPr>
            <p:cNvSpPr txBox="1"/>
            <p:nvPr/>
          </p:nvSpPr>
          <p:spPr>
            <a:xfrm>
              <a:off x="2913435" y="4929127"/>
              <a:ext cx="461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36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9E0E92F9-9389-4349-821A-5A4165B1BF07}"/>
              </a:ext>
            </a:extLst>
          </p:cNvPr>
          <p:cNvGrpSpPr/>
          <p:nvPr/>
        </p:nvGrpSpPr>
        <p:grpSpPr>
          <a:xfrm>
            <a:off x="4396102" y="2925327"/>
            <a:ext cx="461586" cy="380870"/>
            <a:chOff x="2913435" y="4923358"/>
            <a:chExt cx="461586" cy="380870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6C16519-EDCB-4A17-9402-17FE87D17D82}"/>
                </a:ext>
              </a:extLst>
            </p:cNvPr>
            <p:cNvSpPr/>
            <p:nvPr/>
          </p:nvSpPr>
          <p:spPr bwMode="auto">
            <a:xfrm>
              <a:off x="2945354" y="4923358"/>
              <a:ext cx="399800" cy="3808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23E260D-9401-427F-A491-641945AAD028}"/>
                </a:ext>
              </a:extLst>
            </p:cNvPr>
            <p:cNvSpPr txBox="1"/>
            <p:nvPr/>
          </p:nvSpPr>
          <p:spPr>
            <a:xfrm>
              <a:off x="2913435" y="4929127"/>
              <a:ext cx="461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48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6101A6E7-D616-4756-A7BD-F5F14596CFDB}"/>
              </a:ext>
            </a:extLst>
          </p:cNvPr>
          <p:cNvGrpSpPr/>
          <p:nvPr/>
        </p:nvGrpSpPr>
        <p:grpSpPr>
          <a:xfrm>
            <a:off x="4914567" y="2925327"/>
            <a:ext cx="461586" cy="380870"/>
            <a:chOff x="2913435" y="4923358"/>
            <a:chExt cx="461586" cy="380870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EEA957F6-550D-476F-A810-84E5A3F32931}"/>
                </a:ext>
              </a:extLst>
            </p:cNvPr>
            <p:cNvSpPr/>
            <p:nvPr/>
          </p:nvSpPr>
          <p:spPr bwMode="auto">
            <a:xfrm>
              <a:off x="2945354" y="4923358"/>
              <a:ext cx="399800" cy="3808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E815C05-2312-4F76-B582-3D4A648F451C}"/>
                </a:ext>
              </a:extLst>
            </p:cNvPr>
            <p:cNvSpPr txBox="1"/>
            <p:nvPr/>
          </p:nvSpPr>
          <p:spPr>
            <a:xfrm>
              <a:off x="2913435" y="4929127"/>
              <a:ext cx="461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F8E3C8D-8D68-410D-9027-610C9433D104}"/>
              </a:ext>
            </a:extLst>
          </p:cNvPr>
          <p:cNvSpPr/>
          <p:nvPr/>
        </p:nvSpPr>
        <p:spPr bwMode="auto">
          <a:xfrm>
            <a:off x="3876394" y="3785725"/>
            <a:ext cx="1320767" cy="3808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C276BB1-EE9A-44DC-A4CF-ABAA9516C702}"/>
              </a:ext>
            </a:extLst>
          </p:cNvPr>
          <p:cNvSpPr txBox="1"/>
          <p:nvPr/>
        </p:nvSpPr>
        <p:spPr>
          <a:xfrm>
            <a:off x="3866938" y="3789426"/>
            <a:ext cx="147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12, 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⋯⋯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7" name="Picture 4">
            <a:extLst>
              <a:ext uri="{FF2B5EF4-FFF2-40B4-BE49-F238E27FC236}">
                <a16:creationId xmlns:a16="http://schemas.microsoft.com/office/drawing/2014/main" id="{0C8A48D7-C3AF-4CEC-92A7-2BD68E41A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191" y="3722402"/>
            <a:ext cx="236879" cy="23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9927CD42-05FC-4D76-834A-6B0009C4FED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663" y="2390666"/>
            <a:ext cx="236879" cy="236879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7D346E34-91D3-40C3-AB9E-9E1C4C73C58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998" y="2390666"/>
            <a:ext cx="236879" cy="236879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A2C56E8D-0634-4C9A-8D1F-A1478C8B83B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166" y="2390666"/>
            <a:ext cx="236879" cy="236879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5A4D5A14-60BB-41A8-8C05-E6CBFFB9DB7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501" y="2390666"/>
            <a:ext cx="236879" cy="236879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6C6E3B1F-B423-46DD-9C49-53AF7E28182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99" y="2819316"/>
            <a:ext cx="236879" cy="236879"/>
          </a:xfrm>
          <a:prstGeom prst="rect">
            <a:avLst/>
          </a:prstGeom>
        </p:spPr>
      </p:pic>
      <p:pic>
        <p:nvPicPr>
          <p:cNvPr id="136" name="그림 135">
            <a:extLst>
              <a:ext uri="{FF2B5EF4-FFF2-40B4-BE49-F238E27FC236}">
                <a16:creationId xmlns:a16="http://schemas.microsoft.com/office/drawing/2014/main" id="{EFC15BB1-0DD1-4E12-BA22-DE1B3F4C79B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834" y="2819316"/>
            <a:ext cx="236879" cy="236879"/>
          </a:xfrm>
          <a:prstGeom prst="rect">
            <a:avLst/>
          </a:prstGeom>
        </p:spPr>
      </p:pic>
      <p:pic>
        <p:nvPicPr>
          <p:cNvPr id="137" name="그림 136">
            <a:extLst>
              <a:ext uri="{FF2B5EF4-FFF2-40B4-BE49-F238E27FC236}">
                <a16:creationId xmlns:a16="http://schemas.microsoft.com/office/drawing/2014/main" id="{E821A539-E180-4CA6-AA57-769D7C9B72E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002" y="2819316"/>
            <a:ext cx="236879" cy="236879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2EBF46E6-7123-46B2-8AE8-9FE6B6FCE8A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337" y="2819316"/>
            <a:ext cx="236879" cy="2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68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80E028A-A2B3-4F65-97C1-CE1015E98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6" y="911038"/>
            <a:ext cx="6795882" cy="4290013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602892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색상박스 디자인 수정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11592" y="1214801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-137540" y="13392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89432" y="4905164"/>
            <a:ext cx="1014816" cy="353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671818" y="49710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10290" y="1981636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8">
            <a:extLst>
              <a:ext uri="{FF2B5EF4-FFF2-40B4-BE49-F238E27FC236}">
                <a16:creationId xmlns:a16="http://schemas.microsoft.com/office/drawing/2014/main" id="{44829DB1-54D3-44DD-9A1B-E40505530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1584307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6A38F147-1F27-4EC4-B4E0-0A57ED95101B}"/>
              </a:ext>
            </a:extLst>
          </p:cNvPr>
          <p:cNvSpPr/>
          <p:nvPr/>
        </p:nvSpPr>
        <p:spPr>
          <a:xfrm>
            <a:off x="543735" y="2184238"/>
            <a:ext cx="3415854" cy="22704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B71F6537-324D-48FB-A90B-C542FB5AE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AF4F4E6F-7AE2-4F34-AB1F-63CC0E70A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0" name="직사각형 21">
            <a:extLst>
              <a:ext uri="{FF2B5EF4-FFF2-40B4-BE49-F238E27FC236}">
                <a16:creationId xmlns:a16="http://schemas.microsoft.com/office/drawing/2014/main" id="{E4390883-9344-4E02-A08E-1BD95E1B8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suh_0501_02_0006_401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78B0B0F2-F2D9-4B10-8838-C8121BFAC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공배수와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</p:spTree>
    <p:extLst>
      <p:ext uri="{BB962C8B-B14F-4D97-AF65-F5344CB8AC3E}">
        <p14:creationId xmlns:p14="http://schemas.microsoft.com/office/powerpoint/2010/main" val="901223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2C61365D-7CCA-474E-8156-59D2F5211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831" y="2671670"/>
            <a:ext cx="463501" cy="449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/>
          <p:cNvSpPr txBox="1"/>
          <p:nvPr/>
        </p:nvSpPr>
        <p:spPr>
          <a:xfrm>
            <a:off x="572491" y="1604119"/>
            <a:ext cx="626776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최소공배수의 크기를 비교하여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410394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62481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152828" y="980728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67369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6208992" y="980728"/>
            <a:ext cx="482514" cy="252028"/>
          </a:xfrm>
          <a:prstGeom prst="flowChartAlternateProcess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686006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처음에는 나타나지 않음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클릭 시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풀이 확인 미니 </a:t>
                      </a:r>
                      <a:r>
                        <a:rPr lang="ko-KR" altLang="en-US" sz="1000" baseline="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슬라이드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" name="타원 50">
            <a:extLst>
              <a:ext uri="{FF2B5EF4-FFF2-40B4-BE49-F238E27FC236}">
                <a16:creationId xmlns:a16="http://schemas.microsoft.com/office/drawing/2014/main" id="{5F698F2F-EEE3-4473-9823-822A17892EDC}"/>
              </a:ext>
            </a:extLst>
          </p:cNvPr>
          <p:cNvSpPr/>
          <p:nvPr/>
        </p:nvSpPr>
        <p:spPr>
          <a:xfrm>
            <a:off x="5395264" y="50400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B3656F-828E-433B-997B-E5180AEFFB1C}"/>
              </a:ext>
            </a:extLst>
          </p:cNvPr>
          <p:cNvSpPr txBox="1"/>
          <p:nvPr/>
        </p:nvSpPr>
        <p:spPr>
          <a:xfrm>
            <a:off x="1666632" y="2592652"/>
            <a:ext cx="1268618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latin typeface="맑은 고딕" pitchFamily="50" charset="-127"/>
                <a:ea typeface="맑은 고딕" pitchFamily="50" charset="-127"/>
              </a:rPr>
              <a:t>14, 21</a:t>
            </a:r>
            <a:endParaRPr lang="ko-KR" altLang="en-US" sz="2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B6D754-1F9D-49AD-9179-FCDABC0B1E3F}"/>
              </a:ext>
            </a:extLst>
          </p:cNvPr>
          <p:cNvSpPr txBox="1"/>
          <p:nvPr/>
        </p:nvSpPr>
        <p:spPr>
          <a:xfrm>
            <a:off x="1621416" y="3063161"/>
            <a:ext cx="1349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최소공배수</a:t>
            </a:r>
            <a:r>
              <a:rPr lang="ko-KR" altLang="en-US" sz="1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r>
              <a:rPr lang="ko-KR" altLang="en-US" sz="1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0B9D5B-CCFC-49AA-A8F2-8A59ACAA5A0E}"/>
              </a:ext>
            </a:extLst>
          </p:cNvPr>
          <p:cNvSpPr/>
          <p:nvPr/>
        </p:nvSpPr>
        <p:spPr>
          <a:xfrm>
            <a:off x="3093473" y="2468474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15073A4-4589-4422-90F2-97DB8F0035B6}"/>
              </a:ext>
            </a:extLst>
          </p:cNvPr>
          <p:cNvSpPr/>
          <p:nvPr/>
        </p:nvSpPr>
        <p:spPr>
          <a:xfrm>
            <a:off x="3133644" y="24464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4C1D76E-9D6E-41A3-9E85-6820E66E4D23}"/>
              </a:ext>
            </a:extLst>
          </p:cNvPr>
          <p:cNvSpPr/>
          <p:nvPr/>
        </p:nvSpPr>
        <p:spPr>
          <a:xfrm>
            <a:off x="1400238" y="30090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73C976-F335-417C-BB6F-AD00B461A546}"/>
              </a:ext>
            </a:extLst>
          </p:cNvPr>
          <p:cNvSpPr txBox="1"/>
          <p:nvPr/>
        </p:nvSpPr>
        <p:spPr>
          <a:xfrm>
            <a:off x="3999138" y="2592652"/>
            <a:ext cx="1268618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latin typeface="맑은 고딕" pitchFamily="50" charset="-127"/>
                <a:ea typeface="맑은 고딕" pitchFamily="50" charset="-127"/>
              </a:rPr>
              <a:t>9, 15</a:t>
            </a:r>
            <a:endParaRPr lang="ko-KR" altLang="en-US" sz="2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07EC81-7218-400F-94AD-7F3D72DEDC8E}"/>
              </a:ext>
            </a:extLst>
          </p:cNvPr>
          <p:cNvSpPr txBox="1"/>
          <p:nvPr/>
        </p:nvSpPr>
        <p:spPr>
          <a:xfrm>
            <a:off x="3976299" y="3063161"/>
            <a:ext cx="1349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최소공배수</a:t>
            </a:r>
            <a:r>
              <a:rPr lang="ko-KR" altLang="en-US" sz="1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4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B0A3B6B-3BF0-475A-B3C0-C6AEFD1093B4}"/>
              </a:ext>
            </a:extLst>
          </p:cNvPr>
          <p:cNvSpPr/>
          <p:nvPr/>
        </p:nvSpPr>
        <p:spPr>
          <a:xfrm>
            <a:off x="3753380" y="30090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7">
            <a:extLst>
              <a:ext uri="{FF2B5EF4-FFF2-40B4-BE49-F238E27FC236}">
                <a16:creationId xmlns:a16="http://schemas.microsoft.com/office/drawing/2014/main" id="{E43EC0C1-57EF-429A-B372-AC900470D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id="{C86211FA-CE6A-47F2-B562-F7A7DFDA0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id="{E91C3F69-7A47-414D-86D0-4338C950F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suh_0501_02_0006_401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id="{F7452002-48ED-424C-84A6-DA89FB7E1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공배수와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376" y="2392485"/>
            <a:ext cx="346273" cy="346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5">
            <a:extLst>
              <a:ext uri="{FF2B5EF4-FFF2-40B4-BE49-F238E27FC236}">
                <a16:creationId xmlns:a16="http://schemas.microsoft.com/office/drawing/2014/main" id="{2C61365D-7CCA-474E-8156-59D2F5211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566" y="1662603"/>
            <a:ext cx="310707" cy="30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2">
            <a:extLst>
              <a:ext uri="{FF2B5EF4-FFF2-40B4-BE49-F238E27FC236}">
                <a16:creationId xmlns:a16="http://schemas.microsoft.com/office/drawing/2014/main" id="{951E3636-2A49-4B27-8CC3-80DD5C227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42551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4548061" y="50773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4519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2C61365D-7CCA-474E-8156-59D2F5211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831" y="2671670"/>
            <a:ext cx="463501" cy="449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/>
          <p:cNvSpPr txBox="1"/>
          <p:nvPr/>
        </p:nvSpPr>
        <p:spPr>
          <a:xfrm>
            <a:off x="572491" y="1604119"/>
            <a:ext cx="626776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최소공배수의 크기를 비교하여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410394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62481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152828" y="980728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67369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6208992" y="980728"/>
            <a:ext cx="482514" cy="252028"/>
          </a:xfrm>
          <a:prstGeom prst="flowChartAlternateProcess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927583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95B3656F-828E-433B-997B-E5180AEFFB1C}"/>
              </a:ext>
            </a:extLst>
          </p:cNvPr>
          <p:cNvSpPr txBox="1"/>
          <p:nvPr/>
        </p:nvSpPr>
        <p:spPr>
          <a:xfrm>
            <a:off x="1666632" y="2592652"/>
            <a:ext cx="1268618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latin typeface="맑은 고딕" pitchFamily="50" charset="-127"/>
                <a:ea typeface="맑은 고딕" pitchFamily="50" charset="-127"/>
              </a:rPr>
              <a:t>14, 21</a:t>
            </a:r>
            <a:endParaRPr lang="ko-KR" altLang="en-US" sz="2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B6D754-1F9D-49AD-9179-FCDABC0B1E3F}"/>
              </a:ext>
            </a:extLst>
          </p:cNvPr>
          <p:cNvSpPr txBox="1"/>
          <p:nvPr/>
        </p:nvSpPr>
        <p:spPr>
          <a:xfrm>
            <a:off x="1621416" y="3063161"/>
            <a:ext cx="1349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최소공배수</a:t>
            </a:r>
            <a:r>
              <a:rPr lang="ko-KR" altLang="en-US" sz="1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r>
              <a:rPr lang="ko-KR" altLang="en-US" sz="1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0B9D5B-CCFC-49AA-A8F2-8A59ACAA5A0E}"/>
              </a:ext>
            </a:extLst>
          </p:cNvPr>
          <p:cNvSpPr/>
          <p:nvPr/>
        </p:nvSpPr>
        <p:spPr>
          <a:xfrm>
            <a:off x="3093473" y="2468474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73C976-F335-417C-BB6F-AD00B461A546}"/>
              </a:ext>
            </a:extLst>
          </p:cNvPr>
          <p:cNvSpPr txBox="1"/>
          <p:nvPr/>
        </p:nvSpPr>
        <p:spPr>
          <a:xfrm>
            <a:off x="3999138" y="2592652"/>
            <a:ext cx="1268618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latin typeface="맑은 고딕" pitchFamily="50" charset="-127"/>
                <a:ea typeface="맑은 고딕" pitchFamily="50" charset="-127"/>
              </a:rPr>
              <a:t>9, 15</a:t>
            </a:r>
            <a:endParaRPr lang="ko-KR" altLang="en-US" sz="2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07EC81-7218-400F-94AD-7F3D72DEDC8E}"/>
              </a:ext>
            </a:extLst>
          </p:cNvPr>
          <p:cNvSpPr txBox="1"/>
          <p:nvPr/>
        </p:nvSpPr>
        <p:spPr>
          <a:xfrm>
            <a:off x="3976299" y="3063161"/>
            <a:ext cx="1349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최소공배수</a:t>
            </a:r>
            <a:r>
              <a:rPr lang="ko-KR" altLang="en-US" sz="1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4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7">
            <a:extLst>
              <a:ext uri="{FF2B5EF4-FFF2-40B4-BE49-F238E27FC236}">
                <a16:creationId xmlns:a16="http://schemas.microsoft.com/office/drawing/2014/main" id="{E43EC0C1-57EF-429A-B372-AC900470D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id="{C86211FA-CE6A-47F2-B562-F7A7DFDA0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id="{E91C3F69-7A47-414D-86D0-4338C950F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suh_0501_02_0006_401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id="{F7452002-48ED-424C-84A6-DA89FB7E1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공배수와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376" y="2392485"/>
            <a:ext cx="346273" cy="346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5">
            <a:extLst>
              <a:ext uri="{FF2B5EF4-FFF2-40B4-BE49-F238E27FC236}">
                <a16:creationId xmlns:a16="http://schemas.microsoft.com/office/drawing/2014/main" id="{2C61365D-7CCA-474E-8156-59D2F5211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566" y="1662603"/>
            <a:ext cx="310707" cy="30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2">
            <a:extLst>
              <a:ext uri="{FF2B5EF4-FFF2-40B4-BE49-F238E27FC236}">
                <a16:creationId xmlns:a16="http://schemas.microsoft.com/office/drawing/2014/main" id="{951E3636-2A49-4B27-8CC3-80DD5C227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42551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1B25EA43-4442-4440-8294-112F10145146}"/>
              </a:ext>
            </a:extLst>
          </p:cNvPr>
          <p:cNvGrpSpPr/>
          <p:nvPr/>
        </p:nvGrpSpPr>
        <p:grpSpPr>
          <a:xfrm>
            <a:off x="210071" y="2420888"/>
            <a:ext cx="6702189" cy="3111093"/>
            <a:chOff x="289983" y="1999557"/>
            <a:chExt cx="6702189" cy="3111093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20ED482-2DAF-4A79-A083-E51E81AB5365}"/>
                </a:ext>
              </a:extLst>
            </p:cNvPr>
            <p:cNvGrpSpPr/>
            <p:nvPr/>
          </p:nvGrpSpPr>
          <p:grpSpPr>
            <a:xfrm>
              <a:off x="289983" y="1999557"/>
              <a:ext cx="6667165" cy="2734238"/>
              <a:chOff x="192745" y="2215016"/>
              <a:chExt cx="6667165" cy="2734238"/>
            </a:xfrm>
          </p:grpSpPr>
          <p:sp>
            <p:nvSpPr>
              <p:cNvPr id="47" name="사각형: 둥근 모서리 44">
                <a:extLst>
                  <a:ext uri="{FF2B5EF4-FFF2-40B4-BE49-F238E27FC236}">
                    <a16:creationId xmlns:a16="http://schemas.microsoft.com/office/drawing/2014/main" id="{A459B6C5-C9FB-446A-90ED-0D4242264111}"/>
                  </a:ext>
                </a:extLst>
              </p:cNvPr>
              <p:cNvSpPr/>
              <p:nvPr/>
            </p:nvSpPr>
            <p:spPr>
              <a:xfrm>
                <a:off x="192745" y="2507623"/>
                <a:ext cx="6667165" cy="225352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각 삼각형 47">
                <a:extLst>
                  <a:ext uri="{FF2B5EF4-FFF2-40B4-BE49-F238E27FC236}">
                    <a16:creationId xmlns:a16="http://schemas.microsoft.com/office/drawing/2014/main" id="{E9ADA626-CF94-4837-AC28-BC5C88EB4F85}"/>
                  </a:ext>
                </a:extLst>
              </p:cNvPr>
              <p:cNvSpPr/>
              <p:nvPr/>
            </p:nvSpPr>
            <p:spPr>
              <a:xfrm flipH="1" flipV="1">
                <a:off x="4619104" y="476114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49" name="Picture 2">
                <a:extLst>
                  <a:ext uri="{FF2B5EF4-FFF2-40B4-BE49-F238E27FC236}">
                    <a16:creationId xmlns:a16="http://schemas.microsoft.com/office/drawing/2014/main" id="{D74BEB2C-B83E-4688-A93F-9B94B2AE65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401359" y="2215016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4" name="Picture 12">
              <a:extLst>
                <a:ext uri="{FF2B5EF4-FFF2-40B4-BE49-F238E27FC236}">
                  <a16:creationId xmlns:a16="http://schemas.microsoft.com/office/drawing/2014/main" id="{951E3636-2A49-4B27-8CC3-80DD5C227C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912" y="4821220"/>
              <a:ext cx="864096" cy="289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E7946D7-9A2B-4B59-9D17-85BE25F51E22}"/>
                </a:ext>
              </a:extLst>
            </p:cNvPr>
            <p:cNvSpPr txBox="1"/>
            <p:nvPr/>
          </p:nvSpPr>
          <p:spPr>
            <a:xfrm>
              <a:off x="684715" y="2323593"/>
              <a:ext cx="63074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14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배수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14, 28, </a:t>
              </a:r>
              <a:r>
                <a:rPr lang="en-US" altLang="ko-KR" sz="16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42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〮〮〮〮〮〮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21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배수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21, </a:t>
              </a:r>
              <a:r>
                <a:rPr lang="en-US" altLang="ko-KR" sz="16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〮〮〮〮〮〮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14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21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최소공배수는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42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0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37" y="3516863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39" y="292494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E7946D7-9A2B-4B59-9D17-85BE25F51E22}"/>
              </a:ext>
            </a:extLst>
          </p:cNvPr>
          <p:cNvSpPr txBox="1"/>
          <p:nvPr/>
        </p:nvSpPr>
        <p:spPr>
          <a:xfrm>
            <a:off x="604803" y="3812847"/>
            <a:ext cx="6307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배수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9, 18, 27, 36, 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〮〮〮〮〮〮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배수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15, 30</a:t>
            </a:r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〮〮〮〮〮〮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최소공배수는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53" y="4579451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55" y="398753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4651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06343" y="150000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어떤 두 수의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최소공배수가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 때 두 수의 공배수를 가장 작은 수부터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써보시오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50063"/>
              </p:ext>
            </p:extLst>
          </p:nvPr>
        </p:nvGraphicFramePr>
        <p:xfrm>
          <a:off x="7020272" y="689281"/>
          <a:ext cx="2086863" cy="32685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+mj-lt"/>
                        <a:buNone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 시 풀이 팝업 창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 칸 클릭하면 답 나타남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버튼은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됨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id="{16DD5809-D8A1-45D3-8535-D8355F98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CA8FFF59-0FCD-487C-9B9F-F02F04FD7D0C}"/>
              </a:ext>
            </a:extLst>
          </p:cNvPr>
          <p:cNvGrpSpPr/>
          <p:nvPr/>
        </p:nvGrpSpPr>
        <p:grpSpPr>
          <a:xfrm>
            <a:off x="2519773" y="2578041"/>
            <a:ext cx="2116120" cy="430887"/>
            <a:chOff x="2882449" y="3639147"/>
            <a:chExt cx="753944" cy="43088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39C03ED-07A7-4E2E-9993-B8229B5667D2}"/>
                </a:ext>
              </a:extLst>
            </p:cNvPr>
            <p:cNvSpPr txBox="1"/>
            <p:nvPr/>
          </p:nvSpPr>
          <p:spPr>
            <a:xfrm>
              <a:off x="2945681" y="3668795"/>
              <a:ext cx="62876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9D42856-5005-4AFD-AA04-CA52EB34D9F8}"/>
                </a:ext>
              </a:extLst>
            </p:cNvPr>
            <p:cNvSpPr txBox="1"/>
            <p:nvPr/>
          </p:nvSpPr>
          <p:spPr>
            <a:xfrm>
              <a:off x="2882449" y="3639147"/>
              <a:ext cx="7539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12, 24, 36, 48</a:t>
              </a:r>
              <a:endParaRPr lang="ko-KR" altLang="en-US" sz="22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id="{379C95BE-F05F-4A22-A040-A134F274CCED}"/>
              </a:ext>
            </a:extLst>
          </p:cNvPr>
          <p:cNvSpPr/>
          <p:nvPr/>
        </p:nvSpPr>
        <p:spPr>
          <a:xfrm>
            <a:off x="4180717" y="108904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id="{3EFB4D7E-0EE9-4C99-ABDE-C69052C64E3C}"/>
              </a:ext>
            </a:extLst>
          </p:cNvPr>
          <p:cNvSpPr/>
          <p:nvPr/>
        </p:nvSpPr>
        <p:spPr>
          <a:xfrm>
            <a:off x="4701585" y="108904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순서도: 대체 처리 63">
            <a:extLst>
              <a:ext uri="{FF2B5EF4-FFF2-40B4-BE49-F238E27FC236}">
                <a16:creationId xmlns:a16="http://schemas.microsoft.com/office/drawing/2014/main" id="{9C5196B1-94F2-4EBF-92AF-DA16D11C2C83}"/>
              </a:ext>
            </a:extLst>
          </p:cNvPr>
          <p:cNvSpPr/>
          <p:nvPr/>
        </p:nvSpPr>
        <p:spPr>
          <a:xfrm>
            <a:off x="5222453" y="108904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순서도: 대체 처리 64">
            <a:extLst>
              <a:ext uri="{FF2B5EF4-FFF2-40B4-BE49-F238E27FC236}">
                <a16:creationId xmlns:a16="http://schemas.microsoft.com/office/drawing/2014/main" id="{1DE1E97F-A4A6-4288-8C37-DC9DC4C8DE06}"/>
              </a:ext>
            </a:extLst>
          </p:cNvPr>
          <p:cNvSpPr/>
          <p:nvPr/>
        </p:nvSpPr>
        <p:spPr>
          <a:xfrm>
            <a:off x="5737070" y="1089045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대체 처리 66">
            <a:extLst>
              <a:ext uri="{FF2B5EF4-FFF2-40B4-BE49-F238E27FC236}">
                <a16:creationId xmlns:a16="http://schemas.microsoft.com/office/drawing/2014/main" id="{A287113F-C306-406F-9F39-5CC8A970EABB}"/>
              </a:ext>
            </a:extLst>
          </p:cNvPr>
          <p:cNvSpPr/>
          <p:nvPr/>
        </p:nvSpPr>
        <p:spPr>
          <a:xfrm>
            <a:off x="6251687" y="108904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CE2E89AB-16B8-4691-BE43-DBEED28B4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0" y="2398041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2">
            <a:extLst>
              <a:ext uri="{FF2B5EF4-FFF2-40B4-BE49-F238E27FC236}">
                <a16:creationId xmlns:a16="http://schemas.microsoft.com/office/drawing/2014/main" id="{951E3636-2A49-4B27-8CC3-80DD5C227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42551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7">
            <a:extLst>
              <a:ext uri="{FF2B5EF4-FFF2-40B4-BE49-F238E27FC236}">
                <a16:creationId xmlns:a16="http://schemas.microsoft.com/office/drawing/2014/main" id="{69D76405-81B8-43B8-9962-F109C3FEE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id="{38CD4C60-385C-4DBF-A8A4-FFB736F4C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id="{1778E11C-7682-4E82-B978-2D2F8F2B6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suh_0501_02_0006_401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id="{BD5268D8-BB3F-45F5-8E90-818FAE8C2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공배수와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35" name="타원 34"/>
          <p:cNvSpPr/>
          <p:nvPr/>
        </p:nvSpPr>
        <p:spPr>
          <a:xfrm>
            <a:off x="4462018" y="50787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0462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06343" y="150000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어떤 두 수의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최소공배수가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 때 두 수의 공배수를 가장 작은 수부터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써보시오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566726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풀이 클릭 시 나타나는 화면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0" name="Picture 2">
            <a:extLst>
              <a:ext uri="{FF2B5EF4-FFF2-40B4-BE49-F238E27FC236}">
                <a16:creationId xmlns:a16="http://schemas.microsoft.com/office/drawing/2014/main" id="{16DD5809-D8A1-45D3-8535-D8355F98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CA8FFF59-0FCD-487C-9B9F-F02F04FD7D0C}"/>
              </a:ext>
            </a:extLst>
          </p:cNvPr>
          <p:cNvGrpSpPr/>
          <p:nvPr/>
        </p:nvGrpSpPr>
        <p:grpSpPr>
          <a:xfrm>
            <a:off x="2519773" y="2578041"/>
            <a:ext cx="2116120" cy="430887"/>
            <a:chOff x="2882449" y="3639147"/>
            <a:chExt cx="753944" cy="43088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39C03ED-07A7-4E2E-9993-B8229B5667D2}"/>
                </a:ext>
              </a:extLst>
            </p:cNvPr>
            <p:cNvSpPr txBox="1"/>
            <p:nvPr/>
          </p:nvSpPr>
          <p:spPr>
            <a:xfrm>
              <a:off x="2945681" y="3668795"/>
              <a:ext cx="62876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9D42856-5005-4AFD-AA04-CA52EB34D9F8}"/>
                </a:ext>
              </a:extLst>
            </p:cNvPr>
            <p:cNvSpPr txBox="1"/>
            <p:nvPr/>
          </p:nvSpPr>
          <p:spPr>
            <a:xfrm>
              <a:off x="2882449" y="3639147"/>
              <a:ext cx="7539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12, 24, 36, 48</a:t>
              </a:r>
              <a:endParaRPr lang="ko-KR" altLang="en-US" sz="22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id="{379C95BE-F05F-4A22-A040-A134F274CCED}"/>
              </a:ext>
            </a:extLst>
          </p:cNvPr>
          <p:cNvSpPr/>
          <p:nvPr/>
        </p:nvSpPr>
        <p:spPr>
          <a:xfrm>
            <a:off x="4180717" y="108904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id="{3EFB4D7E-0EE9-4C99-ABDE-C69052C64E3C}"/>
              </a:ext>
            </a:extLst>
          </p:cNvPr>
          <p:cNvSpPr/>
          <p:nvPr/>
        </p:nvSpPr>
        <p:spPr>
          <a:xfrm>
            <a:off x="4701585" y="108904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순서도: 대체 처리 63">
            <a:extLst>
              <a:ext uri="{FF2B5EF4-FFF2-40B4-BE49-F238E27FC236}">
                <a16:creationId xmlns:a16="http://schemas.microsoft.com/office/drawing/2014/main" id="{9C5196B1-94F2-4EBF-92AF-DA16D11C2C83}"/>
              </a:ext>
            </a:extLst>
          </p:cNvPr>
          <p:cNvSpPr/>
          <p:nvPr/>
        </p:nvSpPr>
        <p:spPr>
          <a:xfrm>
            <a:off x="5222453" y="108904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순서도: 대체 처리 64">
            <a:extLst>
              <a:ext uri="{FF2B5EF4-FFF2-40B4-BE49-F238E27FC236}">
                <a16:creationId xmlns:a16="http://schemas.microsoft.com/office/drawing/2014/main" id="{1DE1E97F-A4A6-4288-8C37-DC9DC4C8DE06}"/>
              </a:ext>
            </a:extLst>
          </p:cNvPr>
          <p:cNvSpPr/>
          <p:nvPr/>
        </p:nvSpPr>
        <p:spPr>
          <a:xfrm>
            <a:off x="5737070" y="1089045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대체 처리 66">
            <a:extLst>
              <a:ext uri="{FF2B5EF4-FFF2-40B4-BE49-F238E27FC236}">
                <a16:creationId xmlns:a16="http://schemas.microsoft.com/office/drawing/2014/main" id="{A287113F-C306-406F-9F39-5CC8A970EABB}"/>
              </a:ext>
            </a:extLst>
          </p:cNvPr>
          <p:cNvSpPr/>
          <p:nvPr/>
        </p:nvSpPr>
        <p:spPr>
          <a:xfrm>
            <a:off x="6251687" y="1089045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B25EA43-4442-4440-8294-112F10145146}"/>
              </a:ext>
            </a:extLst>
          </p:cNvPr>
          <p:cNvGrpSpPr/>
          <p:nvPr/>
        </p:nvGrpSpPr>
        <p:grpSpPr>
          <a:xfrm>
            <a:off x="210071" y="3383287"/>
            <a:ext cx="6667165" cy="2148694"/>
            <a:chOff x="289983" y="2961956"/>
            <a:chExt cx="6667165" cy="2148694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20ED482-2DAF-4A79-A083-E51E81AB5365}"/>
                </a:ext>
              </a:extLst>
            </p:cNvPr>
            <p:cNvGrpSpPr/>
            <p:nvPr/>
          </p:nvGrpSpPr>
          <p:grpSpPr>
            <a:xfrm>
              <a:off x="289983" y="2961956"/>
              <a:ext cx="6667165" cy="1771839"/>
              <a:chOff x="192745" y="3177415"/>
              <a:chExt cx="6667165" cy="1771839"/>
            </a:xfrm>
          </p:grpSpPr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A459B6C5-C9FB-446A-90ED-0D4242264111}"/>
                  </a:ext>
                </a:extLst>
              </p:cNvPr>
              <p:cNvSpPr/>
              <p:nvPr/>
            </p:nvSpPr>
            <p:spPr>
              <a:xfrm>
                <a:off x="192745" y="3483006"/>
                <a:ext cx="6667165" cy="1278142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각 삼각형 45">
                <a:extLst>
                  <a:ext uri="{FF2B5EF4-FFF2-40B4-BE49-F238E27FC236}">
                    <a16:creationId xmlns:a16="http://schemas.microsoft.com/office/drawing/2014/main" id="{E9ADA626-CF94-4837-AC28-BC5C88EB4F85}"/>
                  </a:ext>
                </a:extLst>
              </p:cNvPr>
              <p:cNvSpPr/>
              <p:nvPr/>
            </p:nvSpPr>
            <p:spPr>
              <a:xfrm flipH="1" flipV="1">
                <a:off x="4619104" y="476114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47" name="Picture 2">
                <a:extLst>
                  <a:ext uri="{FF2B5EF4-FFF2-40B4-BE49-F238E27FC236}">
                    <a16:creationId xmlns:a16="http://schemas.microsoft.com/office/drawing/2014/main" id="{D74BEB2C-B83E-4688-A93F-9B94B2AE65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401359" y="3177415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8" name="Picture 12">
              <a:extLst>
                <a:ext uri="{FF2B5EF4-FFF2-40B4-BE49-F238E27FC236}">
                  <a16:creationId xmlns:a16="http://schemas.microsoft.com/office/drawing/2014/main" id="{951E3636-2A49-4B27-8CC3-80DD5C227C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912" y="4821220"/>
              <a:ext cx="864096" cy="289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7946D7-9A2B-4B59-9D17-85BE25F51E22}"/>
                </a:ext>
              </a:extLst>
            </p:cNvPr>
            <p:cNvSpPr txBox="1"/>
            <p:nvPr/>
          </p:nvSpPr>
          <p:spPr>
            <a:xfrm>
              <a:off x="499249" y="3470795"/>
              <a:ext cx="630745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수의 공배수는 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최소공배수의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배수와 같으므로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최소공배수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배수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개를 적으면 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수의 공배수를 가장 작은 수부터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개를 적으면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12, 24, 36, 48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9" name="TextBox 7">
            <a:extLst>
              <a:ext uri="{FF2B5EF4-FFF2-40B4-BE49-F238E27FC236}">
                <a16:creationId xmlns:a16="http://schemas.microsoft.com/office/drawing/2014/main" id="{69D76405-81B8-43B8-9962-F109C3FEE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id="{38CD4C60-385C-4DBF-A8A4-FFB736F4C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id="{1778E11C-7682-4E82-B978-2D2F8F2B6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suh_0501_02_0006_401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id="{BD5268D8-BB3F-45F5-8E90-818FAE8C2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공배수와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35" name="타원 34"/>
          <p:cNvSpPr/>
          <p:nvPr/>
        </p:nvSpPr>
        <p:spPr>
          <a:xfrm>
            <a:off x="324257" y="32374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4230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38B231E-26F7-4F15-B751-6BD81DA52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6" y="911038"/>
            <a:ext cx="6795882" cy="4359792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584108"/>
              </p:ext>
            </p:extLst>
          </p:nvPr>
        </p:nvGraphicFramePr>
        <p:xfrm>
          <a:off x="7020272" y="689281"/>
          <a:ext cx="2086863" cy="3329583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풀이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613311"/>
                  </a:ext>
                </a:extLst>
              </a:tr>
              <a:tr h="198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876135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37930" y="1243605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-111202" y="13680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146" y="1544969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148147" y="2252382"/>
            <a:ext cx="1003474" cy="2328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10516" y="4891260"/>
            <a:ext cx="1068626" cy="379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656190" y="478172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48146" y="2142843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1B2C99-372D-498D-848A-1D79011159E5}"/>
              </a:ext>
            </a:extLst>
          </p:cNvPr>
          <p:cNvSpPr/>
          <p:nvPr/>
        </p:nvSpPr>
        <p:spPr>
          <a:xfrm>
            <a:off x="737826" y="5824458"/>
            <a:ext cx="62250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http://cdata.tsherpa.co.kr/tsherpa/MultiMedia/Flash/2020/curri/index.html?flashxmlnum=soboro2&amp;classa=A8-C1-62-KK-KA-02-03-04-0-0-0-0&amp;classno=AA_SAMPLE/nproto_sample/DA/nproto_cmn_914.html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DBB30435-0DFA-4641-9095-ED899F29B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1BB2287E-F57B-465B-857A-5EF60614D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4" name="직사각형 21">
            <a:extLst>
              <a:ext uri="{FF2B5EF4-FFF2-40B4-BE49-F238E27FC236}">
                <a16:creationId xmlns:a16="http://schemas.microsoft.com/office/drawing/2014/main" id="{B2B34076-E959-4FA6-9DF3-0C53EB70E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suh_0501_02_0006_401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A90682CC-8FB3-4236-BF2D-B0116320C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공배수와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</p:spTree>
    <p:extLst>
      <p:ext uri="{BB962C8B-B14F-4D97-AF65-F5344CB8AC3E}">
        <p14:creationId xmlns:p14="http://schemas.microsoft.com/office/powerpoint/2010/main" val="352699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E78213A-A41E-4271-9090-47E01AB20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84" y="1007731"/>
            <a:ext cx="6607459" cy="4273373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218571" y="944724"/>
            <a:ext cx="6689372" cy="4428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56176" y="985309"/>
            <a:ext cx="828092" cy="234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6007044" y="105426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이런 활동을 할 수 있어요 게이트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A44E8B-219B-4ADE-A216-90D64B70B92E}"/>
              </a:ext>
            </a:extLst>
          </p:cNvPr>
          <p:cNvSpPr/>
          <p:nvPr/>
        </p:nvSpPr>
        <p:spPr>
          <a:xfrm>
            <a:off x="775200" y="5841268"/>
            <a:ext cx="51649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https://cdata2.tsherpa.co.kr/tsherpa/MultiMedia/Flash/2020/curri/index_jr.html?flashxmlnum=yuni4856&amp;classa=A8-C1-31-MM-MM-04-06-02-0-0-0-0&amp;classno=MM_31_04/suh_0301_05_0002/suh_0301_05_0002_501_1.html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684D2CF8-6EBD-4DE9-B10E-B61B2FB8A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58AF6F24-C869-4A21-9C97-7990C2B32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5" name="직사각형 21">
            <a:extLst>
              <a:ext uri="{FF2B5EF4-FFF2-40B4-BE49-F238E27FC236}">
                <a16:creationId xmlns:a16="http://schemas.microsoft.com/office/drawing/2014/main" id="{C30E1F5E-F89E-448E-9541-7F9EB9083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suh_0501_02_0006_501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4D3894A1-77D9-4412-8130-833D8590E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공배수와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</p:spTree>
    <p:extLst>
      <p:ext uri="{BB962C8B-B14F-4D97-AF65-F5344CB8AC3E}">
        <p14:creationId xmlns:p14="http://schemas.microsoft.com/office/powerpoint/2010/main" val="1736296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B499EAA-C0A2-4DB2-8869-2B800049D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52" y="1312024"/>
            <a:ext cx="6607459" cy="4035254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134949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 페이지 안에 들어가면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넣어주시고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 들어갈 경우 하단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이너탭으로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나누어 주세요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(1-4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5-6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활동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활동 방법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스크롤 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281144" y="1772816"/>
            <a:ext cx="1014256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58177" y="177774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0983" y="1304764"/>
            <a:ext cx="382565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-1984" y="13096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75200" y="5841268"/>
            <a:ext cx="51649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https://cdata2.tsherpa.co.kr/tsherpa/MultiMedia/Flash/2020/curri/index_jr.html?flashxmlnum=yuni4856&amp;classa=A8-C1-31-MM-MM-04-06-02-0-0-0-0&amp;classno=MM_31_04/suh_0301_05_0002/suh_0301_05_0002_501_1.html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47EC69-169C-4F28-80E1-1E3C4252F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69" y="5155262"/>
            <a:ext cx="6564522" cy="435908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281144" y="2240868"/>
            <a:ext cx="494056" cy="33503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2010E31-647F-4A7A-BD54-F0720A13AB46}"/>
              </a:ext>
            </a:extLst>
          </p:cNvPr>
          <p:cNvGrpSpPr/>
          <p:nvPr/>
        </p:nvGrpSpPr>
        <p:grpSpPr>
          <a:xfrm flipV="1">
            <a:off x="7989964" y="1854389"/>
            <a:ext cx="1117171" cy="179599"/>
            <a:chOff x="319554" y="1245924"/>
            <a:chExt cx="2636592" cy="423864"/>
          </a:xfrm>
        </p:grpSpPr>
        <p:pic>
          <p:nvPicPr>
            <p:cNvPr id="20" name="Picture 11">
              <a:extLst>
                <a:ext uri="{FF2B5EF4-FFF2-40B4-BE49-F238E27FC236}">
                  <a16:creationId xmlns:a16="http://schemas.microsoft.com/office/drawing/2014/main" id="{06366E66-D8B1-4892-AA90-606C8D5A5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12">
              <a:extLst>
                <a:ext uri="{FF2B5EF4-FFF2-40B4-BE49-F238E27FC236}">
                  <a16:creationId xmlns:a16="http://schemas.microsoft.com/office/drawing/2014/main" id="{9D5A23C1-D1C6-44DB-9AAC-84A5B1B934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3">
              <a:extLst>
                <a:ext uri="{FF2B5EF4-FFF2-40B4-BE49-F238E27FC236}">
                  <a16:creationId xmlns:a16="http://schemas.microsoft.com/office/drawing/2014/main" id="{AFFA7123-0340-4C2D-8820-95DF77CEA1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14">
              <a:extLst>
                <a:ext uri="{FF2B5EF4-FFF2-40B4-BE49-F238E27FC236}">
                  <a16:creationId xmlns:a16="http://schemas.microsoft.com/office/drawing/2014/main" id="{A5592CA4-E6CE-4FF2-8C4F-C5B06087C1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C2CFA3-6572-4BAB-A597-4F0B93D8AC87}"/>
              </a:ext>
            </a:extLst>
          </p:cNvPr>
          <p:cNvSpPr/>
          <p:nvPr/>
        </p:nvSpPr>
        <p:spPr>
          <a:xfrm>
            <a:off x="6467414" y="2202768"/>
            <a:ext cx="494056" cy="33503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4B1950-25EE-4EEC-AC1C-C0B4CA965F4A}"/>
              </a:ext>
            </a:extLst>
          </p:cNvPr>
          <p:cNvSpPr/>
          <p:nvPr/>
        </p:nvSpPr>
        <p:spPr>
          <a:xfrm>
            <a:off x="6344447" y="32292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5E98B292-92F1-43ED-B5FF-EE9392943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1F1A0D17-39BD-4F96-B366-960019565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8" name="직사각형 21">
            <a:extLst>
              <a:ext uri="{FF2B5EF4-FFF2-40B4-BE49-F238E27FC236}">
                <a16:creationId xmlns:a16="http://schemas.microsoft.com/office/drawing/2014/main" id="{34C702D7-5591-473C-9125-75E8CFC45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suh_0501_02_0006_501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33ABF2D2-7618-4D1E-98AC-697C4C7CC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공배수와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30" name="Picture 2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40868"/>
            <a:ext cx="369260" cy="369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52" y="2610128"/>
            <a:ext cx="369260" cy="38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52" y="2992816"/>
            <a:ext cx="382688" cy="38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35671"/>
            <a:ext cx="375974" cy="369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4" y="4401108"/>
            <a:ext cx="379947" cy="37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9" y="5155262"/>
            <a:ext cx="419772" cy="419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158177" y="32673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28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2634CC0-6190-4622-8952-D4BE20FDB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480" y="1817800"/>
            <a:ext cx="4422614" cy="2935208"/>
          </a:xfrm>
          <a:prstGeom prst="rect">
            <a:avLst/>
          </a:prstGeom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D00A275B-B317-4837-82EF-E90220727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err="1">
                <a:latin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</a:rPr>
              <a:t> 및 색상박스 디자인 수정</a:t>
            </a:r>
            <a:endParaRPr lang="en-US" altLang="ko-KR" sz="1000" dirty="0">
              <a:latin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TextBox 43"/>
          <p:cNvSpPr txBox="1"/>
          <p:nvPr/>
        </p:nvSpPr>
        <p:spPr>
          <a:xfrm>
            <a:off x="322537" y="1412776"/>
            <a:ext cx="65755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무엇을 하고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864ABE-7CE8-4F40-84B3-5C5827DF6053}"/>
              </a:ext>
            </a:extLst>
          </p:cNvPr>
          <p:cNvSpPr/>
          <p:nvPr/>
        </p:nvSpPr>
        <p:spPr bwMode="auto">
          <a:xfrm>
            <a:off x="1272814" y="4839883"/>
            <a:ext cx="4457242" cy="4517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A811AB-2040-4AB4-AECA-49D2CB29ADE4}"/>
              </a:ext>
            </a:extLst>
          </p:cNvPr>
          <p:cNvSpPr txBox="1"/>
          <p:nvPr/>
        </p:nvSpPr>
        <p:spPr>
          <a:xfrm>
            <a:off x="1614780" y="4882274"/>
            <a:ext cx="425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나무도막을 규칙적으로 놓고 있습니다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B645A7E8-0A47-4C20-8DE0-6ED67EE9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37">
            <a:extLst>
              <a:ext uri="{FF2B5EF4-FFF2-40B4-BE49-F238E27FC236}">
                <a16:creationId xmlns:a16="http://schemas.microsoft.com/office/drawing/2014/main" id="{C18BCAFE-228A-4E65-BC93-50B9F8FB9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426" y="4460904"/>
            <a:ext cx="296668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747C5751-7CAD-4E6A-949F-242FE1B36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37" y="1526315"/>
            <a:ext cx="109580" cy="11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37041998-130B-46FE-832D-ACBA4CD96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818" y="4918670"/>
            <a:ext cx="360771" cy="28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7">
            <a:extLst>
              <a:ext uri="{FF2B5EF4-FFF2-40B4-BE49-F238E27FC236}">
                <a16:creationId xmlns:a16="http://schemas.microsoft.com/office/drawing/2014/main" id="{72AB0710-B5F4-4A07-854A-97BB010C7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id="{A24AC1FF-80A1-4EAC-B418-A07CF6B3F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7" name="직사각형 21">
            <a:extLst>
              <a:ext uri="{FF2B5EF4-FFF2-40B4-BE49-F238E27FC236}">
                <a16:creationId xmlns:a16="http://schemas.microsoft.com/office/drawing/2014/main" id="{E90EF64A-D71E-4B3D-A476-F52AE7860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C025AE3C-80DF-44AC-8659-F9BCA5794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공배수와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D4FFE35-491A-4DC4-88D9-8CFEF9B83481}"/>
              </a:ext>
            </a:extLst>
          </p:cNvPr>
          <p:cNvSpPr/>
          <p:nvPr/>
        </p:nvSpPr>
        <p:spPr>
          <a:xfrm>
            <a:off x="1374112" y="17491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883FCFF-981E-4C78-A0F1-60E1B955C8ED}"/>
              </a:ext>
            </a:extLst>
          </p:cNvPr>
          <p:cNvSpPr/>
          <p:nvPr/>
        </p:nvSpPr>
        <p:spPr>
          <a:xfrm>
            <a:off x="5571606" y="41688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218024" y="47829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858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spc="-15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spc="-150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spc="-15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그림을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색상박스와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디자인은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0A41553B-E876-4865-A0B9-F7C3D3CCA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5CA0F55-3F0A-4CBE-A016-421FCAF88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225838"/>
            <a:ext cx="6666493" cy="4424429"/>
          </a:xfrm>
          <a:prstGeom prst="rect">
            <a:avLst/>
          </a:prstGeom>
        </p:spPr>
      </p:pic>
      <p:sp>
        <p:nvSpPr>
          <p:cNvPr id="15" name="TextBox 7">
            <a:extLst>
              <a:ext uri="{FF2B5EF4-FFF2-40B4-BE49-F238E27FC236}">
                <a16:creationId xmlns:a16="http://schemas.microsoft.com/office/drawing/2014/main" id="{8E652867-5C24-4A7B-B1F9-D3D69520A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7EB6661A-0263-4E62-B51A-92832E240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1" name="직사각형 21">
            <a:extLst>
              <a:ext uri="{FF2B5EF4-FFF2-40B4-BE49-F238E27FC236}">
                <a16:creationId xmlns:a16="http://schemas.microsoft.com/office/drawing/2014/main" id="{F167643A-F6F2-4A5B-8BB6-3E2ADB002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B0B99E69-E38A-4BD7-AAA4-5FAA5401B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공배수와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</p:spTree>
    <p:extLst>
      <p:ext uri="{BB962C8B-B14F-4D97-AF65-F5344CB8AC3E}">
        <p14:creationId xmlns:p14="http://schemas.microsoft.com/office/powerpoint/2010/main" val="345057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C55BD51-7856-4BD0-8425-4E0B71AC5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73" y="1145646"/>
            <a:ext cx="6703073" cy="4134606"/>
          </a:xfrm>
          <a:prstGeom prst="rect">
            <a:avLst/>
          </a:prstGeom>
        </p:spPr>
      </p:pic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010166"/>
              </p:ext>
            </p:extLst>
          </p:nvPr>
        </p:nvGraphicFramePr>
        <p:xfrm>
          <a:off x="6984268" y="692696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상단 텍스트 추가해야 하므로 내용 아래로 조금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이동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수정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86468" y="1635610"/>
            <a:ext cx="803286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740416" y="17816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5877272"/>
            <a:ext cx="48965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http://cdata.tsherpa.co.kr/tsherpa/MultiMedia/Flash/2020/curri/index.html?flashxmlnum=llbless208&amp;classa=A8-C1-22-WI-WI-03-01-02-0-0-0-0&amp;classno=WI_22_03/win_0202_0102_0004/win_0202_0102_0004_103.html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FBE19B-B3FE-43B5-9D48-E05E0E5E150A}"/>
              </a:ext>
            </a:extLst>
          </p:cNvPr>
          <p:cNvSpPr/>
          <p:nvPr/>
        </p:nvSpPr>
        <p:spPr>
          <a:xfrm>
            <a:off x="180574" y="1635610"/>
            <a:ext cx="6509180" cy="12285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872B20B-4CC8-418F-A278-ADAA5B3D9815}"/>
              </a:ext>
            </a:extLst>
          </p:cNvPr>
          <p:cNvCxnSpPr>
            <a:cxnSpLocks/>
          </p:cNvCxnSpPr>
          <p:nvPr/>
        </p:nvCxnSpPr>
        <p:spPr bwMode="auto">
          <a:xfrm>
            <a:off x="523918" y="2419809"/>
            <a:ext cx="231658" cy="77713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1327ADB9-CAAD-47BE-9883-C02857BC8D34}"/>
              </a:ext>
            </a:extLst>
          </p:cNvPr>
          <p:cNvSpPr/>
          <p:nvPr/>
        </p:nvSpPr>
        <p:spPr>
          <a:xfrm>
            <a:off x="259521" y="250783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CFFDAD96-9CA5-4608-9CD4-928AA86A8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3CDE6071-7FFB-4CFF-AF12-729A8A335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id="{29D6A9A9-F7E2-40D6-848C-492D103FF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id="{23290D2A-35F2-4BFC-9D52-770134FA6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공배수와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70" y="1818592"/>
            <a:ext cx="156875" cy="169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43" y="2285288"/>
            <a:ext cx="156875" cy="169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8EDAEE-196E-4835-8E9D-5B34AEBD8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185813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31161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그림보기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85145" y="2033508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9093" y="207002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62588" y="4750467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51386" y="46409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0D1745-0454-41EC-92B0-E96173750D15}"/>
              </a:ext>
            </a:extLst>
          </p:cNvPr>
          <p:cNvSpPr/>
          <p:nvPr/>
        </p:nvSpPr>
        <p:spPr>
          <a:xfrm>
            <a:off x="1496875" y="1346559"/>
            <a:ext cx="878882" cy="2822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02B24DF-C168-4306-B4F0-FF773B895620}"/>
              </a:ext>
            </a:extLst>
          </p:cNvPr>
          <p:cNvSpPr/>
          <p:nvPr/>
        </p:nvSpPr>
        <p:spPr>
          <a:xfrm>
            <a:off x="1293013" y="134655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5FA3C5F3-0F5E-40DF-BF40-51BE6AEB6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44" y="2297483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553623-3307-4174-B6E7-FA826EC41467}"/>
              </a:ext>
            </a:extLst>
          </p:cNvPr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CA0649C-10AD-4B93-A235-EEDDE26B8BFA}"/>
              </a:ext>
            </a:extLst>
          </p:cNvPr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C1383592-0065-4D9B-A988-E795F553C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7">
            <a:extLst>
              <a:ext uri="{FF2B5EF4-FFF2-40B4-BE49-F238E27FC236}">
                <a16:creationId xmlns:a16="http://schemas.microsoft.com/office/drawing/2014/main" id="{41DEBC57-8E9C-4D21-9E1D-0DE5C3F36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711CA090-6E87-4C92-B345-35E62746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:a16="http://schemas.microsoft.com/office/drawing/2014/main" id="{D156DCCE-3993-4C0C-80F3-1E452B0F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suh_0501_02_0006_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9BA4F119-E689-4B0D-81F0-272A58C36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공배수와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8768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43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9EB2773-722A-4E54-A011-853E4B93A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16667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31161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85145" y="2033508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9093" y="207002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62588" y="4750467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51386" y="46409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5FA3C5F3-0F5E-40DF-BF40-51BE6AEB6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44" y="2297483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7">
            <a:extLst>
              <a:ext uri="{FF2B5EF4-FFF2-40B4-BE49-F238E27FC236}">
                <a16:creationId xmlns:a16="http://schemas.microsoft.com/office/drawing/2014/main" id="{41DEBC57-8E9C-4D21-9E1D-0DE5C3F36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711CA090-6E87-4C92-B345-35E62746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9BA4F119-E689-4B0D-81F0-272A58C36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공배수와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C1383592-0065-4D9B-A988-E795F553C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8768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21">
            <a:extLst>
              <a:ext uri="{FF2B5EF4-FFF2-40B4-BE49-F238E27FC236}">
                <a16:creationId xmlns:a16="http://schemas.microsoft.com/office/drawing/2014/main" id="{D156DCCE-3993-4C0C-80F3-1E452B0F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suh_0501_02_0006_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4391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124EFFC-6A28-45E3-87AB-473420BEC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17499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31161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85145" y="2033508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9093" y="207002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62588" y="4750467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51386" y="46409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5FA3C5F3-0F5E-40DF-BF40-51BE6AEB6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44" y="2297483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7">
            <a:extLst>
              <a:ext uri="{FF2B5EF4-FFF2-40B4-BE49-F238E27FC236}">
                <a16:creationId xmlns:a16="http://schemas.microsoft.com/office/drawing/2014/main" id="{41DEBC57-8E9C-4D21-9E1D-0DE5C3F36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711CA090-6E87-4C92-B345-35E62746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9BA4F119-E689-4B0D-81F0-272A58C36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공배수와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C1383592-0065-4D9B-A988-E795F553C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8768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21">
            <a:extLst>
              <a:ext uri="{FF2B5EF4-FFF2-40B4-BE49-F238E27FC236}">
                <a16:creationId xmlns:a16="http://schemas.microsoft.com/office/drawing/2014/main" id="{D156DCCE-3993-4C0C-80F3-1E452B0F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suh_0501_02_0006_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4979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287F860-5814-4D32-9007-9B995A376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19289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31161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85145" y="2033508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9093" y="207002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62588" y="4750467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51386" y="46409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5FA3C5F3-0F5E-40DF-BF40-51BE6AEB6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44" y="2297483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7">
            <a:extLst>
              <a:ext uri="{FF2B5EF4-FFF2-40B4-BE49-F238E27FC236}">
                <a16:creationId xmlns:a16="http://schemas.microsoft.com/office/drawing/2014/main" id="{41DEBC57-8E9C-4D21-9E1D-0DE5C3F36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711CA090-6E87-4C92-B345-35E62746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9BA4F119-E689-4B0D-81F0-272A58C36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879526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공배수와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최소공배수를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C1383592-0065-4D9B-A988-E795F553C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8768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21">
            <a:extLst>
              <a:ext uri="{FF2B5EF4-FFF2-40B4-BE49-F238E27FC236}">
                <a16:creationId xmlns:a16="http://schemas.microsoft.com/office/drawing/2014/main" id="{D156DCCE-3993-4C0C-80F3-1E452B0F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suh_0501_02_0006_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32630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40573</TotalTime>
  <Words>1863</Words>
  <Application>Microsoft Office PowerPoint</Application>
  <PresentationFormat>화면 슬라이드 쇼(4:3)</PresentationFormat>
  <Paragraphs>693</Paragraphs>
  <Slides>29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굴림</vt:lpstr>
      <vt:lpstr>나눔고딕</vt:lpstr>
      <vt:lpstr>돋움</vt:lpstr>
      <vt:lpstr>맑은 고딕</vt:lpstr>
      <vt:lpstr>Arial</vt:lpstr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LG</cp:lastModifiedBy>
  <cp:revision>6376</cp:revision>
  <dcterms:created xsi:type="dcterms:W3CDTF">2008-07-15T12:19:11Z</dcterms:created>
  <dcterms:modified xsi:type="dcterms:W3CDTF">2022-01-22T13:36:20Z</dcterms:modified>
</cp:coreProperties>
</file>