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211" r:id="rId4"/>
    <p:sldId id="1221" r:id="rId5"/>
    <p:sldId id="1224" r:id="rId6"/>
    <p:sldId id="1177" r:id="rId7"/>
    <p:sldId id="1182" r:id="rId8"/>
    <p:sldId id="1178" r:id="rId9"/>
    <p:sldId id="1179" r:id="rId10"/>
    <p:sldId id="1222" r:id="rId11"/>
    <p:sldId id="1183" r:id="rId12"/>
    <p:sldId id="1223" r:id="rId13"/>
    <p:sldId id="1214" r:id="rId14"/>
    <p:sldId id="1186" r:id="rId15"/>
    <p:sldId id="1218" r:id="rId16"/>
    <p:sldId id="1187" r:id="rId17"/>
    <p:sldId id="1220" r:id="rId18"/>
    <p:sldId id="1219" r:id="rId19"/>
    <p:sldId id="1149" r:id="rId20"/>
    <p:sldId id="1169" r:id="rId2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1FF"/>
    <a:srgbClr val="FBCE8B"/>
    <a:srgbClr val="E98E37"/>
    <a:srgbClr val="A46B5B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686" autoAdjust="0"/>
  </p:normalViewPr>
  <p:slideViewPr>
    <p:cSldViewPr>
      <p:cViewPr varScale="1">
        <p:scale>
          <a:sx n="83" d="100"/>
          <a:sy n="83" d="100"/>
        </p:scale>
        <p:origin x="1613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08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02135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6541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674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목장에 울타리를 설치해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생각한 방법으로 문제를 해결해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화면에 들어가지 않는다면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2, 3,4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번을 두 번째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나눠주세요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수식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23">
            <a:extLst>
              <a:ext uri="{FF2B5EF4-FFF2-40B4-BE49-F238E27FC236}">
                <a16:creationId xmlns:a16="http://schemas.microsoft.com/office/drawing/2014/main" id="{E7C6DBA5-F011-4A11-8888-7B862EDC9B0C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41674393-845A-476A-916B-7975AA5C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5F984E-593F-468C-BC82-04AD9A6707B8}"/>
              </a:ext>
            </a:extLst>
          </p:cNvPr>
          <p:cNvSpPr/>
          <p:nvPr/>
        </p:nvSpPr>
        <p:spPr bwMode="auto">
          <a:xfrm>
            <a:off x="867440" y="3685401"/>
            <a:ext cx="5579996" cy="382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2F14E9-6F4D-4596-877B-532B3C3E0E59}"/>
              </a:ext>
            </a:extLst>
          </p:cNvPr>
          <p:cNvSpPr/>
          <p:nvPr/>
        </p:nvSpPr>
        <p:spPr>
          <a:xfrm>
            <a:off x="5639102" y="5585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6">
            <a:extLst>
              <a:ext uri="{FF2B5EF4-FFF2-40B4-BE49-F238E27FC236}">
                <a16:creationId xmlns:a16="http://schemas.microsoft.com/office/drawing/2014/main" id="{78208B56-95C9-4E71-BF96-AC7AD8FA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310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7">
            <a:extLst>
              <a:ext uri="{FF2B5EF4-FFF2-40B4-BE49-F238E27FC236}">
                <a16:creationId xmlns:a16="http://schemas.microsoft.com/office/drawing/2014/main" id="{5ACD8A85-4688-44D2-89AD-811308CF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9626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0137E3-AEAE-4B37-AC2C-79962270B85C}"/>
              </a:ext>
            </a:extLst>
          </p:cNvPr>
          <p:cNvSpPr/>
          <p:nvPr/>
        </p:nvSpPr>
        <p:spPr bwMode="auto">
          <a:xfrm>
            <a:off x="867440" y="1715181"/>
            <a:ext cx="5579996" cy="1868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CF0D804-5C48-4BC1-8240-B0948C3532B8}"/>
              </a:ext>
            </a:extLst>
          </p:cNvPr>
          <p:cNvSpPr/>
          <p:nvPr/>
        </p:nvSpPr>
        <p:spPr>
          <a:xfrm>
            <a:off x="789476" y="27018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BC54D3-16A9-4E97-922E-D66E01E62554}"/>
              </a:ext>
            </a:extLst>
          </p:cNvPr>
          <p:cNvSpPr/>
          <p:nvPr/>
        </p:nvSpPr>
        <p:spPr>
          <a:xfrm>
            <a:off x="834975" y="1728442"/>
            <a:ext cx="565153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목장의 가로는 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 m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세로는 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 m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말뚝을 가장 적게 사용해야 하므로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최대공약수를 이용합니다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0"/>
              </a:spcBef>
            </a:pP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36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최대공약수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9</a:t>
            </a:r>
          </a:p>
          <a:p>
            <a:pPr>
              <a:spcBef>
                <a:spcPts val="0"/>
              </a:spcBef>
            </a:pP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EDC48-2902-464A-8F13-9E7F1B8192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950" y="2722954"/>
            <a:ext cx="1103933" cy="73736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068ADFC-BCDE-48CC-973B-3BC28C2BA01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21415" y="2940813"/>
            <a:ext cx="306435" cy="264097"/>
          </a:xfrm>
          <a:prstGeom prst="rect">
            <a:avLst/>
          </a:prstGeom>
        </p:spPr>
      </p:pic>
      <p:pic>
        <p:nvPicPr>
          <p:cNvPr id="54" name="Picture 29">
            <a:extLst>
              <a:ext uri="{FF2B5EF4-FFF2-40B4-BE49-F238E27FC236}">
                <a16:creationId xmlns:a16="http://schemas.microsoft.com/office/drawing/2014/main" id="{6FC5D4B2-059D-43BF-B310-C0F8172D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41059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204E62D1-541D-4DB0-9CBF-7210F78E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5820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48777B-2B80-4E0E-8DE2-DF85DD1248E4}"/>
              </a:ext>
            </a:extLst>
          </p:cNvPr>
          <p:cNvSpPr/>
          <p:nvPr/>
        </p:nvSpPr>
        <p:spPr>
          <a:xfrm>
            <a:off x="834975" y="3683231"/>
            <a:ext cx="56515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36÷9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가로에 필요한 말뚝은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586D87BF-983D-418B-B6F4-CFA6765197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02" y="3362567"/>
            <a:ext cx="212534" cy="21253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A9AE05F-0A79-40C5-B091-D08DEA8BD86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0" y="3826098"/>
            <a:ext cx="212534" cy="212534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103D210-BF29-460F-BBDF-E0103C1AFAEB}"/>
              </a:ext>
            </a:extLst>
          </p:cNvPr>
          <p:cNvSpPr/>
          <p:nvPr/>
        </p:nvSpPr>
        <p:spPr bwMode="auto">
          <a:xfrm>
            <a:off x="867440" y="4147345"/>
            <a:ext cx="5579996" cy="382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6DB0B0-3FFC-4883-992E-5B24E508E1B7}"/>
              </a:ext>
            </a:extLst>
          </p:cNvPr>
          <p:cNvSpPr/>
          <p:nvPr/>
        </p:nvSpPr>
        <p:spPr>
          <a:xfrm>
            <a:off x="834975" y="4145175"/>
            <a:ext cx="56515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세로에 필요한 말뚝은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8FEDF44F-7230-40C3-9D4F-83D0B84EB1C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0" y="4288042"/>
            <a:ext cx="212534" cy="212534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F093BF49-9CBC-4B45-8E95-C3D21DE8B9A0}"/>
              </a:ext>
            </a:extLst>
          </p:cNvPr>
          <p:cNvSpPr/>
          <p:nvPr/>
        </p:nvSpPr>
        <p:spPr bwMode="auto">
          <a:xfrm>
            <a:off x="867440" y="4630200"/>
            <a:ext cx="5579996" cy="6749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07BD58-47DC-47C6-A3DA-96829A2ACE20}"/>
              </a:ext>
            </a:extLst>
          </p:cNvPr>
          <p:cNvSpPr/>
          <p:nvPr/>
        </p:nvSpPr>
        <p:spPr>
          <a:xfrm>
            <a:off x="834975" y="4628030"/>
            <a:ext cx="56124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 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A32886F-A570-414D-97C9-F340C453D33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36" y="5110364"/>
            <a:ext cx="212534" cy="212534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5E9935-974E-4786-8295-3976E0D9812C}"/>
              </a:ext>
            </a:extLst>
          </p:cNvPr>
          <p:cNvGrpSpPr/>
          <p:nvPr/>
        </p:nvGrpSpPr>
        <p:grpSpPr>
          <a:xfrm flipV="1">
            <a:off x="7750439" y="2222694"/>
            <a:ext cx="1117171" cy="179599"/>
            <a:chOff x="319554" y="1245924"/>
            <a:chExt cx="2636592" cy="423864"/>
          </a:xfrm>
        </p:grpSpPr>
        <p:pic>
          <p:nvPicPr>
            <p:cNvPr id="97" name="Picture 11">
              <a:extLst>
                <a:ext uri="{FF2B5EF4-FFF2-40B4-BE49-F238E27FC236}">
                  <a16:creationId xmlns:a16="http://schemas.microsoft.com/office/drawing/2014/main" id="{6EB8B57F-099A-47C4-B45D-33F2C702C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>
              <a:extLst>
                <a:ext uri="{FF2B5EF4-FFF2-40B4-BE49-F238E27FC236}">
                  <a16:creationId xmlns:a16="http://schemas.microsoft.com/office/drawing/2014/main" id="{5599D8A2-AD1B-451E-8CB3-96AC824A0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>
              <a:extLst>
                <a:ext uri="{FF2B5EF4-FFF2-40B4-BE49-F238E27FC236}">
                  <a16:creationId xmlns:a16="http://schemas.microsoft.com/office/drawing/2014/main" id="{CF4C1A78-69AF-41BA-A31C-B344A366B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>
              <a:extLst>
                <a:ext uri="{FF2B5EF4-FFF2-40B4-BE49-F238E27FC236}">
                  <a16:creationId xmlns:a16="http://schemas.microsoft.com/office/drawing/2014/main" id="{7E1ACE2E-0C37-46F1-871A-2F1A0299B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93FF68D2-A276-4E87-AA38-7DB1552BAEE2}"/>
              </a:ext>
            </a:extLst>
          </p:cNvPr>
          <p:cNvSpPr/>
          <p:nvPr/>
        </p:nvSpPr>
        <p:spPr>
          <a:xfrm>
            <a:off x="188943" y="16918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C18B59B1-D5FC-4B08-ACC4-06412688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04" name="TextBox 8">
            <a:extLst>
              <a:ext uri="{FF2B5EF4-FFF2-40B4-BE49-F238E27FC236}">
                <a16:creationId xmlns:a16="http://schemas.microsoft.com/office/drawing/2014/main" id="{18B8BFF5-9A46-4A23-9F2D-4CA5143C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05" name="직사각형 21">
            <a:extLst>
              <a:ext uri="{FF2B5EF4-FFF2-40B4-BE49-F238E27FC236}">
                <a16:creationId xmlns:a16="http://schemas.microsoft.com/office/drawing/2014/main" id="{9BFFCF22-B87F-433A-8B0A-1401C3B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id="{F849483F-0247-4881-A8F0-F72FD50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3FF68D2-A276-4E87-AA38-7DB1552BAEE2}"/>
              </a:ext>
            </a:extLst>
          </p:cNvPr>
          <p:cNvSpPr/>
          <p:nvPr/>
        </p:nvSpPr>
        <p:spPr>
          <a:xfrm>
            <a:off x="2331312" y="2704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57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25053" y="1207495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바르게 구했는지 확인해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3">
            <a:extLst>
              <a:ext uri="{FF2B5EF4-FFF2-40B4-BE49-F238E27FC236}">
                <a16:creationId xmlns:a16="http://schemas.microsoft.com/office/drawing/2014/main" id="{39C589DF-2890-43D6-B0E0-368D0FDBC8DF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95FEF65-BC29-4570-AE4C-B3CD4757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3">
            <a:extLst>
              <a:ext uri="{FF2B5EF4-FFF2-40B4-BE49-F238E27FC236}">
                <a16:creationId xmlns:a16="http://schemas.microsoft.com/office/drawing/2014/main" id="{D23956E3-D8CB-486F-94FE-97306BF9935E}"/>
              </a:ext>
            </a:extLst>
          </p:cNvPr>
          <p:cNvSpPr txBox="1"/>
          <p:nvPr/>
        </p:nvSpPr>
        <p:spPr>
          <a:xfrm>
            <a:off x="425053" y="1724633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해결한 방법을 친구들에게 설명해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B5B17335-B7B1-4B4C-A81A-67D567BD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81085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9">
            <a:extLst>
              <a:ext uri="{FF2B5EF4-FFF2-40B4-BE49-F238E27FC236}">
                <a16:creationId xmlns:a16="http://schemas.microsoft.com/office/drawing/2014/main" id="{DFA7ECB5-4235-4612-99C2-8D95D251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44" y="260383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_x158392888" descr="EMB00002bac2d88">
            <a:extLst>
              <a:ext uri="{FF2B5EF4-FFF2-40B4-BE49-F238E27FC236}">
                <a16:creationId xmlns:a16="http://schemas.microsoft.com/office/drawing/2014/main" id="{AAB49D99-5F4B-4B20-940D-D122C970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5838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48182C49-2E3C-4E9E-A6C0-CE657563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CB80B660-7FEE-4CAD-A3AD-F6ECB82EF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id="{E9176964-0143-4BDB-94D8-17586D0F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8BB3B523-3586-4A02-BB69-EB4D0E6E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87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25053" y="1207495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바르게 구했는지 확인해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3">
            <a:extLst>
              <a:ext uri="{FF2B5EF4-FFF2-40B4-BE49-F238E27FC236}">
                <a16:creationId xmlns:a16="http://schemas.microsoft.com/office/drawing/2014/main" id="{39C589DF-2890-43D6-B0E0-368D0FDBC8DF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95FEF65-BC29-4570-AE4C-B3CD4757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3">
            <a:extLst>
              <a:ext uri="{FF2B5EF4-FFF2-40B4-BE49-F238E27FC236}">
                <a16:creationId xmlns:a16="http://schemas.microsoft.com/office/drawing/2014/main" id="{D23956E3-D8CB-486F-94FE-97306BF9935E}"/>
              </a:ext>
            </a:extLst>
          </p:cNvPr>
          <p:cNvSpPr txBox="1"/>
          <p:nvPr/>
        </p:nvSpPr>
        <p:spPr>
          <a:xfrm>
            <a:off x="425053" y="1724633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해결한 방법을 친구들에게 설명해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B5B17335-B7B1-4B4C-A81A-67D567BD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81085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CCE63ACF-C15F-4196-BB06-5D2A9DC56D3E}"/>
              </a:ext>
            </a:extLst>
          </p:cNvPr>
          <p:cNvSpPr/>
          <p:nvPr/>
        </p:nvSpPr>
        <p:spPr>
          <a:xfrm>
            <a:off x="2864758" y="3032956"/>
            <a:ext cx="3230121" cy="11826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두 수의 최대공약수를 구해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수를 최대공약수로 나누어 필요한 말뚝의 수를 구했습니다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_x158392888" descr="EMB00002bac2d88">
            <a:extLst>
              <a:ext uri="{FF2B5EF4-FFF2-40B4-BE49-F238E27FC236}">
                <a16:creationId xmlns:a16="http://schemas.microsoft.com/office/drawing/2014/main" id="{8C1766D3-632A-4B7F-BE21-67BD0BC3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18" y="2795016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EA4C001B-0A5B-4B11-9510-AF41330D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E43622CE-8402-45C8-A584-B298C96E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EAAF4883-63AC-46F8-A01A-D5C0791A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E5AB11CC-ED38-4CCB-A1FD-ADE2C5EA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09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57196" y="15148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문제를 해결하려면 알아야 할 것을 말해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11" y="153243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친구와 함께 가로와 세로를 다르게 정하여 새로운 문제를 만들어 봅시다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D1944-2830-45C6-B406-8ABAB8ABEB99}"/>
              </a:ext>
            </a:extLst>
          </p:cNvPr>
          <p:cNvSpPr/>
          <p:nvPr/>
        </p:nvSpPr>
        <p:spPr bwMode="auto">
          <a:xfrm>
            <a:off x="1842776" y="2033312"/>
            <a:ext cx="3629324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가로와 세로를 알아야 합니다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59B6AD72-FF42-49B6-8157-E1575E50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87" y="22976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95671FA5-A7C8-41DA-8A83-B2DC78B4913C}"/>
              </a:ext>
            </a:extLst>
          </p:cNvPr>
          <p:cNvSpPr/>
          <p:nvPr/>
        </p:nvSpPr>
        <p:spPr>
          <a:xfrm>
            <a:off x="5822972" y="5275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D7861A-4B67-4A1D-A80A-9C272C00E3FB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7" name="모서리가 둥근 직사각형 91">
              <a:extLst>
                <a:ext uri="{FF2B5EF4-FFF2-40B4-BE49-F238E27FC236}">
                  <a16:creationId xmlns:a16="http://schemas.microsoft.com/office/drawing/2014/main" id="{C2F9A656-1390-4CA5-97ED-68EC5AD9F1F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8" name="모서리가 둥근 직사각형 92">
              <a:extLst>
                <a:ext uri="{FF2B5EF4-FFF2-40B4-BE49-F238E27FC236}">
                  <a16:creationId xmlns:a16="http://schemas.microsoft.com/office/drawing/2014/main" id="{5916E140-29DA-43CA-9339-B6FD6FDD3E6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3" name="모서리가 둥근 직사각형 93">
              <a:extLst>
                <a:ext uri="{FF2B5EF4-FFF2-40B4-BE49-F238E27FC236}">
                  <a16:creationId xmlns:a16="http://schemas.microsoft.com/office/drawing/2014/main" id="{64EF1DAA-7CD6-4ED2-B6FD-8FF2C5D6B069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7" name="모서리가 둥근 직사각형 94">
              <a:extLst>
                <a:ext uri="{FF2B5EF4-FFF2-40B4-BE49-F238E27FC236}">
                  <a16:creationId xmlns:a16="http://schemas.microsoft.com/office/drawing/2014/main" id="{F62B8185-C57C-44A7-9E7F-8649E235E89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id="{EDE25A53-15B8-4CCB-91D6-BC6BD9B7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B39924F4-D6F2-4008-9E0D-9BD3EB84A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360CC1E9-DFCF-4BA7-A00A-A7A642C9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545D01FC-DA86-413B-93CE-6772CB8F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16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4597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문제를 해결할 수 있는 방법을 말해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id="{0B702D11-FFBF-422C-935A-1815F4C0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4805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25" y="2335069"/>
            <a:ext cx="1181100" cy="1879164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DAA9BA-D30F-44A8-98D0-E0F23FBC8071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54" name="모서리가 둥근 직사각형 91">
              <a:extLst>
                <a:ext uri="{FF2B5EF4-FFF2-40B4-BE49-F238E27FC236}">
                  <a16:creationId xmlns:a16="http://schemas.microsoft.com/office/drawing/2014/main" id="{1E7CE75F-5B50-477D-800F-AB9DF8828F75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5" name="모서리가 둥근 직사각형 92">
              <a:extLst>
                <a:ext uri="{FF2B5EF4-FFF2-40B4-BE49-F238E27FC236}">
                  <a16:creationId xmlns:a16="http://schemas.microsoft.com/office/drawing/2014/main" id="{73444471-9299-4CE8-84B7-5FDF06064425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6" name="모서리가 둥근 직사각형 93">
              <a:extLst>
                <a:ext uri="{FF2B5EF4-FFF2-40B4-BE49-F238E27FC236}">
                  <a16:creationId xmlns:a16="http://schemas.microsoft.com/office/drawing/2014/main" id="{8D125D01-E27A-463E-8993-93EF71E20CCB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7" name="모서리가 둥근 직사각형 94">
              <a:extLst>
                <a:ext uri="{FF2B5EF4-FFF2-40B4-BE49-F238E27FC236}">
                  <a16:creationId xmlns:a16="http://schemas.microsoft.com/office/drawing/2014/main" id="{55BF2E2E-1C38-48D6-AE23-3FB82C42A27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F3C2D9-FB8A-4131-B53D-0B8EB6E45184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2D41E61-1CAB-4F83-896F-465A362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3">
            <a:extLst>
              <a:ext uri="{FF2B5EF4-FFF2-40B4-BE49-F238E27FC236}">
                <a16:creationId xmlns:a16="http://schemas.microsoft.com/office/drawing/2014/main" id="{64D74BC2-C4DE-4807-BA91-04F7D04A5555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친구와 함께 가로와 세로를 다르게 정하여 새로운 문제를 만들어 봅시다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D54A2BA7-EE86-4742-8068-F6C85A5B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9B02D937-EDF8-4B18-A162-CE4E3117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2631C046-92CD-4AE3-8456-E7C40046F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D2743E03-6A91-4916-AE25-054D070F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A1C0D57-34EF-430D-A5F3-87141A96E800}"/>
              </a:ext>
            </a:extLst>
          </p:cNvPr>
          <p:cNvSpPr/>
          <p:nvPr/>
        </p:nvSpPr>
        <p:spPr>
          <a:xfrm>
            <a:off x="4499992" y="2191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98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9" y="2485444"/>
            <a:ext cx="1181100" cy="187916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04DABD-0F16-4A81-861D-CBCE7BF0273C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19" name="모서리가 둥근 직사각형 91">
              <a:extLst>
                <a:ext uri="{FF2B5EF4-FFF2-40B4-BE49-F238E27FC236}">
                  <a16:creationId xmlns:a16="http://schemas.microsoft.com/office/drawing/2014/main" id="{28FA8821-4646-4C09-B354-9499098EA796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0" name="모서리가 둥근 직사각형 92">
              <a:extLst>
                <a:ext uri="{FF2B5EF4-FFF2-40B4-BE49-F238E27FC236}">
                  <a16:creationId xmlns:a16="http://schemas.microsoft.com/office/drawing/2014/main" id="{71F5FA36-2D6F-4ADB-8DED-A9EDADD07BC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1" name="모서리가 둥근 직사각형 93">
              <a:extLst>
                <a:ext uri="{FF2B5EF4-FFF2-40B4-BE49-F238E27FC236}">
                  <a16:creationId xmlns:a16="http://schemas.microsoft.com/office/drawing/2014/main" id="{5F7DE971-F467-4518-90CE-728037A1FCC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2" name="모서리가 둥근 직사각형 94">
              <a:extLst>
                <a:ext uri="{FF2B5EF4-FFF2-40B4-BE49-F238E27FC236}">
                  <a16:creationId xmlns:a16="http://schemas.microsoft.com/office/drawing/2014/main" id="{5AC2045B-F735-473F-8EF6-648D8E4F0C91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AA1C0D57-34EF-430D-A5F3-87141A96E800}"/>
              </a:ext>
            </a:extLst>
          </p:cNvPr>
          <p:cNvSpPr/>
          <p:nvPr/>
        </p:nvSpPr>
        <p:spPr>
          <a:xfrm>
            <a:off x="2100796" y="3760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27475B-6244-4286-B6A2-BEDA9C1E667B}"/>
              </a:ext>
            </a:extLst>
          </p:cNvPr>
          <p:cNvGrpSpPr/>
          <p:nvPr/>
        </p:nvGrpSpPr>
        <p:grpSpPr>
          <a:xfrm>
            <a:off x="2484040" y="2723384"/>
            <a:ext cx="3530328" cy="1182681"/>
            <a:chOff x="2337815" y="2135987"/>
            <a:chExt cx="3530328" cy="1182681"/>
          </a:xfrm>
        </p:grpSpPr>
        <p:sp>
          <p:nvSpPr>
            <p:cNvPr id="28" name="모서리가 둥근 직사각형 19">
              <a:extLst>
                <a:ext uri="{FF2B5EF4-FFF2-40B4-BE49-F238E27FC236}">
                  <a16:creationId xmlns:a16="http://schemas.microsoft.com/office/drawing/2014/main" id="{C3C21185-A857-498F-AA5C-EB2BAA16D251}"/>
                </a:ext>
              </a:extLst>
            </p:cNvPr>
            <p:cNvSpPr/>
            <p:nvPr/>
          </p:nvSpPr>
          <p:spPr>
            <a:xfrm>
              <a:off x="2638022" y="2135987"/>
              <a:ext cx="3230121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98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주어진 조건을 확인하며</a:t>
              </a:r>
              <a:endPara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계획을 세웁니다</a:t>
              </a:r>
              <a:r>
                <a:rPr lang="en-US" altLang="ko-KR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995C37BF-681B-4954-A897-1733F845D509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E98E37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6586E46-2039-489C-9E96-C6ECD7F0C0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2F5884-00B3-4BD2-9D7A-8C2FF6C9B3E1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5B30D70E-A544-400D-B02E-92FD4993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23">
            <a:extLst>
              <a:ext uri="{FF2B5EF4-FFF2-40B4-BE49-F238E27FC236}">
                <a16:creationId xmlns:a16="http://schemas.microsoft.com/office/drawing/2014/main" id="{C8710D06-C9AE-4525-814E-B34C5F52AF54}"/>
              </a:ext>
            </a:extLst>
          </p:cNvPr>
          <p:cNvSpPr txBox="1"/>
          <p:nvPr/>
        </p:nvSpPr>
        <p:spPr>
          <a:xfrm>
            <a:off x="505156" y="154597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문제를 해결할 수 있는 방법을 말해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8879AE19-BC77-4F2E-8323-673D7C51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23">
            <a:extLst>
              <a:ext uri="{FF2B5EF4-FFF2-40B4-BE49-F238E27FC236}">
                <a16:creationId xmlns:a16="http://schemas.microsoft.com/office/drawing/2014/main" id="{E66BA580-64CC-4189-8E99-F24D3B1BB862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친구와 함께 가로와 세로를 다르게 정하여 새로운 문제를 만들어 봅시다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35D94F41-E2B9-4328-ACD8-7938D2C00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33BAA4F9-25F1-4404-8811-8982851C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A4D6D04B-7926-46E8-8725-0A66B82A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94EC28E5-8062-4161-BA45-FFF6CDC5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88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D47AD7-3C52-487B-9209-D9812DF5A9CC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0F859F1-DF60-4104-860F-EE94B769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5633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친구와 함께 문제를 해결해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화면에 들어가지 않는다면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문제를 첫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나눠주세요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D898D180-CACD-486F-9669-D25DFF72D034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친구와 함께 가로와 세로를 다르게 정하여 새로운 문제를 만들어 봅시다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D82D6E95-DC8A-45EC-863E-49BBDC4C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0A4D0051-645F-48C6-B40D-BB374327B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97FEFC38-A53A-408F-8EE4-9FB6A934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7960CC41-0DE8-40E6-8ADF-F087BEFA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3940CE-CE1C-4109-9EE6-585BFF4A07D3}"/>
              </a:ext>
            </a:extLst>
          </p:cNvPr>
          <p:cNvGrpSpPr/>
          <p:nvPr/>
        </p:nvGrpSpPr>
        <p:grpSpPr>
          <a:xfrm>
            <a:off x="248690" y="2075343"/>
            <a:ext cx="623466" cy="385338"/>
            <a:chOff x="1315786" y="2716506"/>
            <a:chExt cx="1169848" cy="723034"/>
          </a:xfrm>
        </p:grpSpPr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FAA7FE32-4B0A-4097-BC5C-ECFEEB107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9556B6-78D7-4AA4-BA9D-DA3F82029B63}"/>
                </a:ext>
              </a:extLst>
            </p:cNvPr>
            <p:cNvSpPr txBox="1"/>
            <p:nvPr/>
          </p:nvSpPr>
          <p:spPr>
            <a:xfrm>
              <a:off x="1315786" y="2762224"/>
              <a:ext cx="1169848" cy="50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문제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D43F6D-3FD5-4FF3-9847-462DFF901D8D}"/>
              </a:ext>
            </a:extLst>
          </p:cNvPr>
          <p:cNvSpPr/>
          <p:nvPr/>
        </p:nvSpPr>
        <p:spPr bwMode="auto">
          <a:xfrm>
            <a:off x="946271" y="2038292"/>
            <a:ext cx="5367462" cy="1591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7A20A4-E7C0-48BB-A739-003812CA688E}"/>
              </a:ext>
            </a:extLst>
          </p:cNvPr>
          <p:cNvSpPr/>
          <p:nvPr/>
        </p:nvSpPr>
        <p:spPr>
          <a:xfrm>
            <a:off x="1190006" y="2075343"/>
            <a:ext cx="521678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가로가 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 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세로가 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 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직사각형 모양의 종이를 크기가 같은 정사각형 모양으로 남는 부분 없이 나누어 자르려고 합니다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정사각형 모양으로 자르면 정사각형의 한 변의 길이는 몇 ㎝인가요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414E5A7-FA6E-4D32-9BA8-FF670467D1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59" y="3359456"/>
            <a:ext cx="212534" cy="212534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04E4A882-D4A1-4605-B53B-9EFADA12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0" y="2152791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916FA375-000F-4FCE-8041-161A7A72A131}"/>
              </a:ext>
            </a:extLst>
          </p:cNvPr>
          <p:cNvGrpSpPr/>
          <p:nvPr/>
        </p:nvGrpSpPr>
        <p:grpSpPr>
          <a:xfrm>
            <a:off x="248690" y="3844746"/>
            <a:ext cx="623466" cy="385338"/>
            <a:chOff x="1315786" y="2716506"/>
            <a:chExt cx="1169848" cy="723034"/>
          </a:xfrm>
        </p:grpSpPr>
        <p:pic>
          <p:nvPicPr>
            <p:cNvPr id="46" name="Picture 5">
              <a:extLst>
                <a:ext uri="{FF2B5EF4-FFF2-40B4-BE49-F238E27FC236}">
                  <a16:creationId xmlns:a16="http://schemas.microsoft.com/office/drawing/2014/main" id="{5028D49B-B2F5-4FC1-A9C7-6D3704BDF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EE0E1A-2296-44D3-A662-F500DE0B3726}"/>
                </a:ext>
              </a:extLst>
            </p:cNvPr>
            <p:cNvSpPr txBox="1"/>
            <p:nvPr/>
          </p:nvSpPr>
          <p:spPr>
            <a:xfrm>
              <a:off x="1315786" y="2762224"/>
              <a:ext cx="1169848" cy="635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풀이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105A2E-D2F7-4C65-A1A7-7DC9B3B5BEAE}"/>
              </a:ext>
            </a:extLst>
          </p:cNvPr>
          <p:cNvSpPr/>
          <p:nvPr/>
        </p:nvSpPr>
        <p:spPr bwMode="auto">
          <a:xfrm>
            <a:off x="946271" y="3807695"/>
            <a:ext cx="5367462" cy="9647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D6FDFD-CDA9-400A-8D3B-4380E70764B3}"/>
              </a:ext>
            </a:extLst>
          </p:cNvPr>
          <p:cNvSpPr/>
          <p:nvPr/>
        </p:nvSpPr>
        <p:spPr>
          <a:xfrm>
            <a:off x="1208945" y="3802966"/>
            <a:ext cx="519784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40=2×2×2×5, 56=2×2×2×7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가장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정사각형의 한 변의 길이는 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2×2×2=8 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208A511-E9EC-482C-A41E-63B44065DE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59" y="4559928"/>
            <a:ext cx="212534" cy="212534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656D1873-0B6C-48FE-8673-230A1328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92" y="387361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250859" y="2066129"/>
            <a:ext cx="612741" cy="394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730" y="1900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14730" y="3698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60676" y="1892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60676" y="3629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87" y="368827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34" y="375546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583" y="368827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7060" y="375260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50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id="{0B702D11-FFBF-422C-935A-1815F4C0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72994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25" y="2584499"/>
            <a:ext cx="1181100" cy="18791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9ED42F-9514-42FE-8AB6-B8D35CB62E5C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0" name="모서리가 둥근 직사각형 91">
              <a:extLst>
                <a:ext uri="{FF2B5EF4-FFF2-40B4-BE49-F238E27FC236}">
                  <a16:creationId xmlns:a16="http://schemas.microsoft.com/office/drawing/2014/main" id="{FF3F0847-540B-4DAA-8003-DBE2EDA290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1" name="모서리가 둥근 직사각형 92">
              <a:extLst>
                <a:ext uri="{FF2B5EF4-FFF2-40B4-BE49-F238E27FC236}">
                  <a16:creationId xmlns:a16="http://schemas.microsoft.com/office/drawing/2014/main" id="{956F77D8-3D8D-4563-962E-1780A8EB5A5D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2" name="모서리가 둥근 직사각형 93">
              <a:extLst>
                <a:ext uri="{FF2B5EF4-FFF2-40B4-BE49-F238E27FC236}">
                  <a16:creationId xmlns:a16="http://schemas.microsoft.com/office/drawing/2014/main" id="{93D7308B-5D86-4C2D-AAAB-09FF0255935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4" name="모서리가 둥근 직사각형 94">
              <a:extLst>
                <a:ext uri="{FF2B5EF4-FFF2-40B4-BE49-F238E27FC236}">
                  <a16:creationId xmlns:a16="http://schemas.microsoft.com/office/drawing/2014/main" id="{E1E0F58C-93AB-43BC-BA99-8850E721DEA5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F20E3C-3193-4C78-9A45-13EB4468C4DF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13FCBBEE-9D88-4B28-BF21-51DE7457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D1FCE9F7-F8F3-4E6C-89E6-B2E295E5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FD280777-A39C-42D9-8AEA-159EC34D0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E83BDC87-045C-40A0-A11D-9C125479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69D87DA1-B3F5-4964-9E69-0CDE4F1E3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FFB34B62-131A-4DC5-9A21-6C9496B7D200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친구와 함께 가로와 세로를 다르게 정하여 새로운 문제를 만들어 봅시다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7829FCCA-9CB0-4A7A-AB80-045D99D8D55F}"/>
              </a:ext>
            </a:extLst>
          </p:cNvPr>
          <p:cNvSpPr txBox="1"/>
          <p:nvPr/>
        </p:nvSpPr>
        <p:spPr>
          <a:xfrm>
            <a:off x="425053" y="1425236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바르게 구했는지 확인해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84888090-613D-4CC0-89DC-3A769E1C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014" y="151145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>
            <a:extLst>
              <a:ext uri="{FF2B5EF4-FFF2-40B4-BE49-F238E27FC236}">
                <a16:creationId xmlns:a16="http://schemas.microsoft.com/office/drawing/2014/main" id="{2575D1EF-99FF-4744-8F9E-EE213562584D}"/>
              </a:ext>
            </a:extLst>
          </p:cNvPr>
          <p:cNvSpPr txBox="1"/>
          <p:nvPr/>
        </p:nvSpPr>
        <p:spPr>
          <a:xfrm>
            <a:off x="425053" y="1942374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해결한 방법을 친구들에게 설명해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CAF0E00B-E114-431D-9E02-EA6F2CE2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014" y="20285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574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C7966717-F8D5-4298-A532-FC3E2273E756}"/>
              </a:ext>
            </a:extLst>
          </p:cNvPr>
          <p:cNvGrpSpPr/>
          <p:nvPr/>
        </p:nvGrpSpPr>
        <p:grpSpPr>
          <a:xfrm>
            <a:off x="2484040" y="2723384"/>
            <a:ext cx="3530328" cy="1182681"/>
            <a:chOff x="2337815" y="2135987"/>
            <a:chExt cx="3530328" cy="1182681"/>
          </a:xfrm>
        </p:grpSpPr>
        <p:sp>
          <p:nvSpPr>
            <p:cNvPr id="48" name="모서리가 둥근 직사각형 19">
              <a:extLst>
                <a:ext uri="{FF2B5EF4-FFF2-40B4-BE49-F238E27FC236}">
                  <a16:creationId xmlns:a16="http://schemas.microsoft.com/office/drawing/2014/main" id="{07FD860D-8D89-4C73-9956-A047CCDA3B57}"/>
                </a:ext>
              </a:extLst>
            </p:cNvPr>
            <p:cNvSpPr/>
            <p:nvPr/>
          </p:nvSpPr>
          <p:spPr>
            <a:xfrm>
              <a:off x="2638022" y="2135987"/>
              <a:ext cx="3230121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98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두 수의 최대공약수를 이용하여</a:t>
              </a:r>
              <a:endPara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문제를 해결했습니다</a:t>
              </a:r>
              <a:r>
                <a:rPr lang="en-US" altLang="ko-KR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51058C48-B34D-4E66-84EE-C40188E244FE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E98E37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09255"/>
            <a:ext cx="1181100" cy="187916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AA1C0D57-34EF-430D-A5F3-87141A96E800}"/>
              </a:ext>
            </a:extLst>
          </p:cNvPr>
          <p:cNvSpPr/>
          <p:nvPr/>
        </p:nvSpPr>
        <p:spPr>
          <a:xfrm>
            <a:off x="2091567" y="388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86E46-2039-489C-9E96-C6ECD7F0C0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8289FD-236F-4514-94DF-48BE97E410AE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id="{488EDE40-051E-4A19-9B78-C8AE6C3CDCD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2" name="모서리가 둥근 직사각형 92">
              <a:extLst>
                <a:ext uri="{FF2B5EF4-FFF2-40B4-BE49-F238E27FC236}">
                  <a16:creationId xmlns:a16="http://schemas.microsoft.com/office/drawing/2014/main" id="{44FC8952-CCE3-4D9D-8E8E-1415D429D3B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3" name="모서리가 둥근 직사각형 93">
              <a:extLst>
                <a:ext uri="{FF2B5EF4-FFF2-40B4-BE49-F238E27FC236}">
                  <a16:creationId xmlns:a16="http://schemas.microsoft.com/office/drawing/2014/main" id="{103F3D3E-94C7-453C-8D6C-4D73A3761D98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4" name="모서리가 둥근 직사각형 94">
              <a:extLst>
                <a:ext uri="{FF2B5EF4-FFF2-40B4-BE49-F238E27FC236}">
                  <a16:creationId xmlns:a16="http://schemas.microsoft.com/office/drawing/2014/main" id="{4F544AFD-7654-4817-A1C6-A3AF715D5DED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CE8101-119F-49AB-9E93-045C36AF18D2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95A554E3-3277-48F4-A33F-4319E478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7">
            <a:extLst>
              <a:ext uri="{FF2B5EF4-FFF2-40B4-BE49-F238E27FC236}">
                <a16:creationId xmlns:a16="http://schemas.microsoft.com/office/drawing/2014/main" id="{E70E2D7C-F38D-42D4-A1C5-EF359502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A70B1D46-450A-4D2A-A313-8BAE4E20B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5BAD69B6-57A8-4B7D-85E1-6286537E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C8DF406-EAD7-4D5B-94A0-FF2AF334E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23">
            <a:extLst>
              <a:ext uri="{FF2B5EF4-FFF2-40B4-BE49-F238E27FC236}">
                <a16:creationId xmlns:a16="http://schemas.microsoft.com/office/drawing/2014/main" id="{B76F2744-1513-4B94-A0A9-D9D05CD717FC}"/>
              </a:ext>
            </a:extLst>
          </p:cNvPr>
          <p:cNvSpPr txBox="1"/>
          <p:nvPr/>
        </p:nvSpPr>
        <p:spPr>
          <a:xfrm>
            <a:off x="425053" y="1425236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바르게 구했는지 확인해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63E9C592-FDD6-45B6-A8D3-BC79DC6F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1145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Box 23">
            <a:extLst>
              <a:ext uri="{FF2B5EF4-FFF2-40B4-BE49-F238E27FC236}">
                <a16:creationId xmlns:a16="http://schemas.microsoft.com/office/drawing/2014/main" id="{5466B88A-BE8A-4E00-BAA4-09020E9FA149}"/>
              </a:ext>
            </a:extLst>
          </p:cNvPr>
          <p:cNvSpPr txBox="1"/>
          <p:nvPr/>
        </p:nvSpPr>
        <p:spPr>
          <a:xfrm>
            <a:off x="425053" y="1942374"/>
            <a:ext cx="6102485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해결한 방법을 친구들에게 설명해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57" name="Picture 3">
            <a:extLst>
              <a:ext uri="{FF2B5EF4-FFF2-40B4-BE49-F238E27FC236}">
                <a16:creationId xmlns:a16="http://schemas.microsoft.com/office/drawing/2014/main" id="{70B4CAB1-B455-4901-8734-04D49205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20285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23">
            <a:extLst>
              <a:ext uri="{FF2B5EF4-FFF2-40B4-BE49-F238E27FC236}">
                <a16:creationId xmlns:a16="http://schemas.microsoft.com/office/drawing/2014/main" id="{B255AD77-A9D2-4CFE-9E4A-9B5EC566709B}"/>
              </a:ext>
            </a:extLst>
          </p:cNvPr>
          <p:cNvSpPr txBox="1"/>
          <p:nvPr/>
        </p:nvSpPr>
        <p:spPr>
          <a:xfrm>
            <a:off x="341723" y="704596"/>
            <a:ext cx="66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친구와 함께 가로와 세로를 다르게 정하여 새로운 문제를 만들어 봅시다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25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2BF194-FD07-4CFF-A7B1-258E609B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4263"/>
            <a:ext cx="6536363" cy="401700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7602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17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0B950238-61F7-45C2-B382-57DC7811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9BCB1D21-BB13-4C30-B7D3-DCF1840A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94BD5FDA-5667-45E5-A0C6-0C5D6451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8566E151-8005-4FEA-984A-73E5318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74585"/>
              </p:ext>
            </p:extLst>
          </p:nvPr>
        </p:nvGraphicFramePr>
        <p:xfrm>
          <a:off x="153927" y="224644"/>
          <a:ext cx="8836146" cy="298833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필요한 말뚝의 수 구하기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필요한 말뚝의 수 구하기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suh_0501_02_0008_201_2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가로와 세로를 다르게 정하여 새로운 문제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suh_0501_02_0008_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ABFD49F3-969A-4F6F-BABA-21A9D990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EC9E3C00-B65F-491F-BCA6-179B5C8D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20BBB99D-350F-494D-9A4F-150FD2CF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497C1AC-2B72-476C-9C99-20DE50C1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CA2B77-4755-4376-A48C-C7D3C077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354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4548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D8450D-C9A1-4DD0-AFE4-D10C2E7E68FC}"/>
              </a:ext>
            </a:extLst>
          </p:cNvPr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1" y="1645254"/>
            <a:ext cx="130295" cy="14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1" y="2456892"/>
            <a:ext cx="130295" cy="14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75556" y="2598045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59521" y="25078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281144" y="1388866"/>
            <a:ext cx="6509180" cy="1338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A230D8-D3D3-4DBE-A3CF-46E021EF4963}"/>
              </a:ext>
            </a:extLst>
          </p:cNvPr>
          <p:cNvSpPr/>
          <p:nvPr/>
        </p:nvSpPr>
        <p:spPr>
          <a:xfrm>
            <a:off x="59308" y="692695"/>
            <a:ext cx="6918956" cy="651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확인을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id="{4FEEE04A-596F-4C41-A6A7-204F60DE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1D3F8CE7-FF00-45A1-97A1-A81DB932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92E9D587-5FDF-40E4-B79F-AB363BB1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22477E4F-35FF-4671-A155-8D69E2CA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E41705-6709-4E07-AC94-5B2674AE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1" y="1436725"/>
            <a:ext cx="6257915" cy="42605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8D0FC5-50B3-41A1-BADC-F6F0F66DB6FA}"/>
              </a:ext>
            </a:extLst>
          </p:cNvPr>
          <p:cNvSpPr/>
          <p:nvPr/>
        </p:nvSpPr>
        <p:spPr>
          <a:xfrm>
            <a:off x="5696581" y="1088740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1E5138-D3EF-40C3-A822-CF3DBEEF7998}"/>
              </a:ext>
            </a:extLst>
          </p:cNvPr>
          <p:cNvSpPr/>
          <p:nvPr/>
        </p:nvSpPr>
        <p:spPr>
          <a:xfrm>
            <a:off x="6349719" y="108874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5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A230D8-D3D3-4DBE-A3CF-46E021EF4963}"/>
              </a:ext>
            </a:extLst>
          </p:cNvPr>
          <p:cNvSpPr/>
          <p:nvPr/>
        </p:nvSpPr>
        <p:spPr>
          <a:xfrm>
            <a:off x="59308" y="692695"/>
            <a:ext cx="6918956" cy="651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확인을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id="{4FEEE04A-596F-4C41-A6A7-204F60DE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1D3F8CE7-FF00-45A1-97A1-A81DB932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92E9D587-5FDF-40E4-B79F-AB363BB1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22477E4F-35FF-4671-A155-8D69E2CA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F0FB8C-6165-4A24-BA87-84350C271801}"/>
              </a:ext>
            </a:extLst>
          </p:cNvPr>
          <p:cNvGrpSpPr/>
          <p:nvPr/>
        </p:nvGrpSpPr>
        <p:grpSpPr>
          <a:xfrm>
            <a:off x="411003" y="1592796"/>
            <a:ext cx="6268692" cy="1304324"/>
            <a:chOff x="463548" y="1363975"/>
            <a:chExt cx="6268692" cy="130432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4A9D98D-5757-4CC3-8C65-98F1671BD48B}"/>
                </a:ext>
              </a:extLst>
            </p:cNvPr>
            <p:cNvSpPr/>
            <p:nvPr/>
          </p:nvSpPr>
          <p:spPr>
            <a:xfrm>
              <a:off x="463548" y="1363975"/>
              <a:ext cx="6268689" cy="13043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23">
              <a:extLst>
                <a:ext uri="{FF2B5EF4-FFF2-40B4-BE49-F238E27FC236}">
                  <a16:creationId xmlns:a16="http://schemas.microsoft.com/office/drawing/2014/main" id="{52E5A4E2-C3B3-4011-9ED3-9AFDD8386D5E}"/>
                </a:ext>
              </a:extLst>
            </p:cNvPr>
            <p:cNvSpPr txBox="1"/>
            <p:nvPr/>
          </p:nvSpPr>
          <p:spPr>
            <a:xfrm>
              <a:off x="463550" y="1440600"/>
              <a:ext cx="62686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 m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 m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직사각형 모양의 목장이 있습니다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목장의 가장자리를 따라 일정한 간격으로 말뚝을 박아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울타리를 설치하려고 합니다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 모퉁이에는 반드시 말뚝을 박아야 하고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말뚝은 가장 적게 사용하려고 합니다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8D0FC5-50B3-41A1-BADC-F6F0F66DB6FA}"/>
              </a:ext>
            </a:extLst>
          </p:cNvPr>
          <p:cNvSpPr/>
          <p:nvPr/>
        </p:nvSpPr>
        <p:spPr>
          <a:xfrm>
            <a:off x="5696581" y="108874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1E5138-D3EF-40C3-A822-CF3DBEEF7998}"/>
              </a:ext>
            </a:extLst>
          </p:cNvPr>
          <p:cNvSpPr/>
          <p:nvPr/>
        </p:nvSpPr>
        <p:spPr>
          <a:xfrm>
            <a:off x="6349719" y="1088740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82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구하려는 것은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96" name="TextBox 23"/>
          <p:cNvSpPr txBox="1"/>
          <p:nvPr/>
        </p:nvSpPr>
        <p:spPr>
          <a:xfrm>
            <a:off x="467544" y="2233965"/>
            <a:ext cx="63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말뚝의 수를 구하려면 먼저 무엇을 알아야 할지 생각해 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402" y="22254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976052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수입니다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67544" y="2712208"/>
            <a:ext cx="5976052" cy="976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96" y="3410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다음 슬라이드의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10" y="764704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435702" y="800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F0E8D8B-856C-4474-A84A-6B4926D4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4" y="2764435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2CC816-EB25-4212-B141-6007C9A74FCA}"/>
              </a:ext>
            </a:extLst>
          </p:cNvPr>
          <p:cNvSpPr/>
          <p:nvPr/>
        </p:nvSpPr>
        <p:spPr bwMode="auto">
          <a:xfrm>
            <a:off x="467544" y="3823029"/>
            <a:ext cx="5976052" cy="5363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9417A97-405B-43FF-8FA7-BF1C493C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5" y="3955813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29" y="39687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23">
            <a:extLst>
              <a:ext uri="{FF2B5EF4-FFF2-40B4-BE49-F238E27FC236}">
                <a16:creationId xmlns:a16="http://schemas.microsoft.com/office/drawing/2014/main" id="{53E9E5FE-D063-448E-AE03-5056BC8C4BD0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BC1F9BC4-B7E9-4F9F-AEF7-594FFC6B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id="{0796F607-2268-4871-8FA2-FA1077A8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A069487E-01B4-4F02-AAFF-850A38E43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6C87CA7F-25D1-47AC-B64C-53494A0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A691D3B4-50B5-4ADD-9775-1E7255710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5C6D65-89FB-483B-9338-920CCDDAB9DC}"/>
              </a:ext>
            </a:extLst>
          </p:cNvPr>
          <p:cNvSpPr/>
          <p:nvPr/>
        </p:nvSpPr>
        <p:spPr>
          <a:xfrm>
            <a:off x="818398" y="2720194"/>
            <a:ext cx="562519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목장의 크기가 가로 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 m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 m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목장의 가장자리를 따라 일정한 간격으로 말뚝을 박아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만듭니다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855FD5-498C-45B0-A7E4-F6EFF2E9E360}"/>
              </a:ext>
            </a:extLst>
          </p:cNvPr>
          <p:cNvSpPr/>
          <p:nvPr/>
        </p:nvSpPr>
        <p:spPr>
          <a:xfrm>
            <a:off x="818398" y="3813792"/>
            <a:ext cx="3999813" cy="474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말뚝은 가장 적게 사용해야 합니다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6910" y="2837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6667" y="3827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46272" y="5251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46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2882F5CA-B17B-45CD-9D56-55FC6BC3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DB5BC569-D5E6-45D5-AEA8-BACE4B0E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BD815204-069B-4AAE-8314-A34DA283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0EFBE359-28DF-4670-B34A-EFFABB67A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F0FB8C-6165-4A24-BA87-84350C271801}"/>
              </a:ext>
            </a:extLst>
          </p:cNvPr>
          <p:cNvGrpSpPr/>
          <p:nvPr/>
        </p:nvGrpSpPr>
        <p:grpSpPr>
          <a:xfrm>
            <a:off x="384440" y="4365104"/>
            <a:ext cx="6268692" cy="1304324"/>
            <a:chOff x="463548" y="1363975"/>
            <a:chExt cx="6268692" cy="1304324"/>
          </a:xfrm>
        </p:grpSpPr>
        <p:sp>
          <p:nvSpPr>
            <p:cNvPr id="11" name="사각형: 둥근 모서리 55">
              <a:extLst>
                <a:ext uri="{FF2B5EF4-FFF2-40B4-BE49-F238E27FC236}">
                  <a16:creationId xmlns:a16="http://schemas.microsoft.com/office/drawing/2014/main" id="{F4A9D98D-5757-4CC3-8C65-98F1671BD48B}"/>
                </a:ext>
              </a:extLst>
            </p:cNvPr>
            <p:cNvSpPr/>
            <p:nvPr/>
          </p:nvSpPr>
          <p:spPr>
            <a:xfrm>
              <a:off x="463548" y="1363975"/>
              <a:ext cx="6268689" cy="13043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52E5A4E2-C3B3-4011-9ED3-9AFDD8386D5E}"/>
                </a:ext>
              </a:extLst>
            </p:cNvPr>
            <p:cNvSpPr txBox="1"/>
            <p:nvPr/>
          </p:nvSpPr>
          <p:spPr>
            <a:xfrm>
              <a:off x="463550" y="1440600"/>
              <a:ext cx="62686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 m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 m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직사각형 모양의 목장이 있습니다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목장의 가장자리를 따라 일정한 간격으로 말뚝을 박아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울타리를 설치하려고 합니다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 모퉁이에는 반드시 말뚝을 박아야 하고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말뚝은 가장 적게 사용하려고 합니다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0E41705-6709-4E07-AC94-5B2674AE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2" y="870614"/>
            <a:ext cx="4969390" cy="33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문제를 해결할 수 있는 방법을 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04349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5" y="189804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F12CC785-5032-41FD-AA06-C220CB5B3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228EEB25-68F8-4964-9F8B-29350813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46A272CB-CCA5-4238-92C3-25287E1B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B9AE9C5D-6FAE-4A0F-BAB3-A4B8EF69D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0FBF78A7-9597-4DC9-B657-A3F407F7ABAD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8AFC5E32-64C5-4570-A8E9-0EB72A41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9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266265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문제를 해결할 수 있는 방법을 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196752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577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38022" y="2135987"/>
            <a:ext cx="3230121" cy="11826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각 삼각형 20"/>
          <p:cNvSpPr/>
          <p:nvPr/>
        </p:nvSpPr>
        <p:spPr>
          <a:xfrm rot="5400000" flipV="1">
            <a:off x="2396345" y="2626876"/>
            <a:ext cx="195359" cy="312420"/>
          </a:xfrm>
          <a:prstGeom prst="rtTriangle">
            <a:avLst/>
          </a:prstGeom>
          <a:solidFill>
            <a:srgbClr val="FF9999"/>
          </a:solidFill>
          <a:ln w="3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4" y="189804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920E5C97-F143-492F-8352-3AE396F0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5578F4A4-9FD6-4C3D-A146-A442A1E1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26A49AC1-4880-4115-BCEF-AC3F8F6C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AE8D44AE-B4A4-476F-ACF0-02258187C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목장에 울타리를 설치해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0FFDBA5F-99DB-4F31-8BEB-910B7FA80C7B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울타리를 설치하는 데 필요한 말뚝의 수를 구해 봅시다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6EDBD793-982D-4FF8-8A3C-C18C342E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315" y="2239996"/>
            <a:ext cx="2390403" cy="10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329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39683</TotalTime>
  <Words>1540</Words>
  <Application>Microsoft Office PowerPoint</Application>
  <PresentationFormat>화면 슬라이드 쇼(4:3)</PresentationFormat>
  <Paragraphs>479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6282</cp:revision>
  <dcterms:created xsi:type="dcterms:W3CDTF">2008-07-15T12:19:11Z</dcterms:created>
  <dcterms:modified xsi:type="dcterms:W3CDTF">2022-01-22T13:28:13Z</dcterms:modified>
</cp:coreProperties>
</file>