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171" r:id="rId4"/>
    <p:sldId id="1126" r:id="rId5"/>
    <p:sldId id="1172" r:id="rId6"/>
    <p:sldId id="1173" r:id="rId7"/>
    <p:sldId id="1174" r:id="rId8"/>
    <p:sldId id="1175" r:id="rId9"/>
    <p:sldId id="1178" r:id="rId10"/>
    <p:sldId id="1176" r:id="rId11"/>
    <p:sldId id="1179" r:id="rId12"/>
    <p:sldId id="1177" r:id="rId13"/>
    <p:sldId id="1149" r:id="rId14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1C9"/>
    <a:srgbClr val="FFE5E8"/>
    <a:srgbClr val="D4F3F6"/>
    <a:srgbClr val="A46B5B"/>
    <a:srgbClr val="FF9999"/>
    <a:srgbClr val="FF3399"/>
    <a:srgbClr val="FFFFCC"/>
    <a:srgbClr val="FF0000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6686" autoAdjust="0"/>
  </p:normalViewPr>
  <p:slideViewPr>
    <p:cSldViewPr>
      <p:cViewPr varScale="1">
        <p:scale>
          <a:sx n="83" d="100"/>
          <a:sy n="83" d="100"/>
        </p:scale>
        <p:origin x="1738" y="7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10" Type="http://schemas.openxmlformats.org/officeDocument/2006/relationships/image" Target="../media/image31.png"/><Relationship Id="rId4" Type="http://schemas.openxmlformats.org/officeDocument/2006/relationships/image" Target="../media/image25.jpe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3-09-0-0-0-0&amp;classno=MM_31_04/suh_0301_02_0009/suh_0301_02_0009_201_1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931217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6869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2161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얼마나 알고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BB6530-E4B6-4E52-B9BC-46B0B269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66" y="764704"/>
            <a:ext cx="6625234" cy="430509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88933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색상박스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확인 미니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757725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6481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94" y="97556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267220" y="2472177"/>
            <a:ext cx="812392" cy="1214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57682" y="236263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29A9ECE2-C65A-4888-9D1C-BE67D5CEC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AF45FC80-1D95-4E0F-AE82-00A736694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044DFC-0D96-47BA-9E96-B8FD3398F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D1D8A53F-AEE3-4AED-85B8-77434EB35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46" y="4757726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타원 15"/>
          <p:cNvSpPr/>
          <p:nvPr/>
        </p:nvSpPr>
        <p:spPr>
          <a:xfrm>
            <a:off x="4635195" y="46382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0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BB6530-E4B6-4E52-B9BC-46B0B269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66" y="764704"/>
            <a:ext cx="6625234" cy="430509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560141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79457" y="4757725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94" y="97556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267220" y="2472177"/>
            <a:ext cx="812392" cy="1214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29A9ECE2-C65A-4888-9D1C-BE67D5CEC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AF45FC80-1D95-4E0F-AE82-00A736694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044DFC-0D96-47BA-9E96-B8FD3398F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D1D8A53F-AEE3-4AED-85B8-77434EB35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46" y="4757726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2528900"/>
            <a:ext cx="6667165" cy="2287356"/>
            <a:chOff x="192745" y="1546849"/>
            <a:chExt cx="6667165" cy="228735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870886"/>
              <a:ext cx="6667165" cy="17752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54684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095887" y="364609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0" name="TextBox 53"/>
          <p:cNvSpPr txBox="1"/>
          <p:nvPr/>
        </p:nvSpPr>
        <p:spPr>
          <a:xfrm>
            <a:off x="395535" y="2888940"/>
            <a:ext cx="6561613" cy="17543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흰 바둑돌을 준기는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배수 자리마다 놓고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연수는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배수 자리마다 놓고 있으므로 같은 자리에 흰 바둑돌이 놓이는 경우는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공배수입니다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공배수는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12, 24, 36, 48, 60〮〮〮〮〮〮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이므로 바둑돌을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개씩 놓을 때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같은 자리에 흰 바둑돌을 놓는 경우는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째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24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째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36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째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48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째로 모두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번입니다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265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6"/>
            <a:ext cx="6918956" cy="730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61721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 화면에 안 들어갈 경우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 버튼으로 페이지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개로 나눔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첫 번째 페이지에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말풍선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내용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두 번째 페이지에 잘못 말한 친구와 이유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약물 사용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 정답 가리기로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C9090-CA24-4F3E-A82D-C8BE0CC7A6A2}"/>
              </a:ext>
            </a:extLst>
          </p:cNvPr>
          <p:cNvSpPr txBox="1"/>
          <p:nvPr/>
        </p:nvSpPr>
        <p:spPr>
          <a:xfrm>
            <a:off x="611560" y="768434"/>
            <a:ext cx="609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대화를 읽고 공약수와 공배수를 잘못 말한 친구를 찾고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이유를 설명해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25">
            <a:extLst>
              <a:ext uri="{FF2B5EF4-FFF2-40B4-BE49-F238E27FC236}">
                <a16:creationId xmlns:a16="http://schemas.microsoft.com/office/drawing/2014/main" id="{78F23F48-4027-4448-96B8-54F8E206E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4" y="768434"/>
            <a:ext cx="331199" cy="33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4B7EEEFE-61E7-4D2C-B114-EDE75694306A}"/>
              </a:ext>
            </a:extLst>
          </p:cNvPr>
          <p:cNvGrpSpPr/>
          <p:nvPr/>
        </p:nvGrpSpPr>
        <p:grpSpPr>
          <a:xfrm>
            <a:off x="1039866" y="1983783"/>
            <a:ext cx="1608190" cy="1359406"/>
            <a:chOff x="528866" y="2333879"/>
            <a:chExt cx="1608190" cy="135940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DA47D70-DCB1-4558-9F53-30ED5CEF0440}"/>
                </a:ext>
              </a:extLst>
            </p:cNvPr>
            <p:cNvSpPr/>
            <p:nvPr/>
          </p:nvSpPr>
          <p:spPr>
            <a:xfrm>
              <a:off x="528866" y="2507780"/>
              <a:ext cx="1608190" cy="1170885"/>
            </a:xfrm>
            <a:prstGeom prst="roundRect">
              <a:avLst>
                <a:gd name="adj" fmla="val 4801"/>
              </a:avLst>
            </a:prstGeom>
            <a:solidFill>
              <a:schemeClr val="bg1"/>
            </a:solidFill>
            <a:ln>
              <a:solidFill>
                <a:srgbClr val="D1E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F4907FD-9951-4F81-BA4A-76042D9F8ED7}"/>
                </a:ext>
              </a:extLst>
            </p:cNvPr>
            <p:cNvSpPr/>
            <p:nvPr/>
          </p:nvSpPr>
          <p:spPr>
            <a:xfrm>
              <a:off x="1449277" y="2333879"/>
              <a:ext cx="544592" cy="288032"/>
            </a:xfrm>
            <a:prstGeom prst="roundRect">
              <a:avLst>
                <a:gd name="adj" fmla="val 32639"/>
              </a:avLst>
            </a:prstGeom>
            <a:solidFill>
              <a:srgbClr val="F3FCD1"/>
            </a:solidFill>
            <a:ln>
              <a:solidFill>
                <a:srgbClr val="D1E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spc="-1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A7C791-FDFA-4796-B95F-9C5F232A09F0}"/>
                </a:ext>
              </a:extLst>
            </p:cNvPr>
            <p:cNvSpPr txBox="1"/>
            <p:nvPr/>
          </p:nvSpPr>
          <p:spPr>
            <a:xfrm>
              <a:off x="541785" y="2616067"/>
              <a:ext cx="158847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</a:t>
              </a:r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endPara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공약수는 </a:t>
              </a:r>
              <a:r>
                <a:rPr lang="en-US" altLang="ko-KR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</a:t>
              </a:r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최대공약수의 약수와 같아</a:t>
              </a:r>
              <a:r>
                <a:rPr lang="en-US" altLang="ko-KR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A7AD5D01-0C46-4898-BCC8-F4451A9A09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92" y="1760320"/>
            <a:ext cx="559401" cy="537222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F02B55B-F054-4320-9F01-FE52D3AA9686}"/>
              </a:ext>
            </a:extLst>
          </p:cNvPr>
          <p:cNvSpPr/>
          <p:nvPr/>
        </p:nvSpPr>
        <p:spPr>
          <a:xfrm>
            <a:off x="2805791" y="2150184"/>
            <a:ext cx="1608190" cy="1170885"/>
          </a:xfrm>
          <a:prstGeom prst="roundRect">
            <a:avLst>
              <a:gd name="adj" fmla="val 4801"/>
            </a:avLst>
          </a:prstGeom>
          <a:solidFill>
            <a:schemeClr val="bg1"/>
          </a:solidFill>
          <a:ln>
            <a:solidFill>
              <a:srgbClr val="F6C1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ED33EA3-2017-486A-B241-D1F1FA20D49C}"/>
              </a:ext>
            </a:extLst>
          </p:cNvPr>
          <p:cNvSpPr/>
          <p:nvPr/>
        </p:nvSpPr>
        <p:spPr>
          <a:xfrm>
            <a:off x="3726202" y="1976283"/>
            <a:ext cx="544592" cy="288032"/>
          </a:xfrm>
          <a:prstGeom prst="roundRect">
            <a:avLst>
              <a:gd name="adj" fmla="val 32639"/>
            </a:avLst>
          </a:prstGeom>
          <a:solidFill>
            <a:srgbClr val="FFE5E8"/>
          </a:solidFill>
          <a:ln>
            <a:solidFill>
              <a:srgbClr val="F6C1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C2D143-C725-42D3-B457-599BA36B34FC}"/>
              </a:ext>
            </a:extLst>
          </p:cNvPr>
          <p:cNvSpPr txBox="1"/>
          <p:nvPr/>
        </p:nvSpPr>
        <p:spPr>
          <a:xfrm>
            <a:off x="2736952" y="2271503"/>
            <a:ext cx="1729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endParaRPr lang="en-US" altLang="ko-KR" sz="16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최대공약수는 </a:t>
            </a:r>
            <a:endParaRPr lang="en-US" altLang="ko-KR" sz="16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endParaRPr lang="en-US" altLang="ko-KR" sz="16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pc="-15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최소공배수보다</a:t>
            </a: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커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8464D87-014A-43C0-8DE6-97EFFF4EFFAB}"/>
              </a:ext>
            </a:extLst>
          </p:cNvPr>
          <p:cNvGrpSpPr/>
          <p:nvPr/>
        </p:nvGrpSpPr>
        <p:grpSpPr>
          <a:xfrm>
            <a:off x="4572000" y="1976283"/>
            <a:ext cx="1608190" cy="1371431"/>
            <a:chOff x="623550" y="2500280"/>
            <a:chExt cx="1608190" cy="1371431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E9FAEC7-AC4B-44FF-9E4A-5E6BB5FB56E9}"/>
                </a:ext>
              </a:extLst>
            </p:cNvPr>
            <p:cNvSpPr/>
            <p:nvPr/>
          </p:nvSpPr>
          <p:spPr>
            <a:xfrm>
              <a:off x="623550" y="2674181"/>
              <a:ext cx="1608190" cy="1170885"/>
            </a:xfrm>
            <a:prstGeom prst="roundRect">
              <a:avLst>
                <a:gd name="adj" fmla="val 4801"/>
              </a:avLst>
            </a:prstGeom>
            <a:solidFill>
              <a:schemeClr val="bg1"/>
            </a:solidFill>
            <a:ln>
              <a:solidFill>
                <a:srgbClr val="F7CE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1B5DB6-105C-4B5D-8C62-36B1FFF822D4}"/>
                </a:ext>
              </a:extLst>
            </p:cNvPr>
            <p:cNvSpPr/>
            <p:nvPr/>
          </p:nvSpPr>
          <p:spPr>
            <a:xfrm>
              <a:off x="1543961" y="2500280"/>
              <a:ext cx="544592" cy="288032"/>
            </a:xfrm>
            <a:prstGeom prst="roundRect">
              <a:avLst>
                <a:gd name="adj" fmla="val 32639"/>
              </a:avLst>
            </a:prstGeom>
            <a:solidFill>
              <a:srgbClr val="FFF0CF"/>
            </a:solidFill>
            <a:ln>
              <a:solidFill>
                <a:srgbClr val="F7CE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</a:t>
              </a:r>
              <a:endParaRPr lang="ko-KR" altLang="en-US" sz="13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DE4D1D-016F-430D-B7E7-5627B91C1DC3}"/>
                </a:ext>
              </a:extLst>
            </p:cNvPr>
            <p:cNvSpPr txBox="1"/>
            <p:nvPr/>
          </p:nvSpPr>
          <p:spPr>
            <a:xfrm>
              <a:off x="633408" y="2794493"/>
              <a:ext cx="158847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</a:t>
              </a:r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공배수는 </a:t>
              </a:r>
              <a:r>
                <a:rPr lang="en-US" altLang="ko-KR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</a:t>
              </a:r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endPara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spc="-150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최소공배수의</a:t>
              </a:r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배수와 같아</a:t>
              </a:r>
              <a:r>
                <a:rPr lang="en-US" altLang="ko-KR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92D8496A-468A-4CCA-91D9-EAB61250B8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523" y="1760320"/>
            <a:ext cx="559401" cy="55424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FAFF747E-2D25-4502-82FF-88451F5CF3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14" y="1760320"/>
            <a:ext cx="559401" cy="54913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FAF06156-E43A-42A6-92BE-3B28977943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0" y="4368034"/>
            <a:ext cx="571034" cy="350948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EF6808-F2BD-421B-8F38-F22C10BE15AC}"/>
              </a:ext>
            </a:extLst>
          </p:cNvPr>
          <p:cNvSpPr/>
          <p:nvPr/>
        </p:nvSpPr>
        <p:spPr bwMode="auto">
          <a:xfrm>
            <a:off x="1341924" y="4358594"/>
            <a:ext cx="4828408" cy="6258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B2E77BA3-DE5F-4AC3-98F9-0A6FD9E5D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634" y="4447673"/>
            <a:ext cx="261563" cy="21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D329A1F-D2D9-4D16-8129-9E4AF46632C0}"/>
              </a:ext>
            </a:extLst>
          </p:cNvPr>
          <p:cNvSpPr txBox="1"/>
          <p:nvPr/>
        </p:nvSpPr>
        <p:spPr>
          <a:xfrm>
            <a:off x="1600621" y="4399677"/>
            <a:ext cx="4569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36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24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최대공약수는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36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24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</a:t>
            </a:r>
            <a:r>
              <a:rPr kumimoji="1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최소공배수보다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작습니다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EDA2F2B-E8A5-455A-AE3E-6BC40448A3BD}"/>
              </a:ext>
            </a:extLst>
          </p:cNvPr>
          <p:cNvGrpSpPr/>
          <p:nvPr/>
        </p:nvGrpSpPr>
        <p:grpSpPr>
          <a:xfrm>
            <a:off x="440099" y="3886721"/>
            <a:ext cx="1697901" cy="386813"/>
            <a:chOff x="737603" y="3758381"/>
            <a:chExt cx="1697901" cy="386813"/>
          </a:xfrm>
        </p:grpSpPr>
        <p:pic>
          <p:nvPicPr>
            <p:cNvPr id="56" name="Picture 4">
              <a:extLst>
                <a:ext uri="{FF2B5EF4-FFF2-40B4-BE49-F238E27FC236}">
                  <a16:creationId xmlns:a16="http://schemas.microsoft.com/office/drawing/2014/main" id="{424239FA-E02B-44FC-B4CF-854E355753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437" y="3758381"/>
              <a:ext cx="1271167" cy="360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BE2A15C-EE84-429A-983A-1722C7A68995}"/>
                </a:ext>
              </a:extLst>
            </p:cNvPr>
            <p:cNvSpPr/>
            <p:nvPr/>
          </p:nvSpPr>
          <p:spPr>
            <a:xfrm>
              <a:off x="737603" y="3775862"/>
              <a:ext cx="16979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잘못 말한 친구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FBA03A5-DCDD-41CC-B1ED-BE97594A7B09}"/>
              </a:ext>
            </a:extLst>
          </p:cNvPr>
          <p:cNvSpPr/>
          <p:nvPr/>
        </p:nvSpPr>
        <p:spPr bwMode="auto">
          <a:xfrm>
            <a:off x="2008545" y="3894275"/>
            <a:ext cx="843769" cy="360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11EF52-9B65-403B-A0CB-CE1718FD6F87}"/>
              </a:ext>
            </a:extLst>
          </p:cNvPr>
          <p:cNvSpPr txBox="1"/>
          <p:nvPr/>
        </p:nvSpPr>
        <p:spPr>
          <a:xfrm>
            <a:off x="2113029" y="3915937"/>
            <a:ext cx="65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18D74F48-C452-49B6-B2FB-D1A3745E5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73" y="3681619"/>
            <a:ext cx="315882" cy="3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id="{95B8C4F5-33B1-4164-BDE9-18ED5929B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391" y="4801156"/>
            <a:ext cx="315882" cy="3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7">
            <a:extLst>
              <a:ext uri="{FF2B5EF4-FFF2-40B4-BE49-F238E27FC236}">
                <a16:creationId xmlns:a16="http://schemas.microsoft.com/office/drawing/2014/main" id="{85922D69-BD36-4D47-8F9E-08FEDFB9A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63" name="TextBox 8">
            <a:extLst>
              <a:ext uri="{FF2B5EF4-FFF2-40B4-BE49-F238E27FC236}">
                <a16:creationId xmlns:a16="http://schemas.microsoft.com/office/drawing/2014/main" id="{8A07DFB5-7E34-49F0-ADA5-37695F2FA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2E322C0-51F7-400B-AF26-EE2C88460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id="{7D0F704A-4B46-4DA8-9B74-AA20A9181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43" name="타원 42"/>
          <p:cNvSpPr/>
          <p:nvPr/>
        </p:nvSpPr>
        <p:spPr>
          <a:xfrm>
            <a:off x="520651" y="37752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95903" y="42606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430662" y="42219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22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60203F-8BDB-4872-A284-6F21D042D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3" y="995507"/>
            <a:ext cx="6625234" cy="407877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794985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63788" y="3429000"/>
            <a:ext cx="1836204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549398" y="34800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D9FF36A5-6226-41D6-A5E8-59FF1BFA8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4B2D471D-138B-4E59-8BD4-494153967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30E4D0-08FC-492B-AEBD-66E248D36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suh_0501_01_0009_3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D0CF557C-0BE6-46DD-941D-2EF879164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67874"/>
              </p:ext>
            </p:extLst>
          </p:nvPr>
        </p:nvGraphicFramePr>
        <p:xfrm>
          <a:off x="153927" y="224644"/>
          <a:ext cx="8836146" cy="412450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suh_0501_02_0009_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 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suh_0501_02_0009_201_1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suh_0501_02_0009_202_1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suh_0501_02_0009_203_1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suh_0501_02_0009_204_1..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suh_0501_02_0009_205_1..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suh_0501_02_0009_206_1..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suh_0501_02_0009_207_1..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9614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suh_0501_02_0009_3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595567-EFAD-4711-9EE0-982C2A55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1170776"/>
            <a:ext cx="6625234" cy="4052928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suh_0501_01_0009_1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graphicFrame>
        <p:nvGraphicFramePr>
          <p:cNvPr id="31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631456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86468" y="12609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740416" y="14069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69" y="1772816"/>
            <a:ext cx="199407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19" y="2204864"/>
            <a:ext cx="199407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36" y="2672916"/>
            <a:ext cx="199407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19" y="3175035"/>
            <a:ext cx="199407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8193CBE-156D-440C-9C18-B8D7FE47D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5893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159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링크 참고하여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얼마나 알고 있나요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차시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82142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0999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93724" y="4608176"/>
            <a:ext cx="978253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82522" y="4432670"/>
            <a:ext cx="222404" cy="21613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2720" y="5913276"/>
            <a:ext cx="51663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https://cdata2.tsherpa.co.kr/tsherpa/MultiMedia/Flash/2020/curri/index.html?flashxmlnum=yuni4856&amp;classa=A8-C1-31-MM-MM-04-03-09-0-0-0-0&amp;classno=MM_31_04/suh_0301_02_0009/suh_0301_02_0009_201_1.html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2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22" y="83715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7">
            <a:extLst>
              <a:ext uri="{FF2B5EF4-FFF2-40B4-BE49-F238E27FC236}">
                <a16:creationId xmlns:a16="http://schemas.microsoft.com/office/drawing/2014/main" id="{5FBB4E15-8316-42B9-90F5-033F1DEE7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462DD898-1AFF-4C2C-A7F8-45A5186BB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8E57D2-01B7-4EAA-9C16-EC3A1EC7B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9C657F83-32C8-4021-AC52-B73B26879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7C75E9-49F9-4A73-8929-C6C671AAD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3161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120459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내용 및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볼드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수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클릭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O, X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표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9511" y="83645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1274" y="11247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52896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4194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809" y="736633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CAED0E-A558-484B-AF2E-644236D892E8}"/>
              </a:ext>
            </a:extLst>
          </p:cNvPr>
          <p:cNvSpPr/>
          <p:nvPr/>
        </p:nvSpPr>
        <p:spPr>
          <a:xfrm>
            <a:off x="5131711" y="1574587"/>
            <a:ext cx="1768025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2641E52-BFF0-4B35-A840-C85E04F3B066}"/>
              </a:ext>
            </a:extLst>
          </p:cNvPr>
          <p:cNvSpPr/>
          <p:nvPr/>
        </p:nvSpPr>
        <p:spPr>
          <a:xfrm>
            <a:off x="4883175" y="14906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F5966A-A768-41A7-80BB-999378B3205A}"/>
              </a:ext>
            </a:extLst>
          </p:cNvPr>
          <p:cNvGrpSpPr/>
          <p:nvPr/>
        </p:nvGrpSpPr>
        <p:grpSpPr>
          <a:xfrm>
            <a:off x="5085784" y="2007369"/>
            <a:ext cx="1768025" cy="338032"/>
            <a:chOff x="4841790" y="1464130"/>
            <a:chExt cx="1768025" cy="33803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8F06BDC-DDF9-41DF-B2F6-D01AFD9F5A1C}"/>
                </a:ext>
              </a:extLst>
            </p:cNvPr>
            <p:cNvGrpSpPr/>
            <p:nvPr/>
          </p:nvGrpSpPr>
          <p:grpSpPr>
            <a:xfrm>
              <a:off x="4841790" y="1464130"/>
              <a:ext cx="1768025" cy="338032"/>
              <a:chOff x="5841786" y="1775993"/>
              <a:chExt cx="2834670" cy="390525"/>
            </a:xfrm>
          </p:grpSpPr>
          <p:pic>
            <p:nvPicPr>
              <p:cNvPr id="25" name="Picture 5">
                <a:extLst>
                  <a:ext uri="{FF2B5EF4-FFF2-40B4-BE49-F238E27FC236}">
                    <a16:creationId xmlns:a16="http://schemas.microsoft.com/office/drawing/2014/main" id="{D2F56759-4E7C-472D-8C32-65DF709491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1786" y="1775993"/>
                <a:ext cx="2834670" cy="390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4B4DBF7-B7E0-4657-8622-8105708FD042}"/>
                  </a:ext>
                </a:extLst>
              </p:cNvPr>
              <p:cNvSpPr/>
              <p:nvPr/>
            </p:nvSpPr>
            <p:spPr>
              <a:xfrm>
                <a:off x="6156176" y="1844799"/>
                <a:ext cx="2160240" cy="28013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D715264-B0D1-4333-8E2F-3650F637A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6624" y="1505726"/>
              <a:ext cx="279053" cy="26279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2630BB-A504-4B44-B35B-ABE5C66B16ED}"/>
                </a:ext>
              </a:extLst>
            </p:cNvPr>
            <p:cNvSpPr txBox="1"/>
            <p:nvPr/>
          </p:nvSpPr>
          <p:spPr>
            <a:xfrm>
              <a:off x="5231516" y="1501624"/>
              <a:ext cx="1334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</a:t>
              </a:r>
              <a:r>
                <a:rPr lang="ko-KR" altLang="en-US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클릭</a:t>
              </a:r>
              <a:r>
                <a:rPr lang="ko-KR" altLang="en-US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7AC3B16C-0CD7-41EB-8953-4087B7F120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28" y="1003819"/>
            <a:ext cx="457765" cy="447705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49091FB3-ADF0-4A08-A2F3-2D401D3E337C}"/>
              </a:ext>
            </a:extLst>
          </p:cNvPr>
          <p:cNvSpPr/>
          <p:nvPr/>
        </p:nvSpPr>
        <p:spPr>
          <a:xfrm>
            <a:off x="5847545" y="8761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758A888-C6FB-4327-991A-3534A9016C44}"/>
              </a:ext>
            </a:extLst>
          </p:cNvPr>
          <p:cNvSpPr/>
          <p:nvPr/>
        </p:nvSpPr>
        <p:spPr>
          <a:xfrm>
            <a:off x="6125550" y="80377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D23354-F9D0-4C3B-B532-819C09B4F77A}"/>
              </a:ext>
            </a:extLst>
          </p:cNvPr>
          <p:cNvSpPr/>
          <p:nvPr/>
        </p:nvSpPr>
        <p:spPr>
          <a:xfrm>
            <a:off x="1340864" y="30956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401020D-5653-4130-A05E-B03B042A6214}"/>
              </a:ext>
            </a:extLst>
          </p:cNvPr>
          <p:cNvSpPr/>
          <p:nvPr/>
        </p:nvSpPr>
        <p:spPr>
          <a:xfrm>
            <a:off x="1636287" y="3005661"/>
            <a:ext cx="457765" cy="513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AD919B2-2188-4C5F-8FFA-91AADE6C1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05147"/>
            <a:ext cx="457765" cy="447705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6B08CA0D-E75F-4D4A-9B76-FC1F9727A6AA}"/>
              </a:ext>
            </a:extLst>
          </p:cNvPr>
          <p:cNvSpPr/>
          <p:nvPr/>
        </p:nvSpPr>
        <p:spPr>
          <a:xfrm>
            <a:off x="3329900" y="30956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7D5633-1828-4F7F-9BA0-BB9CC27514AA}"/>
              </a:ext>
            </a:extLst>
          </p:cNvPr>
          <p:cNvSpPr/>
          <p:nvPr/>
        </p:nvSpPr>
        <p:spPr>
          <a:xfrm>
            <a:off x="3625323" y="3005661"/>
            <a:ext cx="457765" cy="513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411D930-29A9-48BA-B44F-BB5D69B95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24" y="3205147"/>
            <a:ext cx="457765" cy="447705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4646A720-6761-42BD-9DB4-50B42CF7566F}"/>
              </a:ext>
            </a:extLst>
          </p:cNvPr>
          <p:cNvSpPr/>
          <p:nvPr/>
        </p:nvSpPr>
        <p:spPr>
          <a:xfrm>
            <a:off x="4676950" y="30956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A8590C-BEA9-4873-A3F4-FCCDB213B271}"/>
              </a:ext>
            </a:extLst>
          </p:cNvPr>
          <p:cNvSpPr/>
          <p:nvPr/>
        </p:nvSpPr>
        <p:spPr>
          <a:xfrm>
            <a:off x="4972373" y="3005661"/>
            <a:ext cx="457765" cy="513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0021EA2A-1052-4E8A-BB75-7C19C6054D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774" y="3205147"/>
            <a:ext cx="457765" cy="447705"/>
          </a:xfrm>
          <a:prstGeom prst="rect">
            <a:avLst/>
          </a:prstGeom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id="{224C2A48-8BC7-471D-B546-E051A6E57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A6864317-96CF-4CA4-87D2-906080148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59C699E-B8E8-4A88-957D-569FA2014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7D4BAD4D-15AA-4D95-9D5B-63CF789FA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045441" y="3133576"/>
            <a:ext cx="295423" cy="295423"/>
            <a:chOff x="6249485" y="2814376"/>
            <a:chExt cx="304024" cy="304024"/>
          </a:xfrm>
        </p:grpSpPr>
        <p:cxnSp>
          <p:nvCxnSpPr>
            <p:cNvPr id="49" name="직선 연결선 4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2411760" y="3123905"/>
            <a:ext cx="295423" cy="295423"/>
            <a:chOff x="6249485" y="2814376"/>
            <a:chExt cx="304024" cy="304024"/>
          </a:xfrm>
        </p:grpSpPr>
        <p:cxnSp>
          <p:nvCxnSpPr>
            <p:cNvPr id="52" name="직선 연결선 5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3034477" y="3133845"/>
            <a:ext cx="295423" cy="295423"/>
            <a:chOff x="6249485" y="2814376"/>
            <a:chExt cx="304024" cy="304024"/>
          </a:xfrm>
        </p:grpSpPr>
        <p:cxnSp>
          <p:nvCxnSpPr>
            <p:cNvPr id="55" name="직선 연결선 5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4381527" y="3123905"/>
            <a:ext cx="295423" cy="295423"/>
            <a:chOff x="6249485" y="2814376"/>
            <a:chExt cx="304024" cy="304024"/>
          </a:xfrm>
        </p:grpSpPr>
        <p:cxnSp>
          <p:nvCxnSpPr>
            <p:cNvPr id="58" name="직선 연결선 5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5752741" y="3133845"/>
            <a:ext cx="295423" cy="295423"/>
            <a:chOff x="6249485" y="2814376"/>
            <a:chExt cx="304024" cy="304024"/>
          </a:xfrm>
        </p:grpSpPr>
        <p:cxnSp>
          <p:nvCxnSpPr>
            <p:cNvPr id="62" name="직선 연결선 6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717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61E2D5-CC1E-46A7-A9A7-695C34C75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29615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217746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O, X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표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디자인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수정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안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757725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6481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05" y="96737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467698" y="2447264"/>
            <a:ext cx="4184422" cy="753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245294" y="24420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61E21F2-6878-4F0A-A9F9-33734E92B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81" y="1322633"/>
            <a:ext cx="457765" cy="447705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755486DA-2B5E-4453-B1AF-203CD1DF7947}"/>
              </a:ext>
            </a:extLst>
          </p:cNvPr>
          <p:cNvSpPr/>
          <p:nvPr/>
        </p:nvSpPr>
        <p:spPr>
          <a:xfrm>
            <a:off x="1615998" y="11949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30F5486-B151-4C8F-93B2-DC8AC9BB289F}"/>
              </a:ext>
            </a:extLst>
          </p:cNvPr>
          <p:cNvSpPr/>
          <p:nvPr/>
        </p:nvSpPr>
        <p:spPr>
          <a:xfrm>
            <a:off x="1894003" y="112258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8344670-3E4D-4EF2-8800-2E2102906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35" y="3556688"/>
            <a:ext cx="457765" cy="447705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986318EB-07FC-4830-8DE5-CB6E471519DA}"/>
              </a:ext>
            </a:extLst>
          </p:cNvPr>
          <p:cNvSpPr/>
          <p:nvPr/>
        </p:nvSpPr>
        <p:spPr>
          <a:xfrm>
            <a:off x="4139952" y="34290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167372-96E6-4299-84A3-7ABEA4D55638}"/>
              </a:ext>
            </a:extLst>
          </p:cNvPr>
          <p:cNvSpPr/>
          <p:nvPr/>
        </p:nvSpPr>
        <p:spPr>
          <a:xfrm>
            <a:off x="4417957" y="3356642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AF0ADBE-EABC-43BD-8ADB-72BCF6208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47" y="4022542"/>
            <a:ext cx="457765" cy="447705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F64E08BA-D312-4507-B091-40587ABD1984}"/>
              </a:ext>
            </a:extLst>
          </p:cNvPr>
          <p:cNvSpPr/>
          <p:nvPr/>
        </p:nvSpPr>
        <p:spPr>
          <a:xfrm>
            <a:off x="3347864" y="38948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7EA024-88E0-44AE-8555-50AB7D7B932F}"/>
              </a:ext>
            </a:extLst>
          </p:cNvPr>
          <p:cNvSpPr/>
          <p:nvPr/>
        </p:nvSpPr>
        <p:spPr>
          <a:xfrm>
            <a:off x="3625869" y="3822496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A1AC3C4-856E-4446-B292-94771D758B55}"/>
              </a:ext>
            </a:extLst>
          </p:cNvPr>
          <p:cNvSpPr/>
          <p:nvPr/>
        </p:nvSpPr>
        <p:spPr>
          <a:xfrm>
            <a:off x="5178738" y="1446522"/>
            <a:ext cx="173457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2D094F0-13C3-4302-A223-C8EFFADF707B}"/>
              </a:ext>
            </a:extLst>
          </p:cNvPr>
          <p:cNvSpPr/>
          <p:nvPr/>
        </p:nvSpPr>
        <p:spPr>
          <a:xfrm>
            <a:off x="4956334" y="14413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3FA2A5D0-1166-4C91-833D-C1CDC5236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61BAF16-8A20-4E26-B914-F95B3CF7B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E853BD-9CE5-4356-A2D6-0B6111B05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577C2283-F3A7-4E83-9C3C-160BAED88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3644107" y="3408976"/>
            <a:ext cx="295423" cy="295423"/>
            <a:chOff x="6249485" y="2814376"/>
            <a:chExt cx="304024" cy="304024"/>
          </a:xfrm>
        </p:grpSpPr>
        <p:cxnSp>
          <p:nvCxnSpPr>
            <p:cNvPr id="39" name="직선 연결선 3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417957" y="3950971"/>
            <a:ext cx="295423" cy="295423"/>
            <a:chOff x="6249485" y="2814376"/>
            <a:chExt cx="304024" cy="304024"/>
          </a:xfrm>
        </p:grpSpPr>
        <p:cxnSp>
          <p:nvCxnSpPr>
            <p:cNvPr id="43" name="직선 연결선 4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953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6"/>
            <a:ext cx="6918956" cy="616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4304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풀이는 기존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그대로 사용합니다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디자인만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 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5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4" y="768434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 bwMode="auto">
          <a:xfrm>
            <a:off x="359532" y="1538315"/>
            <a:ext cx="3096344" cy="3660731"/>
          </a:xfrm>
          <a:prstGeom prst="roundRect">
            <a:avLst/>
          </a:prstGeom>
          <a:noFill/>
          <a:ln w="28575" cap="flat" cmpd="sng" algn="ctr">
            <a:solidFill>
              <a:srgbClr val="D4F3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5F6E64F-ADEC-4554-98AE-9A4E482CC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19" y="1423653"/>
            <a:ext cx="720579" cy="333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0C9090-CA24-4F3E-A82D-C8BE0CC7A6A2}"/>
              </a:ext>
            </a:extLst>
          </p:cNvPr>
          <p:cNvSpPr txBox="1"/>
          <p:nvPr/>
        </p:nvSpPr>
        <p:spPr>
          <a:xfrm>
            <a:off x="611560" y="768434"/>
            <a:ext cx="609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최대 공약수를 두 가지 방법으로 구해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D9202F-6501-497C-9F8B-B642A60D7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19" y="1966227"/>
            <a:ext cx="2209093" cy="2804906"/>
          </a:xfrm>
          <a:prstGeom prst="rect">
            <a:avLst/>
          </a:prstGeom>
        </p:spPr>
      </p:pic>
      <p:sp>
        <p:nvSpPr>
          <p:cNvPr id="47" name="모서리가 둥근 직사각형 1">
            <a:extLst>
              <a:ext uri="{FF2B5EF4-FFF2-40B4-BE49-F238E27FC236}">
                <a16:creationId xmlns:a16="http://schemas.microsoft.com/office/drawing/2014/main" id="{383A8276-DF99-43D7-AD64-F7F970ACAF60}"/>
              </a:ext>
            </a:extLst>
          </p:cNvPr>
          <p:cNvSpPr/>
          <p:nvPr/>
        </p:nvSpPr>
        <p:spPr bwMode="auto">
          <a:xfrm>
            <a:off x="3660595" y="1538315"/>
            <a:ext cx="3096344" cy="3660731"/>
          </a:xfrm>
          <a:prstGeom prst="roundRect">
            <a:avLst/>
          </a:prstGeom>
          <a:noFill/>
          <a:ln w="28575" cap="flat" cmpd="sng" algn="ctr">
            <a:solidFill>
              <a:srgbClr val="D4F3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83ACAD80-A4A7-47E4-AD20-D65B650A6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1782" y="1423653"/>
            <a:ext cx="720579" cy="3420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6FE7DF-57E0-4A35-A5BC-6AF49BE04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1782" y="1928290"/>
            <a:ext cx="2624567" cy="1176674"/>
          </a:xfrm>
          <a:prstGeom prst="rect">
            <a:avLst/>
          </a:prstGeom>
        </p:spPr>
      </p:pic>
      <p:pic>
        <p:nvPicPr>
          <p:cNvPr id="52" name="Picture 31">
            <a:extLst>
              <a:ext uri="{FF2B5EF4-FFF2-40B4-BE49-F238E27FC236}">
                <a16:creationId xmlns:a16="http://schemas.microsoft.com/office/drawing/2014/main" id="{5459AC92-E080-4ECE-A6EB-7FB6DD149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60" y="361537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31">
            <a:extLst>
              <a:ext uri="{FF2B5EF4-FFF2-40B4-BE49-F238E27FC236}">
                <a16:creationId xmlns:a16="http://schemas.microsoft.com/office/drawing/2014/main" id="{32714ECB-BC0F-4F57-A35A-B8722C3C4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33" y="230581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7">
            <a:extLst>
              <a:ext uri="{FF2B5EF4-FFF2-40B4-BE49-F238E27FC236}">
                <a16:creationId xmlns:a16="http://schemas.microsoft.com/office/drawing/2014/main" id="{10F77DB1-06A2-4ACE-BAAF-CA73289E0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13330EDD-2832-4082-8EE4-AD2DD0DB9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26FED8E-88A7-434B-806B-4D4B49836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id="{643201E7-140D-45EE-9D4F-DA1E70573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</p:spTree>
    <p:extLst>
      <p:ext uri="{BB962C8B-B14F-4D97-AF65-F5344CB8AC3E}">
        <p14:creationId xmlns:p14="http://schemas.microsoft.com/office/powerpoint/2010/main" val="258124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76BC16-CC3F-42C0-A72F-A3AF38DC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66" y="764704"/>
            <a:ext cx="6625234" cy="432099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99869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풀이 팝업 창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757725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91780" y="2132856"/>
            <a:ext cx="1916519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482242" y="20233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348" y="1023906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id="{4922CE9D-4AAF-45D4-ADD0-5DCE24021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6DE00DEA-0190-450A-8FFA-F4238A35D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BEC71B-595D-4509-B2A5-F9C222160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39906C4E-A2E9-44E5-B4F4-22F05BFB6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46" y="4757726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746397" y="4747786"/>
            <a:ext cx="1133060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635195" y="46382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992323" y="46382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95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76BC16-CC3F-42C0-A72F-A3AF38DC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66" y="764704"/>
            <a:ext cx="6625234" cy="432099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93245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9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348" y="1023906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id="{4922CE9D-4AAF-45D4-ADD0-5DCE24021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6DE00DEA-0190-450A-8FFA-F4238A35D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BEC71B-595D-4509-B2A5-F9C222160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39906C4E-A2E9-44E5-B4F4-22F05BFB6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46" y="4757726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609020"/>
            <a:ext cx="6667165" cy="1207236"/>
            <a:chOff x="192745" y="2626969"/>
            <a:chExt cx="6667165" cy="120723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798278"/>
              <a:ext cx="6667165" cy="8478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262696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095887" y="364609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2" name="TextBox 53"/>
          <p:cNvSpPr txBox="1"/>
          <p:nvPr/>
        </p:nvSpPr>
        <p:spPr>
          <a:xfrm>
            <a:off x="395535" y="3969060"/>
            <a:ext cx="6561613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16=2×2×2×2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24=2×2×2×3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이므로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최소공배수는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48=2×2×2×2×3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0668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39228</TotalTime>
  <Words>793</Words>
  <Application>Microsoft Office PowerPoint</Application>
  <PresentationFormat>화면 슬라이드 쇼(4:3)</PresentationFormat>
  <Paragraphs>312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LG</cp:lastModifiedBy>
  <cp:revision>6233</cp:revision>
  <dcterms:created xsi:type="dcterms:W3CDTF">2008-07-15T12:19:11Z</dcterms:created>
  <dcterms:modified xsi:type="dcterms:W3CDTF">2022-01-22T13:35:12Z</dcterms:modified>
</cp:coreProperties>
</file>