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4" r:id="rId2"/>
  </p:sldMasterIdLst>
  <p:notesMasterIdLst>
    <p:notesMasterId r:id="rId17"/>
  </p:notesMasterIdLst>
  <p:handoutMasterIdLst>
    <p:handoutMasterId r:id="rId18"/>
  </p:handoutMasterIdLst>
  <p:sldIdLst>
    <p:sldId id="792" r:id="rId3"/>
    <p:sldId id="793" r:id="rId4"/>
    <p:sldId id="864" r:id="rId5"/>
    <p:sldId id="903" r:id="rId6"/>
    <p:sldId id="899" r:id="rId7"/>
    <p:sldId id="902" r:id="rId8"/>
    <p:sldId id="904" r:id="rId9"/>
    <p:sldId id="905" r:id="rId10"/>
    <p:sldId id="906" r:id="rId11"/>
    <p:sldId id="907" r:id="rId12"/>
    <p:sldId id="912" r:id="rId13"/>
    <p:sldId id="913" r:id="rId14"/>
    <p:sldId id="908" r:id="rId15"/>
    <p:sldId id="914" r:id="rId16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11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D69B"/>
    <a:srgbClr val="DD5758"/>
    <a:srgbClr val="F496C0"/>
    <a:srgbClr val="599DD1"/>
    <a:srgbClr val="77933C"/>
    <a:srgbClr val="6EBC4C"/>
    <a:srgbClr val="F4F4F4"/>
    <a:srgbClr val="FFFBF5"/>
    <a:srgbClr val="117DE9"/>
    <a:srgbClr val="9D8A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69" autoAdjust="0"/>
    <p:restoredTop sz="94744" autoAdjust="0"/>
  </p:normalViewPr>
  <p:slideViewPr>
    <p:cSldViewPr>
      <p:cViewPr>
        <p:scale>
          <a:sx n="104" d="100"/>
          <a:sy n="104" d="100"/>
        </p:scale>
        <p:origin x="-1836" y="-468"/>
      </p:cViewPr>
      <p:guideLst>
        <p:guide orient="horz" pos="4110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3FA4E71-53E1-41D2-BCE2-84272D9F37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4041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A3A2D8C-65A7-40D0-AF59-D7973DAA7E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91268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5503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8850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3041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0775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e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_jr.html?flashxmlnum=yuni4856&amp;classa=A8-C1-41-MM-MM-04-06-03-0-0-0-0&amp;classno=MM_41_04/suhi_0401_05/suhi_0401_05_0002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12.png"/><Relationship Id="rId4" Type="http://schemas.openxmlformats.org/officeDocument/2006/relationships/hyperlink" Target="https://cdata2.tsherpa.co.kr/tsherpa/MultiMedia/Flash/2020/curri/index_jr.html?flashxmlnum=yuni4856&amp;classa=A8-C1-41-MM-MM-04-06-03-0-0-0-0&amp;classno=MM_41_04/suhi_0401_05/suhi_0401_05_0002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127514"/>
              </p:ext>
            </p:extLst>
          </p:nvPr>
        </p:nvGraphicFramePr>
        <p:xfrm>
          <a:off x="34925" y="2446338"/>
          <a:ext cx="8929688" cy="3169218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400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2022.01.21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918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500264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403563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suhi_0501_02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06 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공배수와 </a:t>
                      </a:r>
                      <a:r>
                        <a:rPr kumimoji="0" lang="ko-KR" altLang="en-US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최소공배수를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구해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suhi_0501_02_0006</a:t>
                      </a:r>
                      <a:endParaRPr kumimoji="0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>
            <a:extLst>
              <a:ext uri="{FF2B5EF4-FFF2-40B4-BE49-F238E27FC236}">
                <a16:creationId xmlns="" xmlns:a16="http://schemas.microsoft.com/office/drawing/2014/main" id="{2F4C6B55-0134-479D-A049-7963965CB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299309"/>
          </a:xfrm>
          <a:prstGeom prst="rect">
            <a:avLst/>
          </a:prstGeom>
        </p:spPr>
      </p:pic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607624"/>
              </p:ext>
            </p:extLst>
          </p:nvPr>
        </p:nvGraphicFramePr>
        <p:xfrm>
          <a:off x="7012749" y="690525"/>
          <a:ext cx="2086863" cy="3177095"/>
        </p:xfrm>
        <a:graphic>
          <a:graphicData uri="http://schemas.openxmlformats.org/drawingml/2006/table">
            <a:tbl>
              <a:tblPr/>
              <a:tblGrid>
                <a:gridCol w="2235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633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풀이 확인 클릭 시 나타나는 화면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3836F7A6-6E55-450A-96D8-3B818E37F6BC}"/>
              </a:ext>
            </a:extLst>
          </p:cNvPr>
          <p:cNvGrpSpPr/>
          <p:nvPr/>
        </p:nvGrpSpPr>
        <p:grpSpPr>
          <a:xfrm>
            <a:off x="142405" y="3255957"/>
            <a:ext cx="6722766" cy="1546878"/>
            <a:chOff x="289983" y="3186916"/>
            <a:chExt cx="6722766" cy="1546878"/>
          </a:xfrm>
        </p:grpSpPr>
        <p:grpSp>
          <p:nvGrpSpPr>
            <p:cNvPr id="19" name="그룹 18">
              <a:extLst>
                <a:ext uri="{FF2B5EF4-FFF2-40B4-BE49-F238E27FC236}">
                  <a16:creationId xmlns="" xmlns:a16="http://schemas.microsoft.com/office/drawing/2014/main" id="{FAB842E5-233A-4556-8618-08299D73AD5C}"/>
                </a:ext>
              </a:extLst>
            </p:cNvPr>
            <p:cNvGrpSpPr/>
            <p:nvPr/>
          </p:nvGrpSpPr>
          <p:grpSpPr>
            <a:xfrm>
              <a:off x="289983" y="3186916"/>
              <a:ext cx="6667165" cy="1546878"/>
              <a:chOff x="192745" y="3402375"/>
              <a:chExt cx="6667165" cy="1546878"/>
            </a:xfrm>
          </p:grpSpPr>
          <p:sp>
            <p:nvSpPr>
              <p:cNvPr id="21" name="사각형: 둥근 모서리 20">
                <a:extLst>
                  <a:ext uri="{FF2B5EF4-FFF2-40B4-BE49-F238E27FC236}">
                    <a16:creationId xmlns="" xmlns:a16="http://schemas.microsoft.com/office/drawing/2014/main" id="{C1355D32-05AA-42B4-9B0F-8A0980964399}"/>
                  </a:ext>
                </a:extLst>
              </p:cNvPr>
              <p:cNvSpPr/>
              <p:nvPr/>
            </p:nvSpPr>
            <p:spPr>
              <a:xfrm>
                <a:off x="192745" y="3700208"/>
                <a:ext cx="6667165" cy="106093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6F21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각 삼각형 21">
                <a:extLst>
                  <a:ext uri="{FF2B5EF4-FFF2-40B4-BE49-F238E27FC236}">
                    <a16:creationId xmlns="" xmlns:a16="http://schemas.microsoft.com/office/drawing/2014/main" id="{ABAF04A6-B919-44A6-A82B-8FE74052581A}"/>
                  </a:ext>
                </a:extLst>
              </p:cNvPr>
              <p:cNvSpPr/>
              <p:nvPr/>
            </p:nvSpPr>
            <p:spPr>
              <a:xfrm flipH="1" flipV="1">
                <a:off x="5214457" y="4761146"/>
                <a:ext cx="195359" cy="188107"/>
              </a:xfrm>
              <a:prstGeom prst="rtTriangle">
                <a:avLst/>
              </a:prstGeom>
              <a:solidFill>
                <a:srgbClr val="6F218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23" name="Picture 2">
                <a:extLst>
                  <a:ext uri="{FF2B5EF4-FFF2-40B4-BE49-F238E27FC236}">
                    <a16:creationId xmlns="" xmlns:a16="http://schemas.microsoft.com/office/drawing/2014/main" id="{291D17D5-ECF0-40B3-8F87-24DE1E6D29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03" r="86080" b="78336"/>
              <a:stretch/>
            </p:blipFill>
            <p:spPr bwMode="auto">
              <a:xfrm>
                <a:off x="504446" y="3402375"/>
                <a:ext cx="851256" cy="2926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B6F4D46D-AE8D-4EA5-AD24-B37467F36B5D}"/>
                </a:ext>
              </a:extLst>
            </p:cNvPr>
            <p:cNvSpPr txBox="1"/>
            <p:nvPr/>
          </p:nvSpPr>
          <p:spPr>
            <a:xfrm>
              <a:off x="345585" y="3585322"/>
              <a:ext cx="666716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배수이면서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배수인 수는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와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공배수로 </a:t>
              </a:r>
              <a:r>
                <a:rPr lang="ko-KR" altLang="en-US" sz="16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최소공배수인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배수를 찾으면 됩니다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6×3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18, 6×4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24, 6×5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30, 6×6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36, 6×7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42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21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부터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40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까지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배수는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24, 30, 36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5" name="TextBox 7">
            <a:extLst>
              <a:ext uri="{FF2B5EF4-FFF2-40B4-BE49-F238E27FC236}">
                <a16:creationId xmlns="" xmlns:a16="http://schemas.microsoft.com/office/drawing/2014/main" id="{1D4EDB72-C9CA-4C04-BDC2-D43B7F777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6" name="TextBox 8">
            <a:extLst>
              <a:ext uri="{FF2B5EF4-FFF2-40B4-BE49-F238E27FC236}">
                <a16:creationId xmlns="" xmlns:a16="http://schemas.microsoft.com/office/drawing/2014/main" id="{A092546A-318F-4646-A25C-2A5B2AC20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27" name="TextBox 9">
            <a:extLst>
              <a:ext uri="{FF2B5EF4-FFF2-40B4-BE49-F238E27FC236}">
                <a16:creationId xmlns="" xmlns:a16="http://schemas.microsoft.com/office/drawing/2014/main" id="{7B57FAB5-A9A9-4761-889C-8AC23DADB3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공배수와 </a:t>
            </a:r>
            <a:r>
              <a:rPr kumimoji="0" lang="ko-KR" altLang="en-US" sz="1000" dirty="0" err="1">
                <a:latin typeface="맑은 고딕" pitchFamily="50" charset="-127"/>
                <a:ea typeface="맑은 고딕" pitchFamily="50" charset="-127"/>
              </a:rPr>
              <a:t>최소공배수를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sp>
        <p:nvSpPr>
          <p:cNvPr id="28" name="TextBox 7">
            <a:extLst>
              <a:ext uri="{FF2B5EF4-FFF2-40B4-BE49-F238E27FC236}">
                <a16:creationId xmlns="" xmlns:a16="http://schemas.microsoft.com/office/drawing/2014/main" id="{637FD757-3E50-445A-80BD-9359D1BBB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>
            <a:extLst>
              <a:ext uri="{FF2B5EF4-FFF2-40B4-BE49-F238E27FC236}">
                <a16:creationId xmlns="" xmlns:a16="http://schemas.microsoft.com/office/drawing/2014/main" id="{710262DD-3D1E-4CDE-B3A1-B1DCD2726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suhi_0501_02_0006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Rectangle 2">
            <a:extLst>
              <a:ext uri="{FF2B5EF4-FFF2-40B4-BE49-F238E27FC236}">
                <a16:creationId xmlns="" xmlns:a16="http://schemas.microsoft.com/office/drawing/2014/main" id="{1550F97D-B647-4807-9842-C1F0C2447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Rectangle 4">
            <a:extLst>
              <a:ext uri="{FF2B5EF4-FFF2-40B4-BE49-F238E27FC236}">
                <a16:creationId xmlns="" xmlns:a16="http://schemas.microsoft.com/office/drawing/2014/main" id="{FBAC0B47-251E-4CD2-B201-D43F17083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" name="Rectangle 6">
            <a:extLst>
              <a:ext uri="{FF2B5EF4-FFF2-40B4-BE49-F238E27FC236}">
                <a16:creationId xmlns="" xmlns:a16="http://schemas.microsoft.com/office/drawing/2014/main" id="{7196B081-102F-4183-B3C0-4BC200EAA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4" name="Picture 12">
            <a:extLst>
              <a:ext uri="{FF2B5EF4-FFF2-40B4-BE49-F238E27FC236}">
                <a16:creationId xmlns="" xmlns:a16="http://schemas.microsoft.com/office/drawing/2014/main" id="{2E8330B2-0D36-4501-9BBF-6CF91C8DC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749" y="4821220"/>
            <a:ext cx="864096" cy="28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1337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4533B94C-B9EC-4C98-98E8-E6570A46C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299902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620569"/>
              </p:ext>
            </p:extLst>
          </p:nvPr>
        </p:nvGraphicFramePr>
        <p:xfrm>
          <a:off x="7012749" y="690525"/>
          <a:ext cx="2086863" cy="3299015"/>
        </p:xfrm>
        <a:graphic>
          <a:graphicData uri="http://schemas.openxmlformats.org/drawingml/2006/table">
            <a:tbl>
              <a:tblPr/>
              <a:tblGrid>
                <a:gridCol w="2235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633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링크 참고하여 </a:t>
                      </a:r>
                      <a:r>
                        <a:rPr kumimoji="0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페이지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/>
                      </a:r>
                      <a:b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디자인 수정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숫자 약물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중요 표시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말풍선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풀이 확인 버튼 및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풀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팝업창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확인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확인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토글됨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12777"/>
            <a:ext cx="399607" cy="396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43988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98647" y="483566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12">
            <a:extLst>
              <a:ext uri="{FF2B5EF4-FFF2-40B4-BE49-F238E27FC236}">
                <a16:creationId xmlns="" xmlns:a16="http://schemas.microsoft.com/office/drawing/2014/main" id="{E85A5352-83F7-4A85-BD65-31A42309B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749" y="4821220"/>
            <a:ext cx="864096" cy="28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>
            <a:extLst>
              <a:ext uri="{FF2B5EF4-FFF2-40B4-BE49-F238E27FC236}">
                <a16:creationId xmlns="" xmlns:a16="http://schemas.microsoft.com/office/drawing/2014/main" id="{895A4B0B-8C4F-441C-B7E9-A2C3D5FB35A0}"/>
              </a:ext>
            </a:extLst>
          </p:cNvPr>
          <p:cNvSpPr/>
          <p:nvPr/>
        </p:nvSpPr>
        <p:spPr>
          <a:xfrm>
            <a:off x="4753100" y="4744904"/>
            <a:ext cx="221948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7">
            <a:extLst>
              <a:ext uri="{FF2B5EF4-FFF2-40B4-BE49-F238E27FC236}">
                <a16:creationId xmlns="" xmlns:a16="http://schemas.microsoft.com/office/drawing/2014/main" id="{4198EA92-E079-4365-A6C1-695917542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19" name="TextBox 8">
            <a:extLst>
              <a:ext uri="{FF2B5EF4-FFF2-40B4-BE49-F238E27FC236}">
                <a16:creationId xmlns="" xmlns:a16="http://schemas.microsoft.com/office/drawing/2014/main" id="{9093669C-1BE1-4CE9-9E8F-113396FE7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20" name="TextBox 9">
            <a:extLst>
              <a:ext uri="{FF2B5EF4-FFF2-40B4-BE49-F238E27FC236}">
                <a16:creationId xmlns="" xmlns:a16="http://schemas.microsoft.com/office/drawing/2014/main" id="{000C1659-DEF4-4CC7-88C0-CE0BA58CB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공배수와 </a:t>
            </a:r>
            <a:r>
              <a:rPr kumimoji="0" lang="ko-KR" altLang="en-US" sz="1000" dirty="0" err="1">
                <a:latin typeface="맑은 고딕" pitchFamily="50" charset="-127"/>
                <a:ea typeface="맑은 고딕" pitchFamily="50" charset="-127"/>
              </a:rPr>
              <a:t>최소공배수를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sp>
        <p:nvSpPr>
          <p:cNvPr id="21" name="TextBox 7">
            <a:extLst>
              <a:ext uri="{FF2B5EF4-FFF2-40B4-BE49-F238E27FC236}">
                <a16:creationId xmlns="" xmlns:a16="http://schemas.microsoft.com/office/drawing/2014/main" id="{E291D0FD-D13C-49ED-9469-5DC8A235A2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E04C6E9D-B80D-4B3B-9C1F-00B179946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suhi_0501_02_0006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Rectangle 2">
            <a:extLst>
              <a:ext uri="{FF2B5EF4-FFF2-40B4-BE49-F238E27FC236}">
                <a16:creationId xmlns="" xmlns:a16="http://schemas.microsoft.com/office/drawing/2014/main" id="{B26923B2-707C-40BC-A571-D43C6F974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Rectangle 4">
            <a:extLst>
              <a:ext uri="{FF2B5EF4-FFF2-40B4-BE49-F238E27FC236}">
                <a16:creationId xmlns="" xmlns:a16="http://schemas.microsoft.com/office/drawing/2014/main" id="{0C5D8119-43DC-40E6-B8D0-E4EFEDFF5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5" name="Rectangle 6">
            <a:extLst>
              <a:ext uri="{FF2B5EF4-FFF2-40B4-BE49-F238E27FC236}">
                <a16:creationId xmlns="" xmlns:a16="http://schemas.microsoft.com/office/drawing/2014/main" id="{30260CDA-0CE8-4CB8-8C4C-108353555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2CE9A709-74B0-41A7-B14B-6CED5EC68352}"/>
              </a:ext>
            </a:extLst>
          </p:cNvPr>
          <p:cNvSpPr/>
          <p:nvPr/>
        </p:nvSpPr>
        <p:spPr>
          <a:xfrm>
            <a:off x="152026" y="1799957"/>
            <a:ext cx="399607" cy="396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="" xmlns:a16="http://schemas.microsoft.com/office/drawing/2014/main" id="{9B52FD78-34DE-47B7-963F-F49C073C3D70}"/>
              </a:ext>
            </a:extLst>
          </p:cNvPr>
          <p:cNvSpPr/>
          <p:nvPr/>
        </p:nvSpPr>
        <p:spPr>
          <a:xfrm>
            <a:off x="40824" y="18270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C5EC6C58-AA32-4F41-9BDD-FB74162DA051}"/>
              </a:ext>
            </a:extLst>
          </p:cNvPr>
          <p:cNvSpPr/>
          <p:nvPr/>
        </p:nvSpPr>
        <p:spPr>
          <a:xfrm>
            <a:off x="764432" y="1909496"/>
            <a:ext cx="5643772" cy="14474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="" xmlns:a16="http://schemas.microsoft.com/office/drawing/2014/main" id="{CF3988B2-EF8E-4A57-A6D8-AA646608EBEC}"/>
              </a:ext>
            </a:extLst>
          </p:cNvPr>
          <p:cNvSpPr/>
          <p:nvPr/>
        </p:nvSpPr>
        <p:spPr>
          <a:xfrm>
            <a:off x="653230" y="193660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="" xmlns:a16="http://schemas.microsoft.com/office/drawing/2014/main" id="{A91239A9-77D4-4860-BF70-9AEC834940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06810"/>
            <a:ext cx="288909" cy="24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483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="" xmlns:a16="http://schemas.microsoft.com/office/drawing/2014/main" id="{FEAB0292-DFC4-4812-860D-726871AD4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299902"/>
          </a:xfrm>
          <a:prstGeom prst="rect">
            <a:avLst/>
          </a:prstGeom>
        </p:spPr>
      </p:pic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/>
          </p:nvPr>
        </p:nvGraphicFramePr>
        <p:xfrm>
          <a:off x="7012749" y="690525"/>
          <a:ext cx="2086863" cy="3177095"/>
        </p:xfrm>
        <a:graphic>
          <a:graphicData uri="http://schemas.openxmlformats.org/drawingml/2006/table">
            <a:tbl>
              <a:tblPr/>
              <a:tblGrid>
                <a:gridCol w="2235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633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풀이 확인 클릭 시 나타나는 화면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3836F7A6-6E55-450A-96D8-3B818E37F6BC}"/>
              </a:ext>
            </a:extLst>
          </p:cNvPr>
          <p:cNvGrpSpPr/>
          <p:nvPr/>
        </p:nvGrpSpPr>
        <p:grpSpPr>
          <a:xfrm>
            <a:off x="124217" y="3028381"/>
            <a:ext cx="6685353" cy="1774455"/>
            <a:chOff x="271795" y="2959340"/>
            <a:chExt cx="6685353" cy="1774455"/>
          </a:xfrm>
        </p:grpSpPr>
        <p:grpSp>
          <p:nvGrpSpPr>
            <p:cNvPr id="19" name="그룹 18">
              <a:extLst>
                <a:ext uri="{FF2B5EF4-FFF2-40B4-BE49-F238E27FC236}">
                  <a16:creationId xmlns="" xmlns:a16="http://schemas.microsoft.com/office/drawing/2014/main" id="{FAB842E5-233A-4556-8618-08299D73AD5C}"/>
                </a:ext>
              </a:extLst>
            </p:cNvPr>
            <p:cNvGrpSpPr/>
            <p:nvPr/>
          </p:nvGrpSpPr>
          <p:grpSpPr>
            <a:xfrm>
              <a:off x="289983" y="2959340"/>
              <a:ext cx="6667165" cy="1774455"/>
              <a:chOff x="192745" y="3174799"/>
              <a:chExt cx="6667165" cy="1774455"/>
            </a:xfrm>
          </p:grpSpPr>
          <p:sp>
            <p:nvSpPr>
              <p:cNvPr id="21" name="사각형: 둥근 모서리 20">
                <a:extLst>
                  <a:ext uri="{FF2B5EF4-FFF2-40B4-BE49-F238E27FC236}">
                    <a16:creationId xmlns="" xmlns:a16="http://schemas.microsoft.com/office/drawing/2014/main" id="{C1355D32-05AA-42B4-9B0F-8A0980964399}"/>
                  </a:ext>
                </a:extLst>
              </p:cNvPr>
              <p:cNvSpPr/>
              <p:nvPr/>
            </p:nvSpPr>
            <p:spPr>
              <a:xfrm>
                <a:off x="192745" y="3467406"/>
                <a:ext cx="6667165" cy="1293741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6F21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각 삼각형 21">
                <a:extLst>
                  <a:ext uri="{FF2B5EF4-FFF2-40B4-BE49-F238E27FC236}">
                    <a16:creationId xmlns="" xmlns:a16="http://schemas.microsoft.com/office/drawing/2014/main" id="{ABAF04A6-B919-44A6-A82B-8FE74052581A}"/>
                  </a:ext>
                </a:extLst>
              </p:cNvPr>
              <p:cNvSpPr/>
              <p:nvPr/>
            </p:nvSpPr>
            <p:spPr>
              <a:xfrm flipH="1" flipV="1">
                <a:off x="5136783" y="4761147"/>
                <a:ext cx="195359" cy="188107"/>
              </a:xfrm>
              <a:prstGeom prst="rtTriangle">
                <a:avLst/>
              </a:prstGeom>
              <a:solidFill>
                <a:srgbClr val="6F218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23" name="Picture 2">
                <a:extLst>
                  <a:ext uri="{FF2B5EF4-FFF2-40B4-BE49-F238E27FC236}">
                    <a16:creationId xmlns="" xmlns:a16="http://schemas.microsoft.com/office/drawing/2014/main" id="{291D17D5-ECF0-40B3-8F87-24DE1E6D29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03" r="86080" b="78336"/>
              <a:stretch/>
            </p:blipFill>
            <p:spPr bwMode="auto">
              <a:xfrm>
                <a:off x="488134" y="3174799"/>
                <a:ext cx="851256" cy="2926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B6F4D46D-AE8D-4EA5-AD24-B37467F36B5D}"/>
                </a:ext>
              </a:extLst>
            </p:cNvPr>
            <p:cNvSpPr txBox="1"/>
            <p:nvPr/>
          </p:nvSpPr>
          <p:spPr>
            <a:xfrm>
              <a:off x="271795" y="3398865"/>
              <a:ext cx="668535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배수는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6, 12, 18, 24, 30, 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36</a:t>
              </a:r>
              <a:r>
                <a:rPr lang="en-US" altLang="ko-KR" sz="1600" dirty="0" smtClean="0">
                  <a:latin typeface="맑은 고딕"/>
                  <a:ea typeface="맑은 고딕"/>
                </a:rPr>
                <a:t>∙∙∙∙∙∙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이고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배수는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10, 20, 30, 40, …</a:t>
              </a:r>
              <a:b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 </a:t>
              </a:r>
              <a:r>
                <a:rPr lang="ko-KR" altLang="en-US" sz="16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최소공배수는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30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6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공배수는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30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배수이므로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30, 60, 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90</a:t>
              </a:r>
              <a:r>
                <a:rPr lang="en-US" altLang="ko-KR" sz="1600" dirty="0" smtClean="0">
                  <a:latin typeface="맑은 고딕"/>
                  <a:ea typeface="맑은 고딕"/>
                </a:rPr>
                <a:t>∙∙∙∙∙∙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6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그중에서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50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보다 크고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80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보다 작은 수는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60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5" name="TextBox 7">
            <a:extLst>
              <a:ext uri="{FF2B5EF4-FFF2-40B4-BE49-F238E27FC236}">
                <a16:creationId xmlns="" xmlns:a16="http://schemas.microsoft.com/office/drawing/2014/main" id="{1D4EDB72-C9CA-4C04-BDC2-D43B7F777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6" name="TextBox 8">
            <a:extLst>
              <a:ext uri="{FF2B5EF4-FFF2-40B4-BE49-F238E27FC236}">
                <a16:creationId xmlns="" xmlns:a16="http://schemas.microsoft.com/office/drawing/2014/main" id="{A092546A-318F-4646-A25C-2A5B2AC20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27" name="TextBox 9">
            <a:extLst>
              <a:ext uri="{FF2B5EF4-FFF2-40B4-BE49-F238E27FC236}">
                <a16:creationId xmlns="" xmlns:a16="http://schemas.microsoft.com/office/drawing/2014/main" id="{7B57FAB5-A9A9-4761-889C-8AC23DADB3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공배수와 </a:t>
            </a:r>
            <a:r>
              <a:rPr kumimoji="0" lang="ko-KR" altLang="en-US" sz="1000" dirty="0" err="1">
                <a:latin typeface="맑은 고딕" pitchFamily="50" charset="-127"/>
                <a:ea typeface="맑은 고딕" pitchFamily="50" charset="-127"/>
              </a:rPr>
              <a:t>최소공배수를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sp>
        <p:nvSpPr>
          <p:cNvPr id="28" name="TextBox 7">
            <a:extLst>
              <a:ext uri="{FF2B5EF4-FFF2-40B4-BE49-F238E27FC236}">
                <a16:creationId xmlns="" xmlns:a16="http://schemas.microsoft.com/office/drawing/2014/main" id="{637FD757-3E50-445A-80BD-9359D1BBB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>
            <a:extLst>
              <a:ext uri="{FF2B5EF4-FFF2-40B4-BE49-F238E27FC236}">
                <a16:creationId xmlns="" xmlns:a16="http://schemas.microsoft.com/office/drawing/2014/main" id="{710262DD-3D1E-4CDE-B3A1-B1DCD2726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suhi_0501_02_0006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Rectangle 2">
            <a:extLst>
              <a:ext uri="{FF2B5EF4-FFF2-40B4-BE49-F238E27FC236}">
                <a16:creationId xmlns="" xmlns:a16="http://schemas.microsoft.com/office/drawing/2014/main" id="{1550F97D-B647-4807-9842-C1F0C2447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Rectangle 4">
            <a:extLst>
              <a:ext uri="{FF2B5EF4-FFF2-40B4-BE49-F238E27FC236}">
                <a16:creationId xmlns="" xmlns:a16="http://schemas.microsoft.com/office/drawing/2014/main" id="{FBAC0B47-251E-4CD2-B201-D43F17083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" name="Rectangle 6">
            <a:extLst>
              <a:ext uri="{FF2B5EF4-FFF2-40B4-BE49-F238E27FC236}">
                <a16:creationId xmlns="" xmlns:a16="http://schemas.microsoft.com/office/drawing/2014/main" id="{7196B081-102F-4183-B3C0-4BC200EAA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4" name="Picture 12">
            <a:extLst>
              <a:ext uri="{FF2B5EF4-FFF2-40B4-BE49-F238E27FC236}">
                <a16:creationId xmlns="" xmlns:a16="http://schemas.microsoft.com/office/drawing/2014/main" id="{2E8330B2-0D36-4501-9BBF-6CF91C8DC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749" y="4821220"/>
            <a:ext cx="864096" cy="28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그림 34">
            <a:extLst>
              <a:ext uri="{FF2B5EF4-FFF2-40B4-BE49-F238E27FC236}">
                <a16:creationId xmlns="" xmlns:a16="http://schemas.microsoft.com/office/drawing/2014/main" id="{68612779-1B6F-4809-A75F-E812FBA7421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06810"/>
            <a:ext cx="288909" cy="24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928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그림 105">
            <a:extLst>
              <a:ext uri="{FF2B5EF4-FFF2-40B4-BE49-F238E27FC236}">
                <a16:creationId xmlns="" xmlns:a16="http://schemas.microsoft.com/office/drawing/2014/main" id="{1BDEE715-382E-48AB-82EC-2D168D5905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8" y="2009599"/>
            <a:ext cx="347472" cy="292608"/>
          </a:xfrm>
          <a:prstGeom prst="rect">
            <a:avLst/>
          </a:prstGeom>
        </p:spPr>
      </p:pic>
      <p:pic>
        <p:nvPicPr>
          <p:cNvPr id="71" name="Picture 6">
            <a:extLst>
              <a:ext uri="{FF2B5EF4-FFF2-40B4-BE49-F238E27FC236}">
                <a16:creationId xmlns="" xmlns:a16="http://schemas.microsoft.com/office/drawing/2014/main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884" y="527283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894C11DA-D80F-471C-920D-441B5119C731}"/>
              </a:ext>
            </a:extLst>
          </p:cNvPr>
          <p:cNvSpPr/>
          <p:nvPr/>
        </p:nvSpPr>
        <p:spPr>
          <a:xfrm>
            <a:off x="567846" y="1577509"/>
            <a:ext cx="62154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지혜는 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부터 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까지의 수를 차례대로 말하면서 다음 규칙으로 놀이를 했습니다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물음에 답하세요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D6EBC0DB-D0D5-4FF6-8DA0-914AFF8E276C}"/>
              </a:ext>
            </a:extLst>
          </p:cNvPr>
          <p:cNvSpPr/>
          <p:nvPr/>
        </p:nvSpPr>
        <p:spPr bwMode="auto">
          <a:xfrm>
            <a:off x="3329128" y="3827917"/>
            <a:ext cx="411218" cy="3602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858D0E3C-D292-4ADA-B04C-D4153AFA2632}"/>
              </a:ext>
            </a:extLst>
          </p:cNvPr>
          <p:cNvSpPr txBox="1"/>
          <p:nvPr/>
        </p:nvSpPr>
        <p:spPr>
          <a:xfrm>
            <a:off x="3281662" y="3805844"/>
            <a:ext cx="506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endParaRPr kumimoji="1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5" name="Picture 4">
            <a:extLst>
              <a:ext uri="{FF2B5EF4-FFF2-40B4-BE49-F238E27FC236}">
                <a16:creationId xmlns="" xmlns:a16="http://schemas.microsoft.com/office/drawing/2014/main" id="{747A1B71-D2F4-44D0-B3EE-E4E36D70F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165" y="3718131"/>
            <a:ext cx="315882" cy="3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D1DF0CEC-A016-4137-A209-F7B77C53CA6B}"/>
              </a:ext>
            </a:extLst>
          </p:cNvPr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" name="Picture 12">
            <a:extLst>
              <a:ext uri="{FF2B5EF4-FFF2-40B4-BE49-F238E27FC236}">
                <a16:creationId xmlns="" xmlns:a16="http://schemas.microsoft.com/office/drawing/2014/main" id="{396E080F-6240-49DB-813C-A38DC223C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105" y="5272833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4" name="Group 59">
            <a:extLst>
              <a:ext uri="{FF2B5EF4-FFF2-40B4-BE49-F238E27FC236}">
                <a16:creationId xmlns="" xmlns:a16="http://schemas.microsoft.com/office/drawing/2014/main" id="{0B3AD748-8CB8-4855-B9B0-EF80BD054A12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" name="TextBox 7">
            <a:extLst>
              <a:ext uri="{FF2B5EF4-FFF2-40B4-BE49-F238E27FC236}">
                <a16:creationId xmlns="" xmlns:a16="http://schemas.microsoft.com/office/drawing/2014/main" id="{43FAE14E-5373-4594-82C8-CB4560C655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58" name="TextBox 8">
            <a:extLst>
              <a:ext uri="{FF2B5EF4-FFF2-40B4-BE49-F238E27FC236}">
                <a16:creationId xmlns="" xmlns:a16="http://schemas.microsoft.com/office/drawing/2014/main" id="{1E548781-6E32-460E-8866-7E0191522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59" name="TextBox 9">
            <a:extLst>
              <a:ext uri="{FF2B5EF4-FFF2-40B4-BE49-F238E27FC236}">
                <a16:creationId xmlns="" xmlns:a16="http://schemas.microsoft.com/office/drawing/2014/main" id="{5A62B914-64D2-4D89-8CC0-19B2FE6DC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공배수와 </a:t>
            </a:r>
            <a:r>
              <a:rPr kumimoji="0" lang="ko-KR" altLang="en-US" sz="1000" dirty="0" err="1">
                <a:latin typeface="맑은 고딕" pitchFamily="50" charset="-127"/>
                <a:ea typeface="맑은 고딕" pitchFamily="50" charset="-127"/>
              </a:rPr>
              <a:t>최소공배수를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sp>
        <p:nvSpPr>
          <p:cNvPr id="89" name="TextBox 7">
            <a:extLst>
              <a:ext uri="{FF2B5EF4-FFF2-40B4-BE49-F238E27FC236}">
                <a16:creationId xmlns="" xmlns:a16="http://schemas.microsoft.com/office/drawing/2014/main" id="{646E9AD9-7DC1-4519-B086-6BDAF7650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직사각형 21">
            <a:extLst>
              <a:ext uri="{FF2B5EF4-FFF2-40B4-BE49-F238E27FC236}">
                <a16:creationId xmlns="" xmlns:a16="http://schemas.microsoft.com/office/drawing/2014/main" id="{AB5F07BF-0FE3-42D1-A9BA-035B9EE77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suhi_0501_02_0006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Rectangle 2">
            <a:extLst>
              <a:ext uri="{FF2B5EF4-FFF2-40B4-BE49-F238E27FC236}">
                <a16:creationId xmlns="" xmlns:a16="http://schemas.microsoft.com/office/drawing/2014/main" id="{D0F48926-0CF8-4ECD-8108-6A9F9E950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7" name="Rectangle 4">
            <a:extLst>
              <a:ext uri="{FF2B5EF4-FFF2-40B4-BE49-F238E27FC236}">
                <a16:creationId xmlns="" xmlns:a16="http://schemas.microsoft.com/office/drawing/2014/main" id="{DC8BCB08-F25B-43B1-B2FC-5C285E9C2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1" name="Rectangle 6">
            <a:extLst>
              <a:ext uri="{FF2B5EF4-FFF2-40B4-BE49-F238E27FC236}">
                <a16:creationId xmlns="" xmlns:a16="http://schemas.microsoft.com/office/drawing/2014/main" id="{7C447FEE-B35C-4446-BFB0-6FADBDFE4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" name="그림 101">
            <a:extLst>
              <a:ext uri="{FF2B5EF4-FFF2-40B4-BE49-F238E27FC236}">
                <a16:creationId xmlns="" xmlns:a16="http://schemas.microsoft.com/office/drawing/2014/main" id="{11ADB2E6-8CA2-487B-84E2-79363900C9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8" y="1569341"/>
            <a:ext cx="348893" cy="384985"/>
          </a:xfrm>
          <a:prstGeom prst="rect">
            <a:avLst/>
          </a:prstGeom>
        </p:spPr>
      </p:pic>
      <p:sp>
        <p:nvSpPr>
          <p:cNvPr id="103" name="순서도: 대체 처리 102">
            <a:extLst>
              <a:ext uri="{FF2B5EF4-FFF2-40B4-BE49-F238E27FC236}">
                <a16:creationId xmlns="" xmlns:a16="http://schemas.microsoft.com/office/drawing/2014/main" id="{C547CB93-F8C2-4876-812A-28555429A0F0}"/>
              </a:ext>
            </a:extLst>
          </p:cNvPr>
          <p:cNvSpPr/>
          <p:nvPr/>
        </p:nvSpPr>
        <p:spPr>
          <a:xfrm>
            <a:off x="5008277" y="1226146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4" name="순서도: 대체 처리 103">
            <a:extLst>
              <a:ext uri="{FF2B5EF4-FFF2-40B4-BE49-F238E27FC236}">
                <a16:creationId xmlns="" xmlns:a16="http://schemas.microsoft.com/office/drawing/2014/main" id="{E14941CB-773C-4FA4-949F-A40F6FC4E1C4}"/>
              </a:ext>
            </a:extLst>
          </p:cNvPr>
          <p:cNvSpPr/>
          <p:nvPr/>
        </p:nvSpPr>
        <p:spPr>
          <a:xfrm>
            <a:off x="5282122" y="122614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5" name="순서도: 대체 처리 104">
            <a:extLst>
              <a:ext uri="{FF2B5EF4-FFF2-40B4-BE49-F238E27FC236}">
                <a16:creationId xmlns="" xmlns:a16="http://schemas.microsoft.com/office/drawing/2014/main" id="{4481BF16-A59A-415C-9E67-2C7FA3E6219B}"/>
              </a:ext>
            </a:extLst>
          </p:cNvPr>
          <p:cNvSpPr/>
          <p:nvPr/>
        </p:nvSpPr>
        <p:spPr>
          <a:xfrm>
            <a:off x="5558146" y="122614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7" name="순서도: 대체 처리 106">
            <a:extLst>
              <a:ext uri="{FF2B5EF4-FFF2-40B4-BE49-F238E27FC236}">
                <a16:creationId xmlns="" xmlns:a16="http://schemas.microsoft.com/office/drawing/2014/main" id="{FF9686E3-485F-44ED-BF90-FF27C4E3E498}"/>
              </a:ext>
            </a:extLst>
          </p:cNvPr>
          <p:cNvSpPr/>
          <p:nvPr/>
        </p:nvSpPr>
        <p:spPr>
          <a:xfrm>
            <a:off x="5834170" y="122614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="" xmlns:a16="http://schemas.microsoft.com/office/drawing/2014/main" id="{9DE96F65-715F-4197-A884-83AF1F97B244}"/>
              </a:ext>
            </a:extLst>
          </p:cNvPr>
          <p:cNvSpPr txBox="1"/>
          <p:nvPr/>
        </p:nvSpPr>
        <p:spPr>
          <a:xfrm>
            <a:off x="5006098" y="1217991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="" xmlns:a16="http://schemas.microsoft.com/office/drawing/2014/main" id="{618AAD73-7CF4-4251-8505-FC51E7D65558}"/>
              </a:ext>
            </a:extLst>
          </p:cNvPr>
          <p:cNvSpPr txBox="1"/>
          <p:nvPr/>
        </p:nvSpPr>
        <p:spPr>
          <a:xfrm>
            <a:off x="5282122" y="1217991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="" xmlns:a16="http://schemas.microsoft.com/office/drawing/2014/main" id="{9D4D45E0-E1F0-4C60-BBDF-F26FEB5AB3CA}"/>
              </a:ext>
            </a:extLst>
          </p:cNvPr>
          <p:cNvSpPr txBox="1"/>
          <p:nvPr/>
        </p:nvSpPr>
        <p:spPr>
          <a:xfrm>
            <a:off x="5555967" y="1217991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="" xmlns:a16="http://schemas.microsoft.com/office/drawing/2014/main" id="{82A5737E-2520-4C5B-A2E3-413BCA8F0254}"/>
              </a:ext>
            </a:extLst>
          </p:cNvPr>
          <p:cNvSpPr txBox="1"/>
          <p:nvPr/>
        </p:nvSpPr>
        <p:spPr>
          <a:xfrm>
            <a:off x="5834169" y="1217991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순서도: 대체 처리 111">
            <a:extLst>
              <a:ext uri="{FF2B5EF4-FFF2-40B4-BE49-F238E27FC236}">
                <a16:creationId xmlns="" xmlns:a16="http://schemas.microsoft.com/office/drawing/2014/main" id="{B6A94EC3-859C-4199-88BF-2A617A080EAD}"/>
              </a:ext>
            </a:extLst>
          </p:cNvPr>
          <p:cNvSpPr/>
          <p:nvPr/>
        </p:nvSpPr>
        <p:spPr>
          <a:xfrm>
            <a:off x="6110194" y="1228753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E4636871-820D-45B1-8FD7-A156FB04AC38}"/>
              </a:ext>
            </a:extLst>
          </p:cNvPr>
          <p:cNvSpPr txBox="1"/>
          <p:nvPr/>
        </p:nvSpPr>
        <p:spPr>
          <a:xfrm>
            <a:off x="6110192" y="1222914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순서도: 대체 처리 113">
            <a:extLst>
              <a:ext uri="{FF2B5EF4-FFF2-40B4-BE49-F238E27FC236}">
                <a16:creationId xmlns="" xmlns:a16="http://schemas.microsoft.com/office/drawing/2014/main" id="{B5438E81-5620-4A0B-B035-8CB217310851}"/>
              </a:ext>
            </a:extLst>
          </p:cNvPr>
          <p:cNvSpPr/>
          <p:nvPr/>
        </p:nvSpPr>
        <p:spPr>
          <a:xfrm>
            <a:off x="6379693" y="122614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="" xmlns:a16="http://schemas.microsoft.com/office/drawing/2014/main" id="{2193CC64-D01A-45CA-8819-9653D2E109E0}"/>
              </a:ext>
            </a:extLst>
          </p:cNvPr>
          <p:cNvSpPr txBox="1"/>
          <p:nvPr/>
        </p:nvSpPr>
        <p:spPr>
          <a:xfrm>
            <a:off x="6379692" y="1217991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순서도: 대체 처리 115">
            <a:extLst>
              <a:ext uri="{FF2B5EF4-FFF2-40B4-BE49-F238E27FC236}">
                <a16:creationId xmlns="" xmlns:a16="http://schemas.microsoft.com/office/drawing/2014/main" id="{528DED83-52B2-4AC5-95AE-9D0615A289D8}"/>
              </a:ext>
            </a:extLst>
          </p:cNvPr>
          <p:cNvSpPr/>
          <p:nvPr/>
        </p:nvSpPr>
        <p:spPr>
          <a:xfrm>
            <a:off x="6650320" y="1225582"/>
            <a:ext cx="241257" cy="252028"/>
          </a:xfrm>
          <a:prstGeom prst="flowChartAlternateProcess">
            <a:avLst/>
          </a:prstGeom>
          <a:solidFill>
            <a:srgbClr val="77933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="" xmlns:a16="http://schemas.microsoft.com/office/drawing/2014/main" id="{F2B50B22-D8D4-4FCC-A091-F9E802F262A9}"/>
              </a:ext>
            </a:extLst>
          </p:cNvPr>
          <p:cNvSpPr txBox="1"/>
          <p:nvPr/>
        </p:nvSpPr>
        <p:spPr>
          <a:xfrm>
            <a:off x="6650318" y="1217427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="" xmlns:a16="http://schemas.microsoft.com/office/drawing/2014/main" id="{8D61D81F-D264-42F6-A474-05798CDE5A11}"/>
              </a:ext>
            </a:extLst>
          </p:cNvPr>
          <p:cNvSpPr/>
          <p:nvPr/>
        </p:nvSpPr>
        <p:spPr>
          <a:xfrm>
            <a:off x="1153589" y="2293423"/>
            <a:ext cx="5185872" cy="1022729"/>
          </a:xfrm>
          <a:prstGeom prst="roundRect">
            <a:avLst>
              <a:gd name="adj" fmla="val 4801"/>
            </a:avLst>
          </a:prstGeom>
          <a:solidFill>
            <a:schemeClr val="bg1"/>
          </a:solidFill>
          <a:ln>
            <a:solidFill>
              <a:srgbClr val="F6E7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="" xmlns:a16="http://schemas.microsoft.com/office/drawing/2014/main" id="{89A36136-DDE3-4707-9A98-42EB37C396AE}"/>
              </a:ext>
            </a:extLst>
          </p:cNvPr>
          <p:cNvSpPr/>
          <p:nvPr/>
        </p:nvSpPr>
        <p:spPr>
          <a:xfrm>
            <a:off x="1324682" y="2175024"/>
            <a:ext cx="544592" cy="288032"/>
          </a:xfrm>
          <a:prstGeom prst="roundRect">
            <a:avLst>
              <a:gd name="adj" fmla="val 32639"/>
            </a:avLst>
          </a:prstGeom>
          <a:solidFill>
            <a:srgbClr val="F6E7D4"/>
          </a:solidFill>
          <a:ln>
            <a:solidFill>
              <a:srgbClr val="F6E7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98856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규칙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="" xmlns:a16="http://schemas.microsoft.com/office/drawing/2014/main" id="{5C78D5D4-CA41-4D4F-9236-316C7EADDB93}"/>
              </a:ext>
            </a:extLst>
          </p:cNvPr>
          <p:cNvSpPr/>
          <p:nvPr/>
        </p:nvSpPr>
        <p:spPr>
          <a:xfrm>
            <a:off x="1415151" y="2492172"/>
            <a:ext cx="43047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배수에서는 말하는 대신 손뼉을 칩니다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="" xmlns:a16="http://schemas.microsoft.com/office/drawing/2014/main" id="{C6423C95-7438-491B-9247-81A84E882D54}"/>
              </a:ext>
            </a:extLst>
          </p:cNvPr>
          <p:cNvSpPr/>
          <p:nvPr/>
        </p:nvSpPr>
        <p:spPr>
          <a:xfrm>
            <a:off x="1415150" y="2859095"/>
            <a:ext cx="48591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배수에서는 말하는 대신 제자리 뛰기를 합니다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5" name="그림 124">
            <a:extLst>
              <a:ext uri="{FF2B5EF4-FFF2-40B4-BE49-F238E27FC236}">
                <a16:creationId xmlns="" xmlns:a16="http://schemas.microsoft.com/office/drawing/2014/main" id="{DB703096-BBBE-4014-92AC-31ECE974B70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568" y="2960881"/>
            <a:ext cx="119167" cy="140834"/>
          </a:xfrm>
          <a:prstGeom prst="rect">
            <a:avLst/>
          </a:prstGeom>
        </p:spPr>
      </p:pic>
      <p:sp>
        <p:nvSpPr>
          <p:cNvPr id="126" name="직사각형 125">
            <a:extLst>
              <a:ext uri="{FF2B5EF4-FFF2-40B4-BE49-F238E27FC236}">
                <a16:creationId xmlns="" xmlns:a16="http://schemas.microsoft.com/office/drawing/2014/main" id="{00C16759-CB63-48C8-AB4D-D3BF54E4A058}"/>
              </a:ext>
            </a:extLst>
          </p:cNvPr>
          <p:cNvSpPr/>
          <p:nvPr/>
        </p:nvSpPr>
        <p:spPr>
          <a:xfrm>
            <a:off x="567846" y="3434081"/>
            <a:ext cx="60056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처음으로 손뼉을 치면서 동시에 제자리 뛰기를 해야 하는 수를 찾아보세요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7" name="Picture 2">
            <a:extLst>
              <a:ext uri="{FF2B5EF4-FFF2-40B4-BE49-F238E27FC236}">
                <a16:creationId xmlns="" xmlns:a16="http://schemas.microsoft.com/office/drawing/2014/main" id="{1AAD64DB-9086-46AD-98C8-74F71DE51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93" y="3530565"/>
            <a:ext cx="119167" cy="131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" name="그림 128">
            <a:extLst>
              <a:ext uri="{FF2B5EF4-FFF2-40B4-BE49-F238E27FC236}">
                <a16:creationId xmlns="" xmlns:a16="http://schemas.microsoft.com/office/drawing/2014/main" id="{E8434902-0A82-4A62-94E2-2B9C2669C16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568" y="2593958"/>
            <a:ext cx="119167" cy="140834"/>
          </a:xfrm>
          <a:prstGeom prst="rect">
            <a:avLst/>
          </a:prstGeom>
        </p:spPr>
      </p:pic>
      <p:sp>
        <p:nvSpPr>
          <p:cNvPr id="133" name="직사각형 132">
            <a:extLst>
              <a:ext uri="{FF2B5EF4-FFF2-40B4-BE49-F238E27FC236}">
                <a16:creationId xmlns="" xmlns:a16="http://schemas.microsoft.com/office/drawing/2014/main" id="{990B0D6D-9661-47F9-9602-5BF535F8F4C1}"/>
              </a:ext>
            </a:extLst>
          </p:cNvPr>
          <p:cNvSpPr/>
          <p:nvPr/>
        </p:nvSpPr>
        <p:spPr>
          <a:xfrm>
            <a:off x="567846" y="4246951"/>
            <a:ext cx="60056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손뼉을 치면서 동시에 제자리 뛰기를 해야 하는 수를 모두 찾아보세요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4" name="Picture 2">
            <a:extLst>
              <a:ext uri="{FF2B5EF4-FFF2-40B4-BE49-F238E27FC236}">
                <a16:creationId xmlns="" xmlns:a16="http://schemas.microsoft.com/office/drawing/2014/main" id="{C5F6A657-9783-471C-BCE0-D1A345A26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93" y="4343435"/>
            <a:ext cx="119167" cy="131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5" name="직사각형 134">
            <a:extLst>
              <a:ext uri="{FF2B5EF4-FFF2-40B4-BE49-F238E27FC236}">
                <a16:creationId xmlns="" xmlns:a16="http://schemas.microsoft.com/office/drawing/2014/main" id="{B643751B-7C9F-41D1-84BA-99FFC2025B3A}"/>
              </a:ext>
            </a:extLst>
          </p:cNvPr>
          <p:cNvSpPr/>
          <p:nvPr/>
        </p:nvSpPr>
        <p:spPr bwMode="auto">
          <a:xfrm>
            <a:off x="3112849" y="4629240"/>
            <a:ext cx="843776" cy="3602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="" xmlns:a16="http://schemas.microsoft.com/office/drawing/2014/main" id="{7F9CA65C-DE6E-4E25-9AC5-4173921EFE01}"/>
              </a:ext>
            </a:extLst>
          </p:cNvPr>
          <p:cNvSpPr txBox="1"/>
          <p:nvPr/>
        </p:nvSpPr>
        <p:spPr>
          <a:xfrm>
            <a:off x="3015455" y="4607167"/>
            <a:ext cx="1038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18, 36</a:t>
            </a:r>
            <a:endParaRPr kumimoji="1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37" name="Picture 4">
            <a:extLst>
              <a:ext uri="{FF2B5EF4-FFF2-40B4-BE49-F238E27FC236}">
                <a16:creationId xmlns="" xmlns:a16="http://schemas.microsoft.com/office/drawing/2014/main" id="{8CB95F85-CB8D-4260-9DBD-E84D54EFB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078" y="4460263"/>
            <a:ext cx="315882" cy="3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8" name="TextBox 137">
            <a:extLst>
              <a:ext uri="{FF2B5EF4-FFF2-40B4-BE49-F238E27FC236}">
                <a16:creationId xmlns="" xmlns:a16="http://schemas.microsoft.com/office/drawing/2014/main" id="{142AF302-F836-4354-8654-C3AC6E371B47}"/>
              </a:ext>
            </a:extLst>
          </p:cNvPr>
          <p:cNvSpPr txBox="1"/>
          <p:nvPr/>
        </p:nvSpPr>
        <p:spPr>
          <a:xfrm>
            <a:off x="1547665" y="971146"/>
            <a:ext cx="541905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defRPr/>
            </a:pP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공배수와 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최소공배수를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 구해 볼까요 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26~27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192747" y="208312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124860" y="220950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4906501" y="516329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954798" y="516329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4898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5" y="971146"/>
            <a:ext cx="541905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defRPr/>
            </a:pP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공배수와 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최소공배수를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 구해 볼까요 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26~27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106" name="그림 105">
            <a:extLst>
              <a:ext uri="{FF2B5EF4-FFF2-40B4-BE49-F238E27FC236}">
                <a16:creationId xmlns="" xmlns:a16="http://schemas.microsoft.com/office/drawing/2014/main" id="{1BDEE715-382E-48AB-82EC-2D168D5905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8" y="2009599"/>
            <a:ext cx="347472" cy="292608"/>
          </a:xfrm>
          <a:prstGeom prst="rect">
            <a:avLst/>
          </a:prstGeom>
        </p:spPr>
      </p:pic>
      <p:pic>
        <p:nvPicPr>
          <p:cNvPr id="71" name="Picture 6">
            <a:extLst>
              <a:ext uri="{FF2B5EF4-FFF2-40B4-BE49-F238E27FC236}">
                <a16:creationId xmlns="" xmlns:a16="http://schemas.microsoft.com/office/drawing/2014/main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884" y="527283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894C11DA-D80F-471C-920D-441B5119C731}"/>
              </a:ext>
            </a:extLst>
          </p:cNvPr>
          <p:cNvSpPr/>
          <p:nvPr/>
        </p:nvSpPr>
        <p:spPr>
          <a:xfrm>
            <a:off x="567846" y="1577509"/>
            <a:ext cx="62154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지혜는 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부터 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까지의 수를 차례대로 말하면서 다음 규칙으로 놀이를 했습니다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물음에 답하세요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D6EBC0DB-D0D5-4FF6-8DA0-914AFF8E276C}"/>
              </a:ext>
            </a:extLst>
          </p:cNvPr>
          <p:cNvSpPr/>
          <p:nvPr/>
        </p:nvSpPr>
        <p:spPr bwMode="auto">
          <a:xfrm>
            <a:off x="5869641" y="3827917"/>
            <a:ext cx="411218" cy="3602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858D0E3C-D292-4ADA-B04C-D4153AFA2632}"/>
              </a:ext>
            </a:extLst>
          </p:cNvPr>
          <p:cNvSpPr txBox="1"/>
          <p:nvPr/>
        </p:nvSpPr>
        <p:spPr>
          <a:xfrm>
            <a:off x="5822175" y="3805844"/>
            <a:ext cx="506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endParaRPr kumimoji="1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5" name="Picture 4">
            <a:extLst>
              <a:ext uri="{FF2B5EF4-FFF2-40B4-BE49-F238E27FC236}">
                <a16:creationId xmlns="" xmlns:a16="http://schemas.microsoft.com/office/drawing/2014/main" id="{747A1B71-D2F4-44D0-B3EE-E4E36D70F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678" y="3718131"/>
            <a:ext cx="315882" cy="3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12">
            <a:extLst>
              <a:ext uri="{FF2B5EF4-FFF2-40B4-BE49-F238E27FC236}">
                <a16:creationId xmlns="" xmlns:a16="http://schemas.microsoft.com/office/drawing/2014/main" id="{396E080F-6240-49DB-813C-A38DC223C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105" y="5272833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4" name="Group 59">
            <a:extLst>
              <a:ext uri="{FF2B5EF4-FFF2-40B4-BE49-F238E27FC236}">
                <a16:creationId xmlns="" xmlns:a16="http://schemas.microsoft.com/office/drawing/2014/main" id="{0B3AD748-8CB8-4855-B9B0-EF80BD054A12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" name="TextBox 7">
            <a:extLst>
              <a:ext uri="{FF2B5EF4-FFF2-40B4-BE49-F238E27FC236}">
                <a16:creationId xmlns="" xmlns:a16="http://schemas.microsoft.com/office/drawing/2014/main" id="{43FAE14E-5373-4594-82C8-CB4560C655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58" name="TextBox 8">
            <a:extLst>
              <a:ext uri="{FF2B5EF4-FFF2-40B4-BE49-F238E27FC236}">
                <a16:creationId xmlns="" xmlns:a16="http://schemas.microsoft.com/office/drawing/2014/main" id="{1E548781-6E32-460E-8866-7E0191522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59" name="TextBox 9">
            <a:extLst>
              <a:ext uri="{FF2B5EF4-FFF2-40B4-BE49-F238E27FC236}">
                <a16:creationId xmlns="" xmlns:a16="http://schemas.microsoft.com/office/drawing/2014/main" id="{5A62B914-64D2-4D89-8CC0-19B2FE6DC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공배수와 </a:t>
            </a:r>
            <a:r>
              <a:rPr kumimoji="0" lang="ko-KR" altLang="en-US" sz="1000" dirty="0" err="1">
                <a:latin typeface="맑은 고딕" pitchFamily="50" charset="-127"/>
                <a:ea typeface="맑은 고딕" pitchFamily="50" charset="-127"/>
              </a:rPr>
              <a:t>최소공배수를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sp>
        <p:nvSpPr>
          <p:cNvPr id="89" name="TextBox 7">
            <a:extLst>
              <a:ext uri="{FF2B5EF4-FFF2-40B4-BE49-F238E27FC236}">
                <a16:creationId xmlns="" xmlns:a16="http://schemas.microsoft.com/office/drawing/2014/main" id="{646E9AD9-7DC1-4519-B086-6BDAF7650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직사각형 21">
            <a:extLst>
              <a:ext uri="{FF2B5EF4-FFF2-40B4-BE49-F238E27FC236}">
                <a16:creationId xmlns="" xmlns:a16="http://schemas.microsoft.com/office/drawing/2014/main" id="{AB5F07BF-0FE3-42D1-A9BA-035B9EE77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suhi_0501_02_0006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Rectangle 2">
            <a:extLst>
              <a:ext uri="{FF2B5EF4-FFF2-40B4-BE49-F238E27FC236}">
                <a16:creationId xmlns="" xmlns:a16="http://schemas.microsoft.com/office/drawing/2014/main" id="{D0F48926-0CF8-4ECD-8108-6A9F9E950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7" name="Rectangle 4">
            <a:extLst>
              <a:ext uri="{FF2B5EF4-FFF2-40B4-BE49-F238E27FC236}">
                <a16:creationId xmlns="" xmlns:a16="http://schemas.microsoft.com/office/drawing/2014/main" id="{DC8BCB08-F25B-43B1-B2FC-5C285E9C2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1" name="Rectangle 6">
            <a:extLst>
              <a:ext uri="{FF2B5EF4-FFF2-40B4-BE49-F238E27FC236}">
                <a16:creationId xmlns="" xmlns:a16="http://schemas.microsoft.com/office/drawing/2014/main" id="{7C447FEE-B35C-4446-BFB0-6FADBDFE4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" name="그림 101">
            <a:extLst>
              <a:ext uri="{FF2B5EF4-FFF2-40B4-BE49-F238E27FC236}">
                <a16:creationId xmlns="" xmlns:a16="http://schemas.microsoft.com/office/drawing/2014/main" id="{11ADB2E6-8CA2-487B-84E2-79363900C9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8" y="1569341"/>
            <a:ext cx="348893" cy="384985"/>
          </a:xfrm>
          <a:prstGeom prst="rect">
            <a:avLst/>
          </a:prstGeom>
        </p:spPr>
      </p:pic>
      <p:sp>
        <p:nvSpPr>
          <p:cNvPr id="103" name="순서도: 대체 처리 102">
            <a:extLst>
              <a:ext uri="{FF2B5EF4-FFF2-40B4-BE49-F238E27FC236}">
                <a16:creationId xmlns="" xmlns:a16="http://schemas.microsoft.com/office/drawing/2014/main" id="{C547CB93-F8C2-4876-812A-28555429A0F0}"/>
              </a:ext>
            </a:extLst>
          </p:cNvPr>
          <p:cNvSpPr/>
          <p:nvPr/>
        </p:nvSpPr>
        <p:spPr>
          <a:xfrm>
            <a:off x="5008277" y="1226146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4" name="순서도: 대체 처리 103">
            <a:extLst>
              <a:ext uri="{FF2B5EF4-FFF2-40B4-BE49-F238E27FC236}">
                <a16:creationId xmlns="" xmlns:a16="http://schemas.microsoft.com/office/drawing/2014/main" id="{E14941CB-773C-4FA4-949F-A40F6FC4E1C4}"/>
              </a:ext>
            </a:extLst>
          </p:cNvPr>
          <p:cNvSpPr/>
          <p:nvPr/>
        </p:nvSpPr>
        <p:spPr>
          <a:xfrm>
            <a:off x="5282122" y="122614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5" name="순서도: 대체 처리 104">
            <a:extLst>
              <a:ext uri="{FF2B5EF4-FFF2-40B4-BE49-F238E27FC236}">
                <a16:creationId xmlns="" xmlns:a16="http://schemas.microsoft.com/office/drawing/2014/main" id="{4481BF16-A59A-415C-9E67-2C7FA3E6219B}"/>
              </a:ext>
            </a:extLst>
          </p:cNvPr>
          <p:cNvSpPr/>
          <p:nvPr/>
        </p:nvSpPr>
        <p:spPr>
          <a:xfrm>
            <a:off x="5558146" y="122614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7" name="순서도: 대체 처리 106">
            <a:extLst>
              <a:ext uri="{FF2B5EF4-FFF2-40B4-BE49-F238E27FC236}">
                <a16:creationId xmlns="" xmlns:a16="http://schemas.microsoft.com/office/drawing/2014/main" id="{FF9686E3-485F-44ED-BF90-FF27C4E3E498}"/>
              </a:ext>
            </a:extLst>
          </p:cNvPr>
          <p:cNvSpPr/>
          <p:nvPr/>
        </p:nvSpPr>
        <p:spPr>
          <a:xfrm>
            <a:off x="5834170" y="122614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="" xmlns:a16="http://schemas.microsoft.com/office/drawing/2014/main" id="{9DE96F65-715F-4197-A884-83AF1F97B244}"/>
              </a:ext>
            </a:extLst>
          </p:cNvPr>
          <p:cNvSpPr txBox="1"/>
          <p:nvPr/>
        </p:nvSpPr>
        <p:spPr>
          <a:xfrm>
            <a:off x="5006098" y="1217991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="" xmlns:a16="http://schemas.microsoft.com/office/drawing/2014/main" id="{618AAD73-7CF4-4251-8505-FC51E7D65558}"/>
              </a:ext>
            </a:extLst>
          </p:cNvPr>
          <p:cNvSpPr txBox="1"/>
          <p:nvPr/>
        </p:nvSpPr>
        <p:spPr>
          <a:xfrm>
            <a:off x="5282122" y="1217991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="" xmlns:a16="http://schemas.microsoft.com/office/drawing/2014/main" id="{9D4D45E0-E1F0-4C60-BBDF-F26FEB5AB3CA}"/>
              </a:ext>
            </a:extLst>
          </p:cNvPr>
          <p:cNvSpPr txBox="1"/>
          <p:nvPr/>
        </p:nvSpPr>
        <p:spPr>
          <a:xfrm>
            <a:off x="5555967" y="1217991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="" xmlns:a16="http://schemas.microsoft.com/office/drawing/2014/main" id="{82A5737E-2520-4C5B-A2E3-413BCA8F0254}"/>
              </a:ext>
            </a:extLst>
          </p:cNvPr>
          <p:cNvSpPr txBox="1"/>
          <p:nvPr/>
        </p:nvSpPr>
        <p:spPr>
          <a:xfrm>
            <a:off x="5834169" y="1217991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순서도: 대체 처리 111">
            <a:extLst>
              <a:ext uri="{FF2B5EF4-FFF2-40B4-BE49-F238E27FC236}">
                <a16:creationId xmlns="" xmlns:a16="http://schemas.microsoft.com/office/drawing/2014/main" id="{B6A94EC3-859C-4199-88BF-2A617A080EAD}"/>
              </a:ext>
            </a:extLst>
          </p:cNvPr>
          <p:cNvSpPr/>
          <p:nvPr/>
        </p:nvSpPr>
        <p:spPr>
          <a:xfrm>
            <a:off x="6110194" y="1228753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E4636871-820D-45B1-8FD7-A156FB04AC38}"/>
              </a:ext>
            </a:extLst>
          </p:cNvPr>
          <p:cNvSpPr txBox="1"/>
          <p:nvPr/>
        </p:nvSpPr>
        <p:spPr>
          <a:xfrm>
            <a:off x="6110192" y="1222914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순서도: 대체 처리 113">
            <a:extLst>
              <a:ext uri="{FF2B5EF4-FFF2-40B4-BE49-F238E27FC236}">
                <a16:creationId xmlns="" xmlns:a16="http://schemas.microsoft.com/office/drawing/2014/main" id="{B5438E81-5620-4A0B-B035-8CB217310851}"/>
              </a:ext>
            </a:extLst>
          </p:cNvPr>
          <p:cNvSpPr/>
          <p:nvPr/>
        </p:nvSpPr>
        <p:spPr>
          <a:xfrm>
            <a:off x="6379693" y="122614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="" xmlns:a16="http://schemas.microsoft.com/office/drawing/2014/main" id="{2193CC64-D01A-45CA-8819-9653D2E109E0}"/>
              </a:ext>
            </a:extLst>
          </p:cNvPr>
          <p:cNvSpPr txBox="1"/>
          <p:nvPr/>
        </p:nvSpPr>
        <p:spPr>
          <a:xfrm>
            <a:off x="6379692" y="1217991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순서도: 대체 처리 115">
            <a:extLst>
              <a:ext uri="{FF2B5EF4-FFF2-40B4-BE49-F238E27FC236}">
                <a16:creationId xmlns="" xmlns:a16="http://schemas.microsoft.com/office/drawing/2014/main" id="{528DED83-52B2-4AC5-95AE-9D0615A289D8}"/>
              </a:ext>
            </a:extLst>
          </p:cNvPr>
          <p:cNvSpPr/>
          <p:nvPr/>
        </p:nvSpPr>
        <p:spPr>
          <a:xfrm>
            <a:off x="6650320" y="1225582"/>
            <a:ext cx="241257" cy="252028"/>
          </a:xfrm>
          <a:prstGeom prst="flowChartAlternateProcess">
            <a:avLst/>
          </a:prstGeom>
          <a:solidFill>
            <a:srgbClr val="77933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="" xmlns:a16="http://schemas.microsoft.com/office/drawing/2014/main" id="{F2B50B22-D8D4-4FCC-A091-F9E802F262A9}"/>
              </a:ext>
            </a:extLst>
          </p:cNvPr>
          <p:cNvSpPr txBox="1"/>
          <p:nvPr/>
        </p:nvSpPr>
        <p:spPr>
          <a:xfrm>
            <a:off x="6650318" y="1217427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="" xmlns:a16="http://schemas.microsoft.com/office/drawing/2014/main" id="{8D61D81F-D264-42F6-A474-05798CDE5A11}"/>
              </a:ext>
            </a:extLst>
          </p:cNvPr>
          <p:cNvSpPr/>
          <p:nvPr/>
        </p:nvSpPr>
        <p:spPr>
          <a:xfrm>
            <a:off x="1153589" y="2293423"/>
            <a:ext cx="5185872" cy="1022729"/>
          </a:xfrm>
          <a:prstGeom prst="roundRect">
            <a:avLst>
              <a:gd name="adj" fmla="val 4801"/>
            </a:avLst>
          </a:prstGeom>
          <a:solidFill>
            <a:schemeClr val="bg1"/>
          </a:solidFill>
          <a:ln>
            <a:solidFill>
              <a:srgbClr val="F6E7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="" xmlns:a16="http://schemas.microsoft.com/office/drawing/2014/main" id="{89A36136-DDE3-4707-9A98-42EB37C396AE}"/>
              </a:ext>
            </a:extLst>
          </p:cNvPr>
          <p:cNvSpPr/>
          <p:nvPr/>
        </p:nvSpPr>
        <p:spPr>
          <a:xfrm>
            <a:off x="1324682" y="2175024"/>
            <a:ext cx="544592" cy="288032"/>
          </a:xfrm>
          <a:prstGeom prst="roundRect">
            <a:avLst>
              <a:gd name="adj" fmla="val 32639"/>
            </a:avLst>
          </a:prstGeom>
          <a:solidFill>
            <a:srgbClr val="F6E7D4"/>
          </a:solidFill>
          <a:ln>
            <a:solidFill>
              <a:srgbClr val="F6E7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98856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규칙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="" xmlns:a16="http://schemas.microsoft.com/office/drawing/2014/main" id="{5C78D5D4-CA41-4D4F-9236-316C7EADDB93}"/>
              </a:ext>
            </a:extLst>
          </p:cNvPr>
          <p:cNvSpPr/>
          <p:nvPr/>
        </p:nvSpPr>
        <p:spPr>
          <a:xfrm>
            <a:off x="1415151" y="2492172"/>
            <a:ext cx="43047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배수에서는 말하는 대신 손뼉을 칩니다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="" xmlns:a16="http://schemas.microsoft.com/office/drawing/2014/main" id="{C6423C95-7438-491B-9247-81A84E882D54}"/>
              </a:ext>
            </a:extLst>
          </p:cNvPr>
          <p:cNvSpPr/>
          <p:nvPr/>
        </p:nvSpPr>
        <p:spPr>
          <a:xfrm>
            <a:off x="1415150" y="2859095"/>
            <a:ext cx="48591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배수에서는 말하는 대신 제자리 뛰기를 합니다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5" name="그림 124">
            <a:extLst>
              <a:ext uri="{FF2B5EF4-FFF2-40B4-BE49-F238E27FC236}">
                <a16:creationId xmlns="" xmlns:a16="http://schemas.microsoft.com/office/drawing/2014/main" id="{DB703096-BBBE-4014-92AC-31ECE974B70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568" y="2960881"/>
            <a:ext cx="119167" cy="140834"/>
          </a:xfrm>
          <a:prstGeom prst="rect">
            <a:avLst/>
          </a:prstGeom>
        </p:spPr>
      </p:pic>
      <p:sp>
        <p:nvSpPr>
          <p:cNvPr id="126" name="직사각형 125">
            <a:extLst>
              <a:ext uri="{FF2B5EF4-FFF2-40B4-BE49-F238E27FC236}">
                <a16:creationId xmlns="" xmlns:a16="http://schemas.microsoft.com/office/drawing/2014/main" id="{00C16759-CB63-48C8-AB4D-D3BF54E4A058}"/>
              </a:ext>
            </a:extLst>
          </p:cNvPr>
          <p:cNvSpPr/>
          <p:nvPr/>
        </p:nvSpPr>
        <p:spPr>
          <a:xfrm>
            <a:off x="567846" y="3434081"/>
            <a:ext cx="60056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처음으로 손뼉을 치면서 동시에 제자리 뛰기를 해야 하는 수를 찾아보세요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7" name="Picture 2">
            <a:extLst>
              <a:ext uri="{FF2B5EF4-FFF2-40B4-BE49-F238E27FC236}">
                <a16:creationId xmlns="" xmlns:a16="http://schemas.microsoft.com/office/drawing/2014/main" id="{1AAD64DB-9086-46AD-98C8-74F71DE51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93" y="3530565"/>
            <a:ext cx="119167" cy="131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" name="그림 128">
            <a:extLst>
              <a:ext uri="{FF2B5EF4-FFF2-40B4-BE49-F238E27FC236}">
                <a16:creationId xmlns="" xmlns:a16="http://schemas.microsoft.com/office/drawing/2014/main" id="{E8434902-0A82-4A62-94E2-2B9C2669C16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568" y="2593958"/>
            <a:ext cx="119167" cy="140834"/>
          </a:xfrm>
          <a:prstGeom prst="rect">
            <a:avLst/>
          </a:prstGeom>
        </p:spPr>
      </p:pic>
      <p:sp>
        <p:nvSpPr>
          <p:cNvPr id="133" name="직사각형 132">
            <a:extLst>
              <a:ext uri="{FF2B5EF4-FFF2-40B4-BE49-F238E27FC236}">
                <a16:creationId xmlns="" xmlns:a16="http://schemas.microsoft.com/office/drawing/2014/main" id="{990B0D6D-9661-47F9-9602-5BF535F8F4C1}"/>
              </a:ext>
            </a:extLst>
          </p:cNvPr>
          <p:cNvSpPr/>
          <p:nvPr/>
        </p:nvSpPr>
        <p:spPr>
          <a:xfrm>
            <a:off x="567846" y="4246951"/>
            <a:ext cx="60056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손뼉을 치면서 동시에 제자리 뛰기를 해야 하는 수를 모두 찾아보세요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4" name="Picture 2">
            <a:extLst>
              <a:ext uri="{FF2B5EF4-FFF2-40B4-BE49-F238E27FC236}">
                <a16:creationId xmlns="" xmlns:a16="http://schemas.microsoft.com/office/drawing/2014/main" id="{C5F6A657-9783-471C-BCE0-D1A345A26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93" y="4343435"/>
            <a:ext cx="119167" cy="131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5" name="직사각형 134">
            <a:extLst>
              <a:ext uri="{FF2B5EF4-FFF2-40B4-BE49-F238E27FC236}">
                <a16:creationId xmlns="" xmlns:a16="http://schemas.microsoft.com/office/drawing/2014/main" id="{B643751B-7C9F-41D1-84BA-99FFC2025B3A}"/>
              </a:ext>
            </a:extLst>
          </p:cNvPr>
          <p:cNvSpPr/>
          <p:nvPr/>
        </p:nvSpPr>
        <p:spPr bwMode="auto">
          <a:xfrm>
            <a:off x="5653362" y="4629240"/>
            <a:ext cx="843776" cy="3602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="" xmlns:a16="http://schemas.microsoft.com/office/drawing/2014/main" id="{7F9CA65C-DE6E-4E25-9AC5-4173921EFE01}"/>
              </a:ext>
            </a:extLst>
          </p:cNvPr>
          <p:cNvSpPr txBox="1"/>
          <p:nvPr/>
        </p:nvSpPr>
        <p:spPr>
          <a:xfrm>
            <a:off x="5555968" y="4607167"/>
            <a:ext cx="1038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18, 36</a:t>
            </a:r>
            <a:endParaRPr kumimoji="1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37" name="Picture 4">
            <a:extLst>
              <a:ext uri="{FF2B5EF4-FFF2-40B4-BE49-F238E27FC236}">
                <a16:creationId xmlns="" xmlns:a16="http://schemas.microsoft.com/office/drawing/2014/main" id="{8CB95F85-CB8D-4260-9DBD-E84D54EFB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591" y="4460263"/>
            <a:ext cx="315882" cy="3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8" name="그룹 47">
            <a:extLst>
              <a:ext uri="{FF2B5EF4-FFF2-40B4-BE49-F238E27FC236}">
                <a16:creationId xmlns="" xmlns:a16="http://schemas.microsoft.com/office/drawing/2014/main" id="{2FD0B567-B16E-4275-8F95-E5C71D005ED1}"/>
              </a:ext>
            </a:extLst>
          </p:cNvPr>
          <p:cNvGrpSpPr/>
          <p:nvPr/>
        </p:nvGrpSpPr>
        <p:grpSpPr>
          <a:xfrm>
            <a:off x="317250" y="3225395"/>
            <a:ext cx="6462225" cy="2033758"/>
            <a:chOff x="345585" y="2700037"/>
            <a:chExt cx="6462225" cy="2033758"/>
          </a:xfrm>
        </p:grpSpPr>
        <p:grpSp>
          <p:nvGrpSpPr>
            <p:cNvPr id="49" name="그룹 48">
              <a:extLst>
                <a:ext uri="{FF2B5EF4-FFF2-40B4-BE49-F238E27FC236}">
                  <a16:creationId xmlns="" xmlns:a16="http://schemas.microsoft.com/office/drawing/2014/main" id="{EC029C68-51FE-4C9B-A2E1-11B92E6335D6}"/>
                </a:ext>
              </a:extLst>
            </p:cNvPr>
            <p:cNvGrpSpPr/>
            <p:nvPr/>
          </p:nvGrpSpPr>
          <p:grpSpPr>
            <a:xfrm>
              <a:off x="345585" y="2700037"/>
              <a:ext cx="6462225" cy="2033758"/>
              <a:chOff x="248347" y="2915496"/>
              <a:chExt cx="6462225" cy="2033758"/>
            </a:xfrm>
          </p:grpSpPr>
          <p:sp>
            <p:nvSpPr>
              <p:cNvPr id="51" name="사각형: 둥근 모서리 50">
                <a:extLst>
                  <a:ext uri="{FF2B5EF4-FFF2-40B4-BE49-F238E27FC236}">
                    <a16:creationId xmlns="" xmlns:a16="http://schemas.microsoft.com/office/drawing/2014/main" id="{3C777660-3E39-4A17-9F01-922EE4D183B5}"/>
                  </a:ext>
                </a:extLst>
              </p:cNvPr>
              <p:cNvSpPr/>
              <p:nvPr/>
            </p:nvSpPr>
            <p:spPr>
              <a:xfrm>
                <a:off x="248347" y="3220666"/>
                <a:ext cx="6462225" cy="1557787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6F21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각 삼각형 51">
                <a:extLst>
                  <a:ext uri="{FF2B5EF4-FFF2-40B4-BE49-F238E27FC236}">
                    <a16:creationId xmlns="" xmlns:a16="http://schemas.microsoft.com/office/drawing/2014/main" id="{A1E33F9D-374B-4F9A-AFF7-FD7F4823CA29}"/>
                  </a:ext>
                </a:extLst>
              </p:cNvPr>
              <p:cNvSpPr/>
              <p:nvPr/>
            </p:nvSpPr>
            <p:spPr>
              <a:xfrm flipH="1" flipV="1">
                <a:off x="5301056" y="4761147"/>
                <a:ext cx="195359" cy="188107"/>
              </a:xfrm>
              <a:prstGeom prst="rtTriangle">
                <a:avLst/>
              </a:prstGeom>
              <a:solidFill>
                <a:srgbClr val="6F218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53" name="Picture 2">
                <a:extLst>
                  <a:ext uri="{FF2B5EF4-FFF2-40B4-BE49-F238E27FC236}">
                    <a16:creationId xmlns="" xmlns:a16="http://schemas.microsoft.com/office/drawing/2014/main" id="{471ACB3E-5F66-40DF-93FF-DF530E7078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03" r="86080" b="78336"/>
              <a:stretch/>
            </p:blipFill>
            <p:spPr bwMode="auto">
              <a:xfrm>
                <a:off x="579149" y="2915496"/>
                <a:ext cx="851256" cy="2926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0D6CAF17-CBD8-4AFB-8666-8A56BF95EA8D}"/>
                </a:ext>
              </a:extLst>
            </p:cNvPr>
            <p:cNvSpPr txBox="1"/>
            <p:nvPr/>
          </p:nvSpPr>
          <p:spPr>
            <a:xfrm>
              <a:off x="520728" y="3119666"/>
              <a:ext cx="626008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부터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50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까지의 수 중에서 손뼉을 쳐야 하는 수는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배수이므로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6, 12, 18, 24, 30, 36, 42, 48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제자리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뛰기를 해야 하는 수는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배수이므로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9, 18, 27, 36, 45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just"/>
              <a:r>
                <a:rPr lang="ko-KR" altLang="en-US" sz="16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그중에서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손뼉을 치면서 동시에 제자리 뛰기를 해야 하는 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첫 번째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수는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18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이고 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두 번째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수는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36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17BBCDAF-E379-42A7-9D9A-1A9463CB0C5B}"/>
              </a:ext>
            </a:extLst>
          </p:cNvPr>
          <p:cNvSpPr/>
          <p:nvPr/>
        </p:nvSpPr>
        <p:spPr>
          <a:xfrm>
            <a:off x="6954044" y="1027061"/>
            <a:ext cx="21467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en-US" altLang="ko-KR" sz="1000" b="1" spc="-15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spc="-150" dirty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b="1" spc="-150" dirty="0" smtClean="0">
                <a:latin typeface="맑은 고딕" pitchFamily="50" charset="-127"/>
                <a:ea typeface="맑은 고딕" pitchFamily="50" charset="-127"/>
              </a:rPr>
              <a:t> 확인 </a:t>
            </a:r>
            <a:r>
              <a:rPr lang="ko-KR" altLang="en-US" sz="1000" b="1" spc="-150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spc="-150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08" y="3712452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5326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035351"/>
              </p:ext>
            </p:extLst>
          </p:nvPr>
        </p:nvGraphicFramePr>
        <p:xfrm>
          <a:off x="179388" y="176213"/>
          <a:ext cx="8677276" cy="4716770"/>
        </p:xfrm>
        <a:graphic>
          <a:graphicData uri="http://schemas.openxmlformats.org/drawingml/2006/table">
            <a:tbl>
              <a:tblPr/>
              <a:tblGrid>
                <a:gridCol w="81751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071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041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2809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2036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suhi_0501_02_0006.html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26~27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4131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9410F9C3-99F6-4871-9162-4927159FD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30724"/>
          </a:xfrm>
          <a:prstGeom prst="rect">
            <a:avLst/>
          </a:prstGeom>
        </p:spPr>
      </p:pic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410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410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공배수와 </a:t>
            </a:r>
            <a:r>
              <a:rPr kumimoji="0" lang="ko-KR" altLang="en-US" sz="1000" dirty="0" err="1">
                <a:latin typeface="맑은 고딕" pitchFamily="50" charset="-127"/>
                <a:ea typeface="맑은 고딕" pitchFamily="50" charset="-127"/>
              </a:rPr>
              <a:t>최소공배수를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직사각형 21"/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suhi_0501_02_0006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148996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235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633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링크 참고하여 </a:t>
                      </a:r>
                      <a:r>
                        <a:rPr kumimoji="0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페이지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/>
                      </a:r>
                      <a:b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디자인 수정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라인박스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12776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43988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98647" y="483566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63600" y="5913276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3"/>
              </a:rPr>
              <a:t>https://cdata2.tsherpa.co.kr/tsherpa/MultiMedia/Flash/2020/curri/index_jr.html?flashxmlnum=yuni4856&amp;classa=A8-C1-41-MM-MM-04-06-03-0-0-0-0&amp;classno=MM_41_04/suhi_0401_05/suhi_0401_05_0002.html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6B407ED0-33D7-4A48-BE03-F147411E7F42}"/>
              </a:ext>
            </a:extLst>
          </p:cNvPr>
          <p:cNvSpPr/>
          <p:nvPr/>
        </p:nvSpPr>
        <p:spPr>
          <a:xfrm>
            <a:off x="645390" y="1886427"/>
            <a:ext cx="6086849" cy="18666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="" xmlns:a16="http://schemas.microsoft.com/office/drawing/2014/main" id="{7791310B-E3D3-498F-B1A7-3C732628604B}"/>
              </a:ext>
            </a:extLst>
          </p:cNvPr>
          <p:cNvSpPr/>
          <p:nvPr/>
        </p:nvSpPr>
        <p:spPr>
          <a:xfrm>
            <a:off x="478587" y="224114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AFF9E48F-49A8-474C-B113-9E50378CE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47170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057948"/>
              </p:ext>
            </p:extLst>
          </p:nvPr>
        </p:nvGraphicFramePr>
        <p:xfrm>
          <a:off x="7012749" y="690525"/>
          <a:ext cx="2086863" cy="4823015"/>
        </p:xfrm>
        <a:graphic>
          <a:graphicData uri="http://schemas.openxmlformats.org/drawingml/2006/table">
            <a:tbl>
              <a:tblPr/>
              <a:tblGrid>
                <a:gridCol w="2235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633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링크 참고하여 </a:t>
                      </a:r>
                      <a:r>
                        <a:rPr kumimoji="0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페이지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/>
                      </a:r>
                      <a:b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디자인 수정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말풍선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캐릭터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캐릭터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12776"/>
            <a:ext cx="1107606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43988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6B407ED0-33D7-4A48-BE03-F147411E7F42}"/>
              </a:ext>
            </a:extLst>
          </p:cNvPr>
          <p:cNvSpPr/>
          <p:nvPr/>
        </p:nvSpPr>
        <p:spPr>
          <a:xfrm>
            <a:off x="1259632" y="2138963"/>
            <a:ext cx="1048808" cy="5739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="" xmlns:a16="http://schemas.microsoft.com/office/drawing/2014/main" id="{7791310B-E3D3-498F-B1A7-3C732628604B}"/>
              </a:ext>
            </a:extLst>
          </p:cNvPr>
          <p:cNvSpPr/>
          <p:nvPr/>
        </p:nvSpPr>
        <p:spPr>
          <a:xfrm>
            <a:off x="1043587" y="204932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73208EC4-28A2-48D9-84AF-56B72D9FCDB4}"/>
              </a:ext>
            </a:extLst>
          </p:cNvPr>
          <p:cNvSpPr/>
          <p:nvPr/>
        </p:nvSpPr>
        <p:spPr>
          <a:xfrm>
            <a:off x="4896057" y="2138963"/>
            <a:ext cx="1048808" cy="5739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="" xmlns:a16="http://schemas.microsoft.com/office/drawing/2014/main" id="{B81A5263-F310-4A81-B966-F6C63F2F076A}"/>
              </a:ext>
            </a:extLst>
          </p:cNvPr>
          <p:cNvSpPr/>
          <p:nvPr/>
        </p:nvSpPr>
        <p:spPr>
          <a:xfrm>
            <a:off x="4680012" y="204932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="" xmlns:a16="http://schemas.microsoft.com/office/drawing/2014/main" id="{0003E52F-2989-4EE3-B168-ADD287E10BB8}"/>
              </a:ext>
            </a:extLst>
          </p:cNvPr>
          <p:cNvSpPr/>
          <p:nvPr/>
        </p:nvSpPr>
        <p:spPr>
          <a:xfrm>
            <a:off x="1964448" y="298232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="" xmlns:a16="http://schemas.microsoft.com/office/drawing/2014/main" id="{1AECEDF1-F1C1-4A63-8926-0903F4BBC719}"/>
              </a:ext>
            </a:extLst>
          </p:cNvPr>
          <p:cNvSpPr/>
          <p:nvPr/>
        </p:nvSpPr>
        <p:spPr>
          <a:xfrm>
            <a:off x="3915592" y="298232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D167414E-24E6-455A-B268-0C69B9D9C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6457" y="2793380"/>
            <a:ext cx="1333686" cy="203863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64941742-2780-40E1-B530-C3E8A09B8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6794" y="3215400"/>
            <a:ext cx="1276528" cy="1600423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="" xmlns:a16="http://schemas.microsoft.com/office/drawing/2014/main" id="{39315CE5-5364-43D5-9928-D4D596C1C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2597" y="2950713"/>
            <a:ext cx="617993" cy="944647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="" xmlns:a16="http://schemas.microsoft.com/office/drawing/2014/main" id="{A6DF5E11-CD22-4A44-B86F-5317A1E5C3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1886" y="4228087"/>
            <a:ext cx="724294" cy="908070"/>
          </a:xfrm>
          <a:prstGeom prst="rect">
            <a:avLst/>
          </a:prstGeom>
        </p:spPr>
      </p:pic>
      <p:sp>
        <p:nvSpPr>
          <p:cNvPr id="28" name="TextBox 7">
            <a:extLst>
              <a:ext uri="{FF2B5EF4-FFF2-40B4-BE49-F238E27FC236}">
                <a16:creationId xmlns="" xmlns:a16="http://schemas.microsoft.com/office/drawing/2014/main" id="{EA0DD265-AF13-4872-A55C-89C8E2033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9" name="TextBox 8">
            <a:extLst>
              <a:ext uri="{FF2B5EF4-FFF2-40B4-BE49-F238E27FC236}">
                <a16:creationId xmlns="" xmlns:a16="http://schemas.microsoft.com/office/drawing/2014/main" id="{5677907D-D80A-49D1-AD13-001A18045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30" name="TextBox 9">
            <a:extLst>
              <a:ext uri="{FF2B5EF4-FFF2-40B4-BE49-F238E27FC236}">
                <a16:creationId xmlns="" xmlns:a16="http://schemas.microsoft.com/office/drawing/2014/main" id="{5A98E14B-FCE7-49E2-B492-266C53B95F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공배수와 </a:t>
            </a:r>
            <a:r>
              <a:rPr kumimoji="0" lang="ko-KR" altLang="en-US" sz="1000" dirty="0" err="1">
                <a:latin typeface="맑은 고딕" pitchFamily="50" charset="-127"/>
                <a:ea typeface="맑은 고딕" pitchFamily="50" charset="-127"/>
              </a:rPr>
              <a:t>최소공배수를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sp>
        <p:nvSpPr>
          <p:cNvPr id="31" name="TextBox 7">
            <a:extLst>
              <a:ext uri="{FF2B5EF4-FFF2-40B4-BE49-F238E27FC236}">
                <a16:creationId xmlns="" xmlns:a16="http://schemas.microsoft.com/office/drawing/2014/main" id="{3E82346B-1602-4D5C-9B83-5BD0384D0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21">
            <a:extLst>
              <a:ext uri="{FF2B5EF4-FFF2-40B4-BE49-F238E27FC236}">
                <a16:creationId xmlns="" xmlns:a16="http://schemas.microsoft.com/office/drawing/2014/main" id="{92C1B5A3-6EA2-4F68-B545-EA374428E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suhi_0501_02_0006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Rectangle 2">
            <a:extLst>
              <a:ext uri="{FF2B5EF4-FFF2-40B4-BE49-F238E27FC236}">
                <a16:creationId xmlns="" xmlns:a16="http://schemas.microsoft.com/office/drawing/2014/main" id="{CB5F8783-B987-4FBA-8AFE-79CA1F4F42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4" name="Rectangle 4">
            <a:extLst>
              <a:ext uri="{FF2B5EF4-FFF2-40B4-BE49-F238E27FC236}">
                <a16:creationId xmlns="" xmlns:a16="http://schemas.microsoft.com/office/drawing/2014/main" id="{69013752-592D-4E67-A6DC-E0940D1EB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5" name="Rectangle 6">
            <a:extLst>
              <a:ext uri="{FF2B5EF4-FFF2-40B4-BE49-F238E27FC236}">
                <a16:creationId xmlns="" xmlns:a16="http://schemas.microsoft.com/office/drawing/2014/main" id="{A9A3EEF2-663B-467A-830E-18F7CA1F2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999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37C7CDE2-0257-4333-8B11-0F8982958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25692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750056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링크 참고하여 </a:t>
                      </a:r>
                      <a:r>
                        <a:rPr kumimoji="0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페이지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/>
                      </a:r>
                      <a:b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디자인 수정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12776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43988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98647" y="483566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="" xmlns:a16="http://schemas.microsoft.com/office/drawing/2014/main" id="{2914B469-8175-4DFB-A8DF-BDBF733AB360}"/>
              </a:ext>
            </a:extLst>
          </p:cNvPr>
          <p:cNvSpPr/>
          <p:nvPr/>
        </p:nvSpPr>
        <p:spPr>
          <a:xfrm>
            <a:off x="439688" y="271121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7AB6573D-4745-43C2-B629-7EB5DF50C7ED}"/>
              </a:ext>
            </a:extLst>
          </p:cNvPr>
          <p:cNvSpPr/>
          <p:nvPr/>
        </p:nvSpPr>
        <p:spPr>
          <a:xfrm>
            <a:off x="492102" y="2675413"/>
            <a:ext cx="6348149" cy="11700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7">
            <a:extLst>
              <a:ext uri="{FF2B5EF4-FFF2-40B4-BE49-F238E27FC236}">
                <a16:creationId xmlns="" xmlns:a16="http://schemas.microsoft.com/office/drawing/2014/main" id="{69408B1E-9708-44A2-8809-C1C9374578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19" name="TextBox 8">
            <a:extLst>
              <a:ext uri="{FF2B5EF4-FFF2-40B4-BE49-F238E27FC236}">
                <a16:creationId xmlns="" xmlns:a16="http://schemas.microsoft.com/office/drawing/2014/main" id="{0D08C12B-7873-42FA-9433-53F670112F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20" name="TextBox 9">
            <a:extLst>
              <a:ext uri="{FF2B5EF4-FFF2-40B4-BE49-F238E27FC236}">
                <a16:creationId xmlns="" xmlns:a16="http://schemas.microsoft.com/office/drawing/2014/main" id="{3F2F03D0-812D-4A0C-864B-99F7043B4B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공배수와 </a:t>
            </a:r>
            <a:r>
              <a:rPr kumimoji="0" lang="ko-KR" altLang="en-US" sz="1000" dirty="0" err="1">
                <a:latin typeface="맑은 고딕" pitchFamily="50" charset="-127"/>
                <a:ea typeface="맑은 고딕" pitchFamily="50" charset="-127"/>
              </a:rPr>
              <a:t>최소공배수를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sp>
        <p:nvSpPr>
          <p:cNvPr id="21" name="TextBox 7">
            <a:extLst>
              <a:ext uri="{FF2B5EF4-FFF2-40B4-BE49-F238E27FC236}">
                <a16:creationId xmlns="" xmlns:a16="http://schemas.microsoft.com/office/drawing/2014/main" id="{53B41A24-B1A4-4979-B794-D33186391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D113E6B8-A283-4656-B82E-F71C093EA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suhi_0501_02_0006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Rectangle 2">
            <a:extLst>
              <a:ext uri="{FF2B5EF4-FFF2-40B4-BE49-F238E27FC236}">
                <a16:creationId xmlns="" xmlns:a16="http://schemas.microsoft.com/office/drawing/2014/main" id="{7E722483-29C4-4E2D-A93E-49637F313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5" name="Rectangle 4">
            <a:extLst>
              <a:ext uri="{FF2B5EF4-FFF2-40B4-BE49-F238E27FC236}">
                <a16:creationId xmlns="" xmlns:a16="http://schemas.microsoft.com/office/drawing/2014/main" id="{C446C1FF-2524-49B4-978A-C5E549463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" name="Rectangle 6">
            <a:extLst>
              <a:ext uri="{FF2B5EF4-FFF2-40B4-BE49-F238E27FC236}">
                <a16:creationId xmlns="" xmlns:a16="http://schemas.microsoft.com/office/drawing/2014/main" id="{93352DA4-02E8-45FA-A630-DD6D9A793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948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11018EB7-862D-4D4C-BDE7-0293038F3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22910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1297"/>
              </p:ext>
            </p:extLst>
          </p:nvPr>
        </p:nvGraphicFramePr>
        <p:xfrm>
          <a:off x="7012749" y="690525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링크 참고하여 </a:t>
                      </a:r>
                      <a:r>
                        <a:rPr kumimoji="0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페이지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/>
                      </a:r>
                      <a:b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디자인 수정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디자인 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수정</a:t>
                      </a:r>
                      <a:endParaRPr lang="en-US" altLang="ko-KR" sz="1000" kern="12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X 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지시문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볼드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숫자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클릭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12776"/>
            <a:ext cx="711574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1" name="타원 50"/>
          <p:cNvSpPr/>
          <p:nvPr/>
        </p:nvSpPr>
        <p:spPr>
          <a:xfrm>
            <a:off x="40824" y="143988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="" xmlns:a16="http://schemas.microsoft.com/office/drawing/2014/main" id="{7791310B-E3D3-498F-B1A7-3C732628604B}"/>
              </a:ext>
            </a:extLst>
          </p:cNvPr>
          <p:cNvSpPr/>
          <p:nvPr/>
        </p:nvSpPr>
        <p:spPr>
          <a:xfrm>
            <a:off x="5456841" y="136439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="" xmlns:a16="http://schemas.microsoft.com/office/drawing/2014/main" id="{87FAEDF9-E9F1-4155-B328-FCC814868F28}"/>
              </a:ext>
            </a:extLst>
          </p:cNvPr>
          <p:cNvSpPr/>
          <p:nvPr/>
        </p:nvSpPr>
        <p:spPr>
          <a:xfrm>
            <a:off x="5631511" y="480862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="" xmlns:a16="http://schemas.microsoft.com/office/drawing/2014/main" id="{0C5573C4-6162-4EF3-A1A3-58BF62B44FCA}"/>
              </a:ext>
            </a:extLst>
          </p:cNvPr>
          <p:cNvSpPr/>
          <p:nvPr/>
        </p:nvSpPr>
        <p:spPr>
          <a:xfrm>
            <a:off x="5217644" y="177688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A5E4F453-D70A-4C5C-9120-28E62AD88544}"/>
              </a:ext>
            </a:extLst>
          </p:cNvPr>
          <p:cNvSpPr/>
          <p:nvPr/>
        </p:nvSpPr>
        <p:spPr>
          <a:xfrm>
            <a:off x="5361059" y="1867610"/>
            <a:ext cx="1651689" cy="3422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0" name="Picture 5">
            <a:extLst>
              <a:ext uri="{FF2B5EF4-FFF2-40B4-BE49-F238E27FC236}">
                <a16:creationId xmlns="" xmlns:a16="http://schemas.microsoft.com/office/drawing/2014/main" id="{2E38481E-91DA-4B32-8C15-30FF5E032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850" y="1364395"/>
            <a:ext cx="369147" cy="362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타원 34">
            <a:extLst>
              <a:ext uri="{FF2B5EF4-FFF2-40B4-BE49-F238E27FC236}">
                <a16:creationId xmlns="" xmlns:a16="http://schemas.microsoft.com/office/drawing/2014/main" id="{315E208C-2BE8-4158-AADB-0F390092F70E}"/>
              </a:ext>
            </a:extLst>
          </p:cNvPr>
          <p:cNvSpPr/>
          <p:nvPr/>
        </p:nvSpPr>
        <p:spPr>
          <a:xfrm>
            <a:off x="2881176" y="227919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5">
            <a:extLst>
              <a:ext uri="{FF2B5EF4-FFF2-40B4-BE49-F238E27FC236}">
                <a16:creationId xmlns="" xmlns:a16="http://schemas.microsoft.com/office/drawing/2014/main" id="{507CD26F-D2E2-4F9A-A02F-E1CC0B1ED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804" y="2499957"/>
            <a:ext cx="369147" cy="362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7">
            <a:extLst>
              <a:ext uri="{FF2B5EF4-FFF2-40B4-BE49-F238E27FC236}">
                <a16:creationId xmlns="" xmlns:a16="http://schemas.microsoft.com/office/drawing/2014/main" id="{32031227-6F16-4B5F-B9DE-02990ECA6B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6" name="TextBox 8">
            <a:extLst>
              <a:ext uri="{FF2B5EF4-FFF2-40B4-BE49-F238E27FC236}">
                <a16:creationId xmlns="" xmlns:a16="http://schemas.microsoft.com/office/drawing/2014/main" id="{2BFE86A9-63E2-4E80-B3E0-F18736F1B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28" name="TextBox 9">
            <a:extLst>
              <a:ext uri="{FF2B5EF4-FFF2-40B4-BE49-F238E27FC236}">
                <a16:creationId xmlns="" xmlns:a16="http://schemas.microsoft.com/office/drawing/2014/main" id="{8CB96853-EF5A-4166-AF5D-DFBA4A7624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공배수와 </a:t>
            </a:r>
            <a:r>
              <a:rPr kumimoji="0" lang="ko-KR" altLang="en-US" sz="1000" dirty="0" err="1">
                <a:latin typeface="맑은 고딕" pitchFamily="50" charset="-127"/>
                <a:ea typeface="맑은 고딕" pitchFamily="50" charset="-127"/>
              </a:rPr>
              <a:t>최소공배수를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sp>
        <p:nvSpPr>
          <p:cNvPr id="31" name="TextBox 7">
            <a:extLst>
              <a:ext uri="{FF2B5EF4-FFF2-40B4-BE49-F238E27FC236}">
                <a16:creationId xmlns="" xmlns:a16="http://schemas.microsoft.com/office/drawing/2014/main" id="{ABABF572-8DA2-41A0-8848-6C7FD7D43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21">
            <a:extLst>
              <a:ext uri="{FF2B5EF4-FFF2-40B4-BE49-F238E27FC236}">
                <a16:creationId xmlns="" xmlns:a16="http://schemas.microsoft.com/office/drawing/2014/main" id="{7046A20D-9A86-476B-9C2C-2FFC47819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suhi_0501_02_0006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Rectangle 2">
            <a:extLst>
              <a:ext uri="{FF2B5EF4-FFF2-40B4-BE49-F238E27FC236}">
                <a16:creationId xmlns="" xmlns:a16="http://schemas.microsoft.com/office/drawing/2014/main" id="{70869E9C-A798-47DC-A86D-7C341BF4F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3" name="Rectangle 4">
            <a:extLst>
              <a:ext uri="{FF2B5EF4-FFF2-40B4-BE49-F238E27FC236}">
                <a16:creationId xmlns="" xmlns:a16="http://schemas.microsoft.com/office/drawing/2014/main" id="{00F388F3-B279-4CE1-8A14-534F4C437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" name="Rectangle 6">
            <a:extLst>
              <a:ext uri="{FF2B5EF4-FFF2-40B4-BE49-F238E27FC236}">
                <a16:creationId xmlns="" xmlns:a16="http://schemas.microsoft.com/office/drawing/2014/main" id="{60E99B20-F6F3-44C9-9DD9-DEEC7582C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>
            <a:off x="7068177" y="1194200"/>
            <a:ext cx="225888" cy="225888"/>
            <a:chOff x="6249485" y="2814376"/>
            <a:chExt cx="304024" cy="304024"/>
          </a:xfrm>
        </p:grpSpPr>
        <p:cxnSp>
          <p:nvCxnSpPr>
            <p:cNvPr id="34" name="직선 연결선 33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/>
          <p:cNvGrpSpPr/>
          <p:nvPr/>
        </p:nvGrpSpPr>
        <p:grpSpPr>
          <a:xfrm>
            <a:off x="1871700" y="2862739"/>
            <a:ext cx="225888" cy="225888"/>
            <a:chOff x="6249485" y="2814376"/>
            <a:chExt cx="304024" cy="304024"/>
          </a:xfrm>
        </p:grpSpPr>
        <p:cxnSp>
          <p:nvCxnSpPr>
            <p:cNvPr id="39" name="직선 연결선 38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/>
          <p:cNvGrpSpPr/>
          <p:nvPr/>
        </p:nvGrpSpPr>
        <p:grpSpPr>
          <a:xfrm>
            <a:off x="2268934" y="2862739"/>
            <a:ext cx="225888" cy="225888"/>
            <a:chOff x="6249485" y="2814376"/>
            <a:chExt cx="304024" cy="304024"/>
          </a:xfrm>
        </p:grpSpPr>
        <p:cxnSp>
          <p:nvCxnSpPr>
            <p:cNvPr id="42" name="직선 연결선 41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/>
          <p:cNvGrpSpPr/>
          <p:nvPr/>
        </p:nvGrpSpPr>
        <p:grpSpPr>
          <a:xfrm>
            <a:off x="3163101" y="2862739"/>
            <a:ext cx="225888" cy="225888"/>
            <a:chOff x="6249485" y="2814376"/>
            <a:chExt cx="304024" cy="304024"/>
          </a:xfrm>
        </p:grpSpPr>
        <p:cxnSp>
          <p:nvCxnSpPr>
            <p:cNvPr id="47" name="직선 연결선 46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그룹 51"/>
          <p:cNvGrpSpPr/>
          <p:nvPr/>
        </p:nvGrpSpPr>
        <p:grpSpPr>
          <a:xfrm>
            <a:off x="3635896" y="2862739"/>
            <a:ext cx="225888" cy="225888"/>
            <a:chOff x="6249485" y="2814376"/>
            <a:chExt cx="304024" cy="304024"/>
          </a:xfrm>
        </p:grpSpPr>
        <p:cxnSp>
          <p:nvCxnSpPr>
            <p:cNvPr id="53" name="직선 연결선 52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/>
          <p:cNvGrpSpPr/>
          <p:nvPr/>
        </p:nvGrpSpPr>
        <p:grpSpPr>
          <a:xfrm>
            <a:off x="3635896" y="3356992"/>
            <a:ext cx="225888" cy="225888"/>
            <a:chOff x="6249485" y="2814376"/>
            <a:chExt cx="304024" cy="304024"/>
          </a:xfrm>
        </p:grpSpPr>
        <p:cxnSp>
          <p:nvCxnSpPr>
            <p:cNvPr id="57" name="직선 연결선 56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그룹 58"/>
          <p:cNvGrpSpPr/>
          <p:nvPr/>
        </p:nvGrpSpPr>
        <p:grpSpPr>
          <a:xfrm>
            <a:off x="2766490" y="3339481"/>
            <a:ext cx="225888" cy="225888"/>
            <a:chOff x="6249485" y="2814376"/>
            <a:chExt cx="304024" cy="304024"/>
          </a:xfrm>
        </p:grpSpPr>
        <p:cxnSp>
          <p:nvCxnSpPr>
            <p:cNvPr id="60" name="직선 연결선 59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그룹 61"/>
          <p:cNvGrpSpPr/>
          <p:nvPr/>
        </p:nvGrpSpPr>
        <p:grpSpPr>
          <a:xfrm>
            <a:off x="1832357" y="3349402"/>
            <a:ext cx="225888" cy="225888"/>
            <a:chOff x="6249485" y="2814376"/>
            <a:chExt cx="304024" cy="304024"/>
          </a:xfrm>
        </p:grpSpPr>
        <p:cxnSp>
          <p:nvCxnSpPr>
            <p:cNvPr id="63" name="직선 연결선 62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그룹 64"/>
          <p:cNvGrpSpPr/>
          <p:nvPr/>
        </p:nvGrpSpPr>
        <p:grpSpPr>
          <a:xfrm>
            <a:off x="4562136" y="3359560"/>
            <a:ext cx="225888" cy="225888"/>
            <a:chOff x="6249485" y="2814376"/>
            <a:chExt cx="304024" cy="304024"/>
          </a:xfrm>
        </p:grpSpPr>
        <p:cxnSp>
          <p:nvCxnSpPr>
            <p:cNvPr id="66" name="직선 연결선 65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그룹 67"/>
          <p:cNvGrpSpPr/>
          <p:nvPr/>
        </p:nvGrpSpPr>
        <p:grpSpPr>
          <a:xfrm>
            <a:off x="4524488" y="2862739"/>
            <a:ext cx="225888" cy="225888"/>
            <a:chOff x="6249485" y="2814376"/>
            <a:chExt cx="304024" cy="304024"/>
          </a:xfrm>
        </p:grpSpPr>
        <p:cxnSp>
          <p:nvCxnSpPr>
            <p:cNvPr id="69" name="직선 연결선 68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그룹 70"/>
          <p:cNvGrpSpPr/>
          <p:nvPr/>
        </p:nvGrpSpPr>
        <p:grpSpPr>
          <a:xfrm>
            <a:off x="4991756" y="2862739"/>
            <a:ext cx="225888" cy="225888"/>
            <a:chOff x="6249485" y="2814376"/>
            <a:chExt cx="304024" cy="304024"/>
          </a:xfrm>
        </p:grpSpPr>
        <p:cxnSp>
          <p:nvCxnSpPr>
            <p:cNvPr id="72" name="직선 연결선 71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그룹 73"/>
          <p:cNvGrpSpPr/>
          <p:nvPr/>
        </p:nvGrpSpPr>
        <p:grpSpPr>
          <a:xfrm>
            <a:off x="4981377" y="3347610"/>
            <a:ext cx="225888" cy="225888"/>
            <a:chOff x="6249485" y="2814376"/>
            <a:chExt cx="304024" cy="304024"/>
          </a:xfrm>
        </p:grpSpPr>
        <p:cxnSp>
          <p:nvCxnSpPr>
            <p:cNvPr id="75" name="직선 연결선 74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그룹 76"/>
          <p:cNvGrpSpPr/>
          <p:nvPr/>
        </p:nvGrpSpPr>
        <p:grpSpPr>
          <a:xfrm>
            <a:off x="5440048" y="3337689"/>
            <a:ext cx="225888" cy="225888"/>
            <a:chOff x="6249485" y="2814376"/>
            <a:chExt cx="304024" cy="304024"/>
          </a:xfrm>
        </p:grpSpPr>
        <p:cxnSp>
          <p:nvCxnSpPr>
            <p:cNvPr id="78" name="직선 연결선 77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0" name="Picture 5">
            <a:extLst>
              <a:ext uri="{FF2B5EF4-FFF2-40B4-BE49-F238E27FC236}">
                <a16:creationId xmlns="" xmlns:a16="http://schemas.microsoft.com/office/drawing/2014/main" id="{507CD26F-D2E2-4F9A-A02F-E1CC0B1ED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767" y="2569337"/>
            <a:ext cx="369147" cy="362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5">
            <a:extLst>
              <a:ext uri="{FF2B5EF4-FFF2-40B4-BE49-F238E27FC236}">
                <a16:creationId xmlns="" xmlns:a16="http://schemas.microsoft.com/office/drawing/2014/main" id="{507CD26F-D2E2-4F9A-A02F-E1CC0B1ED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841" y="2569337"/>
            <a:ext cx="369147" cy="362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5">
            <a:extLst>
              <a:ext uri="{FF2B5EF4-FFF2-40B4-BE49-F238E27FC236}">
                <a16:creationId xmlns="" xmlns:a16="http://schemas.microsoft.com/office/drawing/2014/main" id="{507CD26F-D2E2-4F9A-A02F-E1CC0B1ED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747" y="3448841"/>
            <a:ext cx="369147" cy="362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5">
            <a:extLst>
              <a:ext uri="{FF2B5EF4-FFF2-40B4-BE49-F238E27FC236}">
                <a16:creationId xmlns="" xmlns:a16="http://schemas.microsoft.com/office/drawing/2014/main" id="{507CD26F-D2E2-4F9A-A02F-E1CC0B1ED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424" y="3468144"/>
            <a:ext cx="369147" cy="362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5">
            <a:extLst>
              <a:ext uri="{FF2B5EF4-FFF2-40B4-BE49-F238E27FC236}">
                <a16:creationId xmlns="" xmlns:a16="http://schemas.microsoft.com/office/drawing/2014/main" id="{507CD26F-D2E2-4F9A-A02F-E1CC0B1ED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923" y="3432409"/>
            <a:ext cx="369147" cy="362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2027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AA5F7D94-3F94-4C09-B4B3-090A9B9F5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18402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455036"/>
              </p:ext>
            </p:extLst>
          </p:nvPr>
        </p:nvGraphicFramePr>
        <p:xfrm>
          <a:off x="7012749" y="690525"/>
          <a:ext cx="2086863" cy="3299015"/>
        </p:xfrm>
        <a:graphic>
          <a:graphicData uri="http://schemas.openxmlformats.org/drawingml/2006/table">
            <a:tbl>
              <a:tblPr/>
              <a:tblGrid>
                <a:gridCol w="2235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633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링크 참고하여 </a:t>
                      </a:r>
                      <a:r>
                        <a:rPr kumimoji="0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페이지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/>
                      </a:r>
                      <a:b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디자인 수정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 약물 삭제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풀이 확인 버튼 및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풀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팝업창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12777"/>
            <a:ext cx="399607" cy="396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43988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98647" y="483566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12">
            <a:extLst>
              <a:ext uri="{FF2B5EF4-FFF2-40B4-BE49-F238E27FC236}">
                <a16:creationId xmlns="" xmlns:a16="http://schemas.microsoft.com/office/drawing/2014/main" id="{E85A5352-83F7-4A85-BD65-31A42309B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749" y="4821220"/>
            <a:ext cx="864096" cy="28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>
            <a:extLst>
              <a:ext uri="{FF2B5EF4-FFF2-40B4-BE49-F238E27FC236}">
                <a16:creationId xmlns="" xmlns:a16="http://schemas.microsoft.com/office/drawing/2014/main" id="{895A4B0B-8C4F-441C-B7E9-A2C3D5FB35A0}"/>
              </a:ext>
            </a:extLst>
          </p:cNvPr>
          <p:cNvSpPr/>
          <p:nvPr/>
        </p:nvSpPr>
        <p:spPr>
          <a:xfrm>
            <a:off x="4753100" y="4744904"/>
            <a:ext cx="221948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7">
            <a:extLst>
              <a:ext uri="{FF2B5EF4-FFF2-40B4-BE49-F238E27FC236}">
                <a16:creationId xmlns="" xmlns:a16="http://schemas.microsoft.com/office/drawing/2014/main" id="{2E25CE47-A3EA-466D-9868-8E6C03E8C5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2" name="TextBox 8">
            <a:extLst>
              <a:ext uri="{FF2B5EF4-FFF2-40B4-BE49-F238E27FC236}">
                <a16:creationId xmlns="" xmlns:a16="http://schemas.microsoft.com/office/drawing/2014/main" id="{204467F8-5DB1-480F-BE7F-05B148C80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24" name="TextBox 9">
            <a:extLst>
              <a:ext uri="{FF2B5EF4-FFF2-40B4-BE49-F238E27FC236}">
                <a16:creationId xmlns="" xmlns:a16="http://schemas.microsoft.com/office/drawing/2014/main" id="{74F9EDDE-1DBC-4B32-A079-F95EBB738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공배수와 </a:t>
            </a:r>
            <a:r>
              <a:rPr kumimoji="0" lang="ko-KR" altLang="en-US" sz="1000" dirty="0" err="1">
                <a:latin typeface="맑은 고딕" pitchFamily="50" charset="-127"/>
                <a:ea typeface="맑은 고딕" pitchFamily="50" charset="-127"/>
              </a:rPr>
              <a:t>최소공배수를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sp>
        <p:nvSpPr>
          <p:cNvPr id="25" name="TextBox 7">
            <a:extLst>
              <a:ext uri="{FF2B5EF4-FFF2-40B4-BE49-F238E27FC236}">
                <a16:creationId xmlns="" xmlns:a16="http://schemas.microsoft.com/office/drawing/2014/main" id="{96DBB3CF-92E7-4026-BD04-A0F7F3012B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>
            <a:extLst>
              <a:ext uri="{FF2B5EF4-FFF2-40B4-BE49-F238E27FC236}">
                <a16:creationId xmlns="" xmlns:a16="http://schemas.microsoft.com/office/drawing/2014/main" id="{D640F4A0-100D-4FEB-9D6E-17BE62094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suhi_0501_02_0006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Rectangle 2">
            <a:extLst>
              <a:ext uri="{FF2B5EF4-FFF2-40B4-BE49-F238E27FC236}">
                <a16:creationId xmlns="" xmlns:a16="http://schemas.microsoft.com/office/drawing/2014/main" id="{600726C1-2665-477E-95E2-C862D5182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8" name="Rectangle 4">
            <a:extLst>
              <a:ext uri="{FF2B5EF4-FFF2-40B4-BE49-F238E27FC236}">
                <a16:creationId xmlns="" xmlns:a16="http://schemas.microsoft.com/office/drawing/2014/main" id="{8820EA0C-D160-40BB-8645-29C70DF1E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9" name="Rectangle 6">
            <a:extLst>
              <a:ext uri="{FF2B5EF4-FFF2-40B4-BE49-F238E27FC236}">
                <a16:creationId xmlns="" xmlns:a16="http://schemas.microsoft.com/office/drawing/2014/main" id="{ADA5D9CA-EB54-4C25-8E4A-AA80B2192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="" xmlns:a16="http://schemas.microsoft.com/office/drawing/2014/main" id="{2DA4E0CF-E75D-4CAC-B9A3-377518D6EA4E}"/>
              </a:ext>
            </a:extLst>
          </p:cNvPr>
          <p:cNvSpPr/>
          <p:nvPr/>
        </p:nvSpPr>
        <p:spPr>
          <a:xfrm>
            <a:off x="2627784" y="3209922"/>
            <a:ext cx="221948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FD421574-AD45-43F5-B1B5-086F5F448B52}"/>
              </a:ext>
            </a:extLst>
          </p:cNvPr>
          <p:cNvSpPr/>
          <p:nvPr/>
        </p:nvSpPr>
        <p:spPr>
          <a:xfrm>
            <a:off x="2839105" y="3319461"/>
            <a:ext cx="328740" cy="396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854" y="3598824"/>
            <a:ext cx="290512" cy="23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247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>
            <a:extLst>
              <a:ext uri="{FF2B5EF4-FFF2-40B4-BE49-F238E27FC236}">
                <a16:creationId xmlns="" xmlns:a16="http://schemas.microsoft.com/office/drawing/2014/main" id="{AB4A0537-C7B6-460E-844F-6CBCAAE16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18402"/>
          </a:xfrm>
          <a:prstGeom prst="rect">
            <a:avLst/>
          </a:prstGeom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375658"/>
            <a:ext cx="290512" cy="23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05711"/>
              </p:ext>
            </p:extLst>
          </p:nvPr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235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633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풀이 확인 클릭 시 나타나는 화면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863600" y="5913276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4"/>
              </a:rPr>
              <a:t>https://cdata2.tsherpa.co.kr/tsherpa/MultiMedia/Flash/2020/curri/index_jr.html?flashxmlnum=yuni4856&amp;classa=A8-C1-41-MM-MM-04-06-03-0-0-0-0&amp;classno=MM_41_04/suhi_0401_05/suhi_0401_05_0002.html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grpSp>
        <p:nvGrpSpPr>
          <p:cNvPr id="21" name="그룹 20">
            <a:extLst>
              <a:ext uri="{FF2B5EF4-FFF2-40B4-BE49-F238E27FC236}">
                <a16:creationId xmlns="" xmlns:a16="http://schemas.microsoft.com/office/drawing/2014/main" id="{AD51377C-B506-4E6E-994D-02C212422ED5}"/>
              </a:ext>
            </a:extLst>
          </p:cNvPr>
          <p:cNvGrpSpPr/>
          <p:nvPr/>
        </p:nvGrpSpPr>
        <p:grpSpPr>
          <a:xfrm>
            <a:off x="289983" y="3227033"/>
            <a:ext cx="6667165" cy="1593713"/>
            <a:chOff x="289983" y="3157992"/>
            <a:chExt cx="6667165" cy="1593713"/>
          </a:xfrm>
        </p:grpSpPr>
        <p:grpSp>
          <p:nvGrpSpPr>
            <p:cNvPr id="22" name="그룹 21">
              <a:extLst>
                <a:ext uri="{FF2B5EF4-FFF2-40B4-BE49-F238E27FC236}">
                  <a16:creationId xmlns="" xmlns:a16="http://schemas.microsoft.com/office/drawing/2014/main" id="{CA6F4DAD-1C51-454C-829F-FC586B51A1F9}"/>
                </a:ext>
              </a:extLst>
            </p:cNvPr>
            <p:cNvGrpSpPr/>
            <p:nvPr/>
          </p:nvGrpSpPr>
          <p:grpSpPr>
            <a:xfrm>
              <a:off x="289983" y="3157992"/>
              <a:ext cx="6667165" cy="1593713"/>
              <a:chOff x="192745" y="3373451"/>
              <a:chExt cx="6667165" cy="1593713"/>
            </a:xfrm>
          </p:grpSpPr>
          <p:sp>
            <p:nvSpPr>
              <p:cNvPr id="26" name="사각형: 둥근 모서리 25">
                <a:extLst>
                  <a:ext uri="{FF2B5EF4-FFF2-40B4-BE49-F238E27FC236}">
                    <a16:creationId xmlns="" xmlns:a16="http://schemas.microsoft.com/office/drawing/2014/main" id="{E0EB7057-EC04-461F-B3C2-3A1DA3FCA940}"/>
                  </a:ext>
                </a:extLst>
              </p:cNvPr>
              <p:cNvSpPr/>
              <p:nvPr/>
            </p:nvSpPr>
            <p:spPr>
              <a:xfrm>
                <a:off x="192745" y="3674808"/>
                <a:ext cx="6667165" cy="108633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6F21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각 삼각형 26">
                <a:extLst>
                  <a:ext uri="{FF2B5EF4-FFF2-40B4-BE49-F238E27FC236}">
                    <a16:creationId xmlns="" xmlns:a16="http://schemas.microsoft.com/office/drawing/2014/main" id="{D747224A-1802-4940-8534-84DC43572745}"/>
                  </a:ext>
                </a:extLst>
              </p:cNvPr>
              <p:cNvSpPr/>
              <p:nvPr/>
            </p:nvSpPr>
            <p:spPr>
              <a:xfrm flipH="1" flipV="1">
                <a:off x="5240682" y="4779057"/>
                <a:ext cx="195359" cy="188107"/>
              </a:xfrm>
              <a:prstGeom prst="rtTriangle">
                <a:avLst/>
              </a:prstGeom>
              <a:solidFill>
                <a:srgbClr val="6F218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28" name="Picture 2">
                <a:extLst>
                  <a:ext uri="{FF2B5EF4-FFF2-40B4-BE49-F238E27FC236}">
                    <a16:creationId xmlns="" xmlns:a16="http://schemas.microsoft.com/office/drawing/2014/main" id="{D92D91DC-F782-410F-A5DF-FB02F24D259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03" r="86080" b="78336"/>
              <a:stretch/>
            </p:blipFill>
            <p:spPr bwMode="auto">
              <a:xfrm>
                <a:off x="478318" y="3373451"/>
                <a:ext cx="851256" cy="2926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934FA786-BB5D-45AB-BA83-D137D129C63D}"/>
                </a:ext>
              </a:extLst>
            </p:cNvPr>
            <p:cNvSpPr txBox="1"/>
            <p:nvPr/>
          </p:nvSpPr>
          <p:spPr>
            <a:xfrm>
              <a:off x="359532" y="3599597"/>
              <a:ext cx="65527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어떤 두 수의 공배수는 </a:t>
              </a:r>
              <a:r>
                <a:rPr lang="ko-KR" altLang="en-US" sz="16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최소공배수의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배수이므로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두 수의 공배수는 </a:t>
              </a:r>
              <a:r>
                <a:rPr lang="ko-KR" altLang="en-US" sz="16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최소공배수인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15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배수입니다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따라서 두 수의 공배수를 작은 것부터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 나열하면 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15×1=15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15×2=30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15×3=45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15, 30, 45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1" name="Picture 12">
            <a:extLst>
              <a:ext uri="{FF2B5EF4-FFF2-40B4-BE49-F238E27FC236}">
                <a16:creationId xmlns="" xmlns:a16="http://schemas.microsoft.com/office/drawing/2014/main" id="{937E3731-ED39-4502-BE56-917A83D9F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552" y="4818320"/>
            <a:ext cx="864096" cy="28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7">
            <a:extLst>
              <a:ext uri="{FF2B5EF4-FFF2-40B4-BE49-F238E27FC236}">
                <a16:creationId xmlns="" xmlns:a16="http://schemas.microsoft.com/office/drawing/2014/main" id="{05646428-D62D-4722-8C3B-DAF4393CA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3" name="TextBox 8">
            <a:extLst>
              <a:ext uri="{FF2B5EF4-FFF2-40B4-BE49-F238E27FC236}">
                <a16:creationId xmlns="" xmlns:a16="http://schemas.microsoft.com/office/drawing/2014/main" id="{1D4C86A6-4637-436F-BC34-891A2683D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24" name="TextBox 9">
            <a:extLst>
              <a:ext uri="{FF2B5EF4-FFF2-40B4-BE49-F238E27FC236}">
                <a16:creationId xmlns="" xmlns:a16="http://schemas.microsoft.com/office/drawing/2014/main" id="{5D3AA4A0-E368-4345-86AF-5ABC8370C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공배수와 </a:t>
            </a:r>
            <a:r>
              <a:rPr kumimoji="0" lang="ko-KR" altLang="en-US" sz="1000" dirty="0" err="1">
                <a:latin typeface="맑은 고딕" pitchFamily="50" charset="-127"/>
                <a:ea typeface="맑은 고딕" pitchFamily="50" charset="-127"/>
              </a:rPr>
              <a:t>최소공배수를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sp>
        <p:nvSpPr>
          <p:cNvPr id="29" name="TextBox 7">
            <a:extLst>
              <a:ext uri="{FF2B5EF4-FFF2-40B4-BE49-F238E27FC236}">
                <a16:creationId xmlns="" xmlns:a16="http://schemas.microsoft.com/office/drawing/2014/main" id="{D3EFFBA9-91A4-4AB6-9461-4B521446F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>
            <a:extLst>
              <a:ext uri="{FF2B5EF4-FFF2-40B4-BE49-F238E27FC236}">
                <a16:creationId xmlns="" xmlns:a16="http://schemas.microsoft.com/office/drawing/2014/main" id="{0E5B73A9-FF5C-46C8-9278-19E40A303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suhi_0501_02_0006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Rectangle 2">
            <a:extLst>
              <a:ext uri="{FF2B5EF4-FFF2-40B4-BE49-F238E27FC236}">
                <a16:creationId xmlns="" xmlns:a16="http://schemas.microsoft.com/office/drawing/2014/main" id="{7BA10B12-095E-4D7C-A486-DBCA91D22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3" name="Rectangle 4">
            <a:extLst>
              <a:ext uri="{FF2B5EF4-FFF2-40B4-BE49-F238E27FC236}">
                <a16:creationId xmlns="" xmlns:a16="http://schemas.microsoft.com/office/drawing/2014/main" id="{B4E20650-30D7-4997-BD8B-809D431AE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4" name="Rectangle 6">
            <a:extLst>
              <a:ext uri="{FF2B5EF4-FFF2-40B4-BE49-F238E27FC236}">
                <a16:creationId xmlns="" xmlns:a16="http://schemas.microsoft.com/office/drawing/2014/main" id="{8E32B50D-A6AA-45E1-9A41-B9354145C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63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B29DC8A4-025E-4B5E-BEC0-1450F85DE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299309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204632"/>
              </p:ext>
            </p:extLst>
          </p:nvPr>
        </p:nvGraphicFramePr>
        <p:xfrm>
          <a:off x="7012749" y="690525"/>
          <a:ext cx="2086863" cy="3299015"/>
        </p:xfrm>
        <a:graphic>
          <a:graphicData uri="http://schemas.openxmlformats.org/drawingml/2006/table">
            <a:tbl>
              <a:tblPr/>
              <a:tblGrid>
                <a:gridCol w="2235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633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링크 참고하여 </a:t>
                      </a:r>
                      <a:r>
                        <a:rPr kumimoji="0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페이지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/>
                      </a:r>
                      <a:b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디자인 수정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풀이 확인 버튼 및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풀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팝업창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12777"/>
            <a:ext cx="399607" cy="396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43988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98647" y="483566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12">
            <a:extLst>
              <a:ext uri="{FF2B5EF4-FFF2-40B4-BE49-F238E27FC236}">
                <a16:creationId xmlns="" xmlns:a16="http://schemas.microsoft.com/office/drawing/2014/main" id="{E85A5352-83F7-4A85-BD65-31A42309B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749" y="4821220"/>
            <a:ext cx="864096" cy="28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>
            <a:extLst>
              <a:ext uri="{FF2B5EF4-FFF2-40B4-BE49-F238E27FC236}">
                <a16:creationId xmlns="" xmlns:a16="http://schemas.microsoft.com/office/drawing/2014/main" id="{895A4B0B-8C4F-441C-B7E9-A2C3D5FB35A0}"/>
              </a:ext>
            </a:extLst>
          </p:cNvPr>
          <p:cNvSpPr/>
          <p:nvPr/>
        </p:nvSpPr>
        <p:spPr>
          <a:xfrm>
            <a:off x="4753100" y="4744904"/>
            <a:ext cx="221948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7">
            <a:extLst>
              <a:ext uri="{FF2B5EF4-FFF2-40B4-BE49-F238E27FC236}">
                <a16:creationId xmlns="" xmlns:a16="http://schemas.microsoft.com/office/drawing/2014/main" id="{4198EA92-E079-4365-A6C1-695917542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19" name="TextBox 8">
            <a:extLst>
              <a:ext uri="{FF2B5EF4-FFF2-40B4-BE49-F238E27FC236}">
                <a16:creationId xmlns="" xmlns:a16="http://schemas.microsoft.com/office/drawing/2014/main" id="{9093669C-1BE1-4CE9-9E8F-113396FE7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20" name="TextBox 9">
            <a:extLst>
              <a:ext uri="{FF2B5EF4-FFF2-40B4-BE49-F238E27FC236}">
                <a16:creationId xmlns="" xmlns:a16="http://schemas.microsoft.com/office/drawing/2014/main" id="{000C1659-DEF4-4CC7-88C0-CE0BA58CB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공배수와 </a:t>
            </a:r>
            <a:r>
              <a:rPr kumimoji="0" lang="ko-KR" altLang="en-US" sz="1000" dirty="0" err="1">
                <a:latin typeface="맑은 고딕" pitchFamily="50" charset="-127"/>
                <a:ea typeface="맑은 고딕" pitchFamily="50" charset="-127"/>
              </a:rPr>
              <a:t>최소공배수를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sp>
        <p:nvSpPr>
          <p:cNvPr id="21" name="TextBox 7">
            <a:extLst>
              <a:ext uri="{FF2B5EF4-FFF2-40B4-BE49-F238E27FC236}">
                <a16:creationId xmlns="" xmlns:a16="http://schemas.microsoft.com/office/drawing/2014/main" id="{E291D0FD-D13C-49ED-9469-5DC8A235A2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E04C6E9D-B80D-4B3B-9C1F-00B179946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suhi_0501_02_0006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Rectangle 2">
            <a:extLst>
              <a:ext uri="{FF2B5EF4-FFF2-40B4-BE49-F238E27FC236}">
                <a16:creationId xmlns="" xmlns:a16="http://schemas.microsoft.com/office/drawing/2014/main" id="{B26923B2-707C-40BC-A571-D43C6F974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Rectangle 4">
            <a:extLst>
              <a:ext uri="{FF2B5EF4-FFF2-40B4-BE49-F238E27FC236}">
                <a16:creationId xmlns="" xmlns:a16="http://schemas.microsoft.com/office/drawing/2014/main" id="{0C5D8119-43DC-40E6-B8D0-E4EFEDFF5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5" name="Rectangle 6">
            <a:extLst>
              <a:ext uri="{FF2B5EF4-FFF2-40B4-BE49-F238E27FC236}">
                <a16:creationId xmlns="" xmlns:a16="http://schemas.microsoft.com/office/drawing/2014/main" id="{30260CDA-0CE8-4CB8-8C4C-108353555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504247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27675</TotalTime>
  <Words>899</Words>
  <Application>Microsoft Office PowerPoint</Application>
  <PresentationFormat>화면 슬라이드 쇼(4:3)</PresentationFormat>
  <Paragraphs>287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16" baseType="lpstr">
      <vt:lpstr>3_기본 디자인</vt:lpstr>
      <vt:lpstr>4_기본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4800</cp:revision>
  <dcterms:created xsi:type="dcterms:W3CDTF">2008-07-15T12:19:11Z</dcterms:created>
  <dcterms:modified xsi:type="dcterms:W3CDTF">2022-01-21T12:00:03Z</dcterms:modified>
</cp:coreProperties>
</file>