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097" r:id="rId9"/>
    <p:sldId id="1395" r:id="rId10"/>
    <p:sldId id="1348" r:id="rId11"/>
    <p:sldId id="1349" r:id="rId12"/>
    <p:sldId id="1386" r:id="rId13"/>
    <p:sldId id="1312" r:id="rId14"/>
    <p:sldId id="1353" r:id="rId15"/>
    <p:sldId id="1359" r:id="rId16"/>
    <p:sldId id="1424" r:id="rId17"/>
    <p:sldId id="1297" r:id="rId18"/>
    <p:sldId id="1413" r:id="rId19"/>
    <p:sldId id="1315" r:id="rId20"/>
    <p:sldId id="1316" r:id="rId21"/>
    <p:sldId id="1322" r:id="rId22"/>
    <p:sldId id="1414" r:id="rId23"/>
    <p:sldId id="1361" r:id="rId24"/>
    <p:sldId id="1362" r:id="rId25"/>
    <p:sldId id="1415" r:id="rId26"/>
    <p:sldId id="1372" r:id="rId27"/>
    <p:sldId id="1420" r:id="rId28"/>
    <p:sldId id="1364" r:id="rId29"/>
    <p:sldId id="1417" r:id="rId30"/>
    <p:sldId id="1374" r:id="rId31"/>
    <p:sldId id="1418" r:id="rId32"/>
    <p:sldId id="1399" r:id="rId33"/>
    <p:sldId id="1419" r:id="rId34"/>
    <p:sldId id="1375" r:id="rId35"/>
    <p:sldId id="1422" r:id="rId36"/>
    <p:sldId id="1376" r:id="rId37"/>
    <p:sldId id="1423" r:id="rId38"/>
    <p:sldId id="1397" r:id="rId39"/>
    <p:sldId id="1421" r:id="rId40"/>
    <p:sldId id="140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F"/>
    <a:srgbClr val="00A0FF"/>
    <a:srgbClr val="B7DEE8"/>
    <a:srgbClr val="FF9999"/>
    <a:srgbClr val="0070C0"/>
    <a:srgbClr val="EFEFEF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0" d="100"/>
          <a:sy n="110" d="100"/>
        </p:scale>
        <p:origin x="-150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index.html?flashxmlnum=jmp1130&amp;classa=A8-C1-32-MM-MM-04-03-04-0-0-0-0&amp;classno=MM_32_04/suh_0302_02_0004/suh_0302_02_0004_401_1.html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26.png"/><Relationship Id="rId1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9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7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e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0.png"/><Relationship Id="rId7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2076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5.0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64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CA04E08-27F2-489E-BC08-0D3EF7A3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09" y="2158051"/>
            <a:ext cx="5677705" cy="31393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E4B67A1-48EA-4B43-ABE1-847894A94C44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606F8EE5-41D2-4BC7-8132-D00C15298680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6302CE6-C1C1-4999-B079-BD7BEAF2FFF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F214D64E-6EFE-40DD-A635-6568AE9BD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CE27CE0-D2CD-4402-B2F5-21552288426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7EDE2BBB-71B9-4C6F-AC48-3893BAC6F009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404B12A-7026-489C-81E1-74E33D5E2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7276970-0B78-49DB-AC5A-375585B1A739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8E8158C-DE75-4673-88C4-7D860C69586A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2C5C787-3813-4ABD-899A-E2E1262F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7E7257AD-EB09-4F00-B9EC-7A3093DCF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00" y="2923019"/>
            <a:ext cx="437451" cy="586184"/>
          </a:xfrm>
          <a:prstGeom prst="rect">
            <a:avLst/>
          </a:prstGeom>
        </p:spPr>
      </p:pic>
      <p:sp>
        <p:nvSpPr>
          <p:cNvPr id="133" name="TextBox 7">
            <a:extLst>
              <a:ext uri="{FF2B5EF4-FFF2-40B4-BE49-F238E27FC236}">
                <a16:creationId xmlns="" xmlns:a16="http://schemas.microsoft.com/office/drawing/2014/main" id="{AAA806B6-5342-469A-9DBF-EE34DA40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34" name="TextBox 8">
            <a:extLst>
              <a:ext uri="{FF2B5EF4-FFF2-40B4-BE49-F238E27FC236}">
                <a16:creationId xmlns="" xmlns:a16="http://schemas.microsoft.com/office/drawing/2014/main" id="{2FBFA831-C188-4DE3-AF1D-6294933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타원 75"/>
          <p:cNvSpPr/>
          <p:nvPr/>
        </p:nvSpPr>
        <p:spPr>
          <a:xfrm>
            <a:off x="1666525" y="2920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이용하여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836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3-2\app\resource\contents\lesson02\ops\2\images\2_2\2_2_03_01.svg, 2_2_03_02.svg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224BCA20-B56E-402D-ACF2-8B74FA0D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44E5AADB-7651-4796-83FB-C6E29DA0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5F88B06-C1D7-4192-9CE3-7D5D75C86CC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31">
            <a:extLst>
              <a:ext uri="{FF2B5EF4-FFF2-40B4-BE49-F238E27FC236}">
                <a16:creationId xmlns="" xmlns:a16="http://schemas.microsoft.com/office/drawing/2014/main" id="{7EDE4B5E-8E5F-493F-891C-936F306B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89" y="3574575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10A373D9-AE0B-4334-9013-9D40B2AB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89" y="4640874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FE222E7D-6731-4F49-A565-5C07001739F3}"/>
              </a:ext>
            </a:extLst>
          </p:cNvPr>
          <p:cNvSpPr/>
          <p:nvPr/>
        </p:nvSpPr>
        <p:spPr>
          <a:xfrm>
            <a:off x="1935202" y="2266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4460FF52-8C3E-4085-A1D1-31444A09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89" y="2549071"/>
            <a:ext cx="257626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54331" y="4529276"/>
            <a:ext cx="1512168" cy="3620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76383" y="3574575"/>
            <a:ext cx="1690115" cy="3620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498437" y="2550353"/>
            <a:ext cx="1690115" cy="3620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FC7657B-8E86-4CE6-9192-BCBE15E2AE6A}"/>
              </a:ext>
            </a:extLst>
          </p:cNvPr>
          <p:cNvSpPr/>
          <p:nvPr/>
        </p:nvSpPr>
        <p:spPr>
          <a:xfrm>
            <a:off x="4427984" y="2384884"/>
            <a:ext cx="1161978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F08AA8-14B1-463E-9360-32C4491E8FF7}"/>
              </a:ext>
            </a:extLst>
          </p:cNvPr>
          <p:cNvSpPr/>
          <p:nvPr/>
        </p:nvSpPr>
        <p:spPr>
          <a:xfrm>
            <a:off x="4382148" y="3406717"/>
            <a:ext cx="1791069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495FA27-8C72-49CB-B9D6-614128D55FE8}"/>
              </a:ext>
            </a:extLst>
          </p:cNvPr>
          <p:cNvSpPr/>
          <p:nvPr/>
        </p:nvSpPr>
        <p:spPr>
          <a:xfrm>
            <a:off x="4621020" y="4437112"/>
            <a:ext cx="1458640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F6AC3B-A224-403F-A0AA-EE6FED32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3" y="2269515"/>
            <a:ext cx="4778734" cy="21764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1AC2F2D-8FD3-492D-A32F-34B7DFD9F500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29433DBF-400B-4E39-8009-991231E7D02E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F7FB472F-EB5E-4FEE-861D-B5469728FE61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FC439274-E6FB-423A-B332-73B2C61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79E64EBC-93DE-4E52-BB55-622C1453DFA3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AE87AE3A-BEBC-4C63-AF42-F54245B0603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91E041B-5AD1-484D-A618-237A687D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449F00D-46BD-498B-8126-2F68A88048FB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DC42385A-2C4F-41F6-BC74-E40C8AC4819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5D186EE-2603-43B9-99E0-4C475072F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ACEB53D4-40E3-46D5-9EC5-577F217F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52D3E469-BF33-40BF-BE7B-0C92BA5C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A65988DE-7C08-444F-9447-FEAD5859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C21E2BA0-E257-4553-B9B0-7A8328D8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2EEB1A9-2962-4507-9E13-9E34C57E1CC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455F38C4-7F1E-42D1-AB14-0E968B74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‘12’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진입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F703462F-9D73-4D13-9BFF-421D328292DF}"/>
              </a:ext>
            </a:extLst>
          </p:cNvPr>
          <p:cNvSpPr/>
          <p:nvPr/>
        </p:nvSpPr>
        <p:spPr>
          <a:xfrm>
            <a:off x="2015716" y="3885956"/>
            <a:ext cx="2445142" cy="4071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31">
            <a:extLst>
              <a:ext uri="{FF2B5EF4-FFF2-40B4-BE49-F238E27FC236}">
                <a16:creationId xmlns="" xmlns:a16="http://schemas.microsoft.com/office/drawing/2014/main" id="{7766202B-2407-4CB3-A130-A551222F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30" y="2888940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4FF0745-A6D5-4CC8-87A3-5F3398659FFF}"/>
              </a:ext>
            </a:extLst>
          </p:cNvPr>
          <p:cNvSpPr/>
          <p:nvPr/>
        </p:nvSpPr>
        <p:spPr bwMode="auto">
          <a:xfrm>
            <a:off x="3537509" y="3907270"/>
            <a:ext cx="619596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23828" y="4401108"/>
            <a:ext cx="1094459" cy="474124"/>
            <a:chOff x="3049216" y="4869160"/>
            <a:chExt cx="1094459" cy="474124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84FF0745-A6D5-4CC8-87A3-5F3398659FFF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="" xmlns:a16="http://schemas.microsoft.com/office/drawing/2014/main" id="{90151222-5B29-4C61-AAF1-DAF2987F7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154157F-351A-4E54-8FEA-8FB9C244D264}"/>
              </a:ext>
            </a:extLst>
          </p:cNvPr>
          <p:cNvSpPr/>
          <p:nvPr/>
        </p:nvSpPr>
        <p:spPr>
          <a:xfrm>
            <a:off x="2716156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944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3-2\app\resource\contents\lesson02\ops\2\images\2_2\2_2_03_04.svg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895" y="38859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D154157F-351A-4E54-8FEA-8FB9C244D264}"/>
              </a:ext>
            </a:extLst>
          </p:cNvPr>
          <p:cNvSpPr/>
          <p:nvPr/>
        </p:nvSpPr>
        <p:spPr>
          <a:xfrm>
            <a:off x="4088952" y="3786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6938" y="2165199"/>
            <a:ext cx="1009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5508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16283"/>
            <a:ext cx="660873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나눗셈식을 세로로 쓸 수 있습니다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약물로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효과는 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9ADEF729-60AD-49BC-938A-E8A3B459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A38B12C-1FB4-4F58-B828-3054718DA91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8C8CCE2-C1AD-44F3-AD23-F61438738F73}"/>
              </a:ext>
            </a:extLst>
          </p:cNvPr>
          <p:cNvSpPr txBox="1"/>
          <p:nvPr/>
        </p:nvSpPr>
        <p:spPr>
          <a:xfrm>
            <a:off x="1572760" y="3220053"/>
            <a:ext cx="1451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24÷2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5C259B00-EF5E-4978-BEC2-FDC15CDB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61" y="3446927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638A7D3-01D4-400D-BCB4-062E9F213802}"/>
              </a:ext>
            </a:extLst>
          </p:cNvPr>
          <p:cNvCxnSpPr/>
          <p:nvPr/>
        </p:nvCxnSpPr>
        <p:spPr bwMode="auto">
          <a:xfrm flipV="1">
            <a:off x="3754543" y="3049717"/>
            <a:ext cx="687048" cy="10662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191CFBA-6354-4BC5-850E-013B70206AE5}"/>
              </a:ext>
            </a:extLst>
          </p:cNvPr>
          <p:cNvSpPr txBox="1"/>
          <p:nvPr/>
        </p:nvSpPr>
        <p:spPr>
          <a:xfrm>
            <a:off x="3287986" y="2838967"/>
            <a:ext cx="3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59C24215-D73E-4868-9FD4-5D4356EC2DB2}"/>
              </a:ext>
            </a:extLst>
          </p:cNvPr>
          <p:cNvGrpSpPr/>
          <p:nvPr/>
        </p:nvGrpSpPr>
        <p:grpSpPr>
          <a:xfrm rot="16200000">
            <a:off x="2236567" y="3842515"/>
            <a:ext cx="283255" cy="340226"/>
            <a:chOff x="1504357" y="3679341"/>
            <a:chExt cx="283255" cy="340226"/>
          </a:xfrm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2E6AEC0F-EFA7-4B73-AEA9-0FB5E41EC1C5}"/>
                </a:ext>
              </a:extLst>
            </p:cNvPr>
            <p:cNvCxnSpPr/>
            <p:nvPr/>
          </p:nvCxnSpPr>
          <p:spPr bwMode="auto">
            <a:xfrm>
              <a:off x="1513982" y="3679341"/>
              <a:ext cx="0" cy="34022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3A559273-C7EB-4D05-B989-3E254A7BC511}"/>
                </a:ext>
              </a:extLst>
            </p:cNvPr>
            <p:cNvCxnSpPr/>
            <p:nvPr/>
          </p:nvCxnSpPr>
          <p:spPr bwMode="auto">
            <a:xfrm>
              <a:off x="1504357" y="3688966"/>
              <a:ext cx="28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07B5A99-E192-4548-8FE2-C4CE1445C56A}"/>
              </a:ext>
            </a:extLst>
          </p:cNvPr>
          <p:cNvSpPr txBox="1"/>
          <p:nvPr/>
        </p:nvSpPr>
        <p:spPr>
          <a:xfrm>
            <a:off x="2586090" y="3952013"/>
            <a:ext cx="132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67176" y="3896961"/>
            <a:ext cx="341264" cy="264132"/>
            <a:chOff x="3134966" y="3753037"/>
            <a:chExt cx="341264" cy="264132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038B0A6E-42BD-4E1C-8F0C-A7070826A691}"/>
                </a:ext>
              </a:extLst>
            </p:cNvPr>
            <p:cNvCxnSpPr/>
            <p:nvPr/>
          </p:nvCxnSpPr>
          <p:spPr bwMode="auto">
            <a:xfrm>
              <a:off x="3134966" y="4003042"/>
              <a:ext cx="341264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6C24CD53-E75E-40C1-A5DB-800946DF618D}"/>
                </a:ext>
              </a:extLst>
            </p:cNvPr>
            <p:cNvCxnSpPr/>
            <p:nvPr/>
          </p:nvCxnSpPr>
          <p:spPr bwMode="auto">
            <a:xfrm flipV="1">
              <a:off x="3471863" y="3753037"/>
              <a:ext cx="3263" cy="264132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70A47F8A-3BCB-48D9-A139-68DAD42BAA11}"/>
              </a:ext>
            </a:extLst>
          </p:cNvPr>
          <p:cNvGrpSpPr/>
          <p:nvPr/>
        </p:nvGrpSpPr>
        <p:grpSpPr>
          <a:xfrm rot="16200000">
            <a:off x="1795777" y="3913477"/>
            <a:ext cx="797453" cy="726858"/>
            <a:chOff x="1513982" y="3632935"/>
            <a:chExt cx="797453" cy="726858"/>
          </a:xfrm>
        </p:grpSpPr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03278279-1F86-4F25-996C-E83A5EFE212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150553" y="3996364"/>
              <a:ext cx="726858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673EAD77-BAEB-4DD7-8933-CD5F431F935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1912708" y="3234209"/>
              <a:ext cx="1" cy="797453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835A0F2-6AAC-4826-9E19-66E9ED27F839}"/>
              </a:ext>
            </a:extLst>
          </p:cNvPr>
          <p:cNvSpPr txBox="1"/>
          <p:nvPr/>
        </p:nvSpPr>
        <p:spPr>
          <a:xfrm>
            <a:off x="2567906" y="4469050"/>
            <a:ext cx="188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332102" y="3851332"/>
            <a:ext cx="808159" cy="824301"/>
            <a:chOff x="3599892" y="3717033"/>
            <a:chExt cx="808159" cy="824301"/>
          </a:xfrm>
        </p:grpSpPr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17BFF6B1-1772-4603-942E-FE30E9E15154}"/>
                </a:ext>
              </a:extLst>
            </p:cNvPr>
            <p:cNvCxnSpPr/>
            <p:nvPr/>
          </p:nvCxnSpPr>
          <p:spPr bwMode="auto">
            <a:xfrm>
              <a:off x="3599892" y="4541334"/>
              <a:ext cx="80815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16B48A4B-F8EB-436E-A5BD-4DB0B8F98608}"/>
                </a:ext>
              </a:extLst>
            </p:cNvPr>
            <p:cNvCxnSpPr/>
            <p:nvPr/>
          </p:nvCxnSpPr>
          <p:spPr bwMode="auto">
            <a:xfrm flipV="1">
              <a:off x="4389120" y="3717033"/>
              <a:ext cx="0" cy="824301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D7C43EB-D080-4BF7-9203-97F1F50E9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90" y="2975615"/>
            <a:ext cx="437451" cy="58618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F1460CE4-28A3-4603-8F37-DA3E79B58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72" y="2977115"/>
            <a:ext cx="437451" cy="58618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82F15B90-B23A-421C-831C-7ECE634FA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81" y="2985935"/>
            <a:ext cx="437451" cy="586184"/>
          </a:xfrm>
          <a:prstGeom prst="rect">
            <a:avLst/>
          </a:prstGeom>
        </p:spPr>
      </p:pic>
      <p:pic>
        <p:nvPicPr>
          <p:cNvPr id="76" name="Picture 3">
            <a:extLst>
              <a:ext uri="{FF2B5EF4-FFF2-40B4-BE49-F238E27FC236}">
                <a16:creationId xmlns="" xmlns:a16="http://schemas.microsoft.com/office/drawing/2014/main" id="{36C2896A-4F03-4E4D-99C3-7E55225D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30" y="315487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D58EA521-4AB9-47F8-BFBF-F79B1FA3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11" y="316449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EEE70523-68B4-4809-8D7A-367D605D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0" y="321056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42A6048D-1F21-4CAF-98A6-690C50A98516}"/>
              </a:ext>
            </a:extLst>
          </p:cNvPr>
          <p:cNvSpPr/>
          <p:nvPr/>
        </p:nvSpPr>
        <p:spPr>
          <a:xfrm>
            <a:off x="6444208" y="5043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285279DA-B0CE-4986-848B-7C69EBCC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372F7973-0687-4BB3-832D-22FBEFF9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FBDB32E1-2DF3-4A48-AEDA-ABF4121E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F8EDDBA3-40C5-48B6-957F-F2FD27FD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74520" y="3023239"/>
            <a:ext cx="541008" cy="412234"/>
            <a:chOff x="1942310" y="2888940"/>
            <a:chExt cx="541008" cy="412234"/>
          </a:xfrm>
        </p:grpSpPr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31A3E89A-15DF-4832-AC32-6DF5DD68C84E}"/>
                </a:ext>
              </a:extLst>
            </p:cNvPr>
            <p:cNvCxnSpPr/>
            <p:nvPr/>
          </p:nvCxnSpPr>
          <p:spPr bwMode="auto">
            <a:xfrm>
              <a:off x="1958038" y="2888940"/>
              <a:ext cx="0" cy="412234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31A3E89A-15DF-4832-AC32-6DF5DD68C84E}"/>
                </a:ext>
              </a:extLst>
            </p:cNvPr>
            <p:cNvCxnSpPr/>
            <p:nvPr/>
          </p:nvCxnSpPr>
          <p:spPr bwMode="auto">
            <a:xfrm flipV="1">
              <a:off x="1942310" y="2906829"/>
              <a:ext cx="541008" cy="1159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20751"/>
              </p:ext>
            </p:extLst>
          </p:nvPr>
        </p:nvGraphicFramePr>
        <p:xfrm>
          <a:off x="3930389" y="2774659"/>
          <a:ext cx="1769865" cy="113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9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928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원호 64"/>
          <p:cNvSpPr/>
          <p:nvPr/>
        </p:nvSpPr>
        <p:spPr bwMode="auto">
          <a:xfrm rot="4173300">
            <a:off x="3889321" y="3221227"/>
            <a:ext cx="812253" cy="530007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252452" y="2838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24" y="1448780"/>
            <a:ext cx="6445529" cy="3713677"/>
            <a:chOff x="359532" y="1654375"/>
            <a:chExt cx="6445529" cy="371367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D7EE361-7B46-4642-A619-C4C06249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532" y="1654375"/>
              <a:ext cx="6245475" cy="371367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184068" y="3532471"/>
              <a:ext cx="1620993" cy="1366788"/>
              <a:chOff x="5184068" y="3532471"/>
              <a:chExt cx="1620993" cy="136678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435034" y="3532471"/>
                <a:ext cx="1370027" cy="105512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184068" y="3916505"/>
                <a:ext cx="352079" cy="24380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332337" y="4650003"/>
                <a:ext cx="352079" cy="24380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944007" y="4566598"/>
                <a:ext cx="591547" cy="33266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위아래로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68336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612408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784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3-2\app\resource\contents\lesson02\ops\2\images\2_2\2_2_05_01.svg~2_2_05_03.svg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1E227E96-6FB2-4BBB-9573-08A1AE7F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45280373-96D2-4F47-82AB-1AB84EDAF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CA5DFF5-9FEE-493E-A06C-E087096C7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53" y="3823552"/>
            <a:ext cx="437451" cy="5861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B4A6460-B41E-4FD8-8EA1-39D853F5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52" y="4726717"/>
            <a:ext cx="437451" cy="58618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4B602FF-B51C-45C5-A4D1-77CE07A2C11D}"/>
              </a:ext>
            </a:extLst>
          </p:cNvPr>
          <p:cNvSpPr/>
          <p:nvPr/>
        </p:nvSpPr>
        <p:spPr>
          <a:xfrm>
            <a:off x="2699792" y="3514310"/>
            <a:ext cx="793647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A0D3D6A-A39F-4B68-B21D-51AA64E2F036}"/>
              </a:ext>
            </a:extLst>
          </p:cNvPr>
          <p:cNvSpPr/>
          <p:nvPr/>
        </p:nvSpPr>
        <p:spPr>
          <a:xfrm>
            <a:off x="2699792" y="4415147"/>
            <a:ext cx="793647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="" xmlns:a16="http://schemas.microsoft.com/office/drawing/2014/main" id="{0F0AA36D-616D-4F53-A552-1E7D109A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586919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F08BB2BB-6EAC-4131-8A49-BEFC5F7B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59654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5A9AB5FD-FA2F-47DC-83B8-3504E41E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6426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>
            <a:extLst>
              <a:ext uri="{FF2B5EF4-FFF2-40B4-BE49-F238E27FC236}">
                <a16:creationId xmlns="" xmlns:a16="http://schemas.microsoft.com/office/drawing/2014/main" id="{3ED7DC60-B91A-4F55-AFD6-7D2F3DE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0072" y="2951024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1611166" y="2864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2725576" y="4069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2699792" y="4929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8024" y="1790796"/>
            <a:ext cx="1757155" cy="15457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60105"/>
              </p:ext>
            </p:extLst>
          </p:nvPr>
        </p:nvGraphicFramePr>
        <p:xfrm>
          <a:off x="4972114" y="2125727"/>
          <a:ext cx="1403304" cy="248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CD0D8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rgbClr val="CD0D8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CD0D8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dirty="0">
                        <a:solidFill>
                          <a:srgbClr val="CD0D8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원호 74"/>
          <p:cNvSpPr/>
          <p:nvPr/>
        </p:nvSpPr>
        <p:spPr bwMode="auto">
          <a:xfrm rot="4173300">
            <a:off x="4911650" y="284827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73713" y="4376953"/>
            <a:ext cx="68578" cy="126723"/>
            <a:chOff x="5363026" y="4361003"/>
            <a:chExt cx="68578" cy="126723"/>
          </a:xfrm>
        </p:grpSpPr>
        <p:sp>
          <p:nvSpPr>
            <p:cNvPr id="10" name="직사각형 9"/>
            <p:cNvSpPr/>
            <p:nvPr/>
          </p:nvSpPr>
          <p:spPr>
            <a:xfrm>
              <a:off x="5363026" y="4361003"/>
              <a:ext cx="45719" cy="4571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385885" y="4442007"/>
              <a:ext cx="45719" cy="4571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385885" y="4421550"/>
              <a:ext cx="45719" cy="4571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6322006" y="5078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043421C-5BB1-444C-BD44-6097B09AF6EE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305628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503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3-2\app\resource\contents\lesson02\ops\2\images\2_2\2_2_05_04.svg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315F6E7B-BB6C-4C80-9D69-5D36C90F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944C6ED3-BD42-4812-935B-32CD3F551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93D04CC-D9F8-4AA4-A2F1-161274286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13" y="2348880"/>
            <a:ext cx="2048042" cy="2864026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67AA0EBB-1233-414E-A583-5260CB2C3166}"/>
              </a:ext>
            </a:extLst>
          </p:cNvPr>
          <p:cNvGrpSpPr/>
          <p:nvPr/>
        </p:nvGrpSpPr>
        <p:grpSpPr>
          <a:xfrm>
            <a:off x="4233625" y="3386924"/>
            <a:ext cx="1094459" cy="474124"/>
            <a:chOff x="3049216" y="4869160"/>
            <a:chExt cx="1094459" cy="474124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7F58F7F7-9666-4CC0-9EFC-A335BBC4F11A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="" xmlns:a16="http://schemas.microsoft.com/office/drawing/2014/main" id="{5F83F2D1-811F-4AE0-B1E2-864FA3BAA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B0BDD995-10D4-427E-8294-E9B815A4FD34}"/>
              </a:ext>
            </a:extLst>
          </p:cNvPr>
          <p:cNvSpPr/>
          <p:nvPr/>
        </p:nvSpPr>
        <p:spPr>
          <a:xfrm>
            <a:off x="1611166" y="2443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D94FE22-761C-4C08-9F7D-488A4AC4DA57}"/>
              </a:ext>
            </a:extLst>
          </p:cNvPr>
          <p:cNvSpPr/>
          <p:nvPr/>
        </p:nvSpPr>
        <p:spPr>
          <a:xfrm>
            <a:off x="2765982" y="264972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712B8FE-5EBC-403C-A267-03CC59CF410C}"/>
              </a:ext>
            </a:extLst>
          </p:cNvPr>
          <p:cNvSpPr/>
          <p:nvPr/>
        </p:nvSpPr>
        <p:spPr>
          <a:xfrm>
            <a:off x="2356107" y="265357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D0EEFD8-B7D3-4574-B8C4-39A0AA8357EC}"/>
              </a:ext>
            </a:extLst>
          </p:cNvPr>
          <p:cNvSpPr/>
          <p:nvPr/>
        </p:nvSpPr>
        <p:spPr>
          <a:xfrm>
            <a:off x="2774296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0E7E2EE-187A-4C2E-8035-BE46E80A501D}"/>
              </a:ext>
            </a:extLst>
          </p:cNvPr>
          <p:cNvSpPr/>
          <p:nvPr/>
        </p:nvSpPr>
        <p:spPr>
          <a:xfrm>
            <a:off x="2360555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26630EF-082E-4A51-9019-F30AC1F6FA41}"/>
              </a:ext>
            </a:extLst>
          </p:cNvPr>
          <p:cNvSpPr/>
          <p:nvPr/>
        </p:nvSpPr>
        <p:spPr>
          <a:xfrm>
            <a:off x="2765982" y="383639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220D3AB-2A1F-4C91-ADBD-8514A4AE602D}"/>
              </a:ext>
            </a:extLst>
          </p:cNvPr>
          <p:cNvSpPr/>
          <p:nvPr/>
        </p:nvSpPr>
        <p:spPr>
          <a:xfrm>
            <a:off x="2774296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702B358-7555-43F9-AD6E-985335972CA4}"/>
              </a:ext>
            </a:extLst>
          </p:cNvPr>
          <p:cNvSpPr/>
          <p:nvPr/>
        </p:nvSpPr>
        <p:spPr>
          <a:xfrm>
            <a:off x="2370180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8BED081-5BB0-4D6F-A3E0-78E04D75CD12}"/>
              </a:ext>
            </a:extLst>
          </p:cNvPr>
          <p:cNvSpPr/>
          <p:nvPr/>
        </p:nvSpPr>
        <p:spPr>
          <a:xfrm>
            <a:off x="1840318" y="306232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444F56B-8582-4B62-ADF7-8CD2AFAD3AB6}"/>
              </a:ext>
            </a:extLst>
          </p:cNvPr>
          <p:cNvSpPr/>
          <p:nvPr/>
        </p:nvSpPr>
        <p:spPr>
          <a:xfrm>
            <a:off x="2765982" y="4204967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0DB9F08-A7C1-400F-BF23-3CD5A8AB5FC4}"/>
              </a:ext>
            </a:extLst>
          </p:cNvPr>
          <p:cNvSpPr/>
          <p:nvPr/>
        </p:nvSpPr>
        <p:spPr>
          <a:xfrm>
            <a:off x="2765982" y="4581608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C7E283E-7929-48FA-B26F-5A89450D4812}"/>
              </a:ext>
            </a:extLst>
          </p:cNvPr>
          <p:cNvSpPr txBox="1"/>
          <p:nvPr/>
        </p:nvSpPr>
        <p:spPr>
          <a:xfrm>
            <a:off x="4110177" y="21592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043608" y="217807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1959025" y="218659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35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016506" y="218659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16" y="20248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B1A030-592D-4127-8855-A6262AE4EDA9}"/>
              </a:ext>
            </a:extLst>
          </p:cNvPr>
          <p:cNvSpPr/>
          <p:nvPr/>
        </p:nvSpPr>
        <p:spPr bwMode="auto">
          <a:xfrm>
            <a:off x="1787077" y="313924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94" y="2977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60D562D1-4824-4819-B913-45D4104F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3DB7501E-E00C-4E27-8145-341FE398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C012269-0CED-4024-8127-9A8A3D468F28}"/>
              </a:ext>
            </a:extLst>
          </p:cNvPr>
          <p:cNvGrpSpPr/>
          <p:nvPr/>
        </p:nvGrpSpPr>
        <p:grpSpPr>
          <a:xfrm>
            <a:off x="1592991" y="3544205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DDC070-33ED-47D4-B4B9-A2796A4B3D0B}"/>
              </a:ext>
            </a:extLst>
          </p:cNvPr>
          <p:cNvSpPr txBox="1"/>
          <p:nvPr/>
        </p:nvSpPr>
        <p:spPr>
          <a:xfrm>
            <a:off x="1787077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38E386-90C9-408F-8D33-7071836A0ABD}"/>
              </a:ext>
            </a:extLst>
          </p:cNvPr>
          <p:cNvSpPr txBox="1"/>
          <p:nvPr/>
        </p:nvSpPr>
        <p:spPr>
          <a:xfrm>
            <a:off x="2207573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B633A-B324-47DD-BC88-634E36AA5D60}"/>
              </a:ext>
            </a:extLst>
          </p:cNvPr>
          <p:cNvSpPr txBox="1"/>
          <p:nvPr/>
        </p:nvSpPr>
        <p:spPr>
          <a:xfrm>
            <a:off x="1203950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4AC3331-9FBB-43B3-8CB1-02B65839876B}"/>
              </a:ext>
            </a:extLst>
          </p:cNvPr>
          <p:cNvGrpSpPr/>
          <p:nvPr/>
        </p:nvGrpSpPr>
        <p:grpSpPr>
          <a:xfrm>
            <a:off x="4610207" y="3544205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804293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224789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1034E4D-215A-4110-A48B-DEE6FA4D5D29}"/>
              </a:ext>
            </a:extLst>
          </p:cNvPr>
          <p:cNvSpPr txBox="1"/>
          <p:nvPr/>
        </p:nvSpPr>
        <p:spPr>
          <a:xfrm>
            <a:off x="4221166" y="361621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0B9EAAF-8FA0-4C0A-9DD7-D92C04A8ECCE}"/>
              </a:ext>
            </a:extLst>
          </p:cNvPr>
          <p:cNvSpPr/>
          <p:nvPr/>
        </p:nvSpPr>
        <p:spPr bwMode="auto">
          <a:xfrm>
            <a:off x="4801513" y="313924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30" y="2977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805672" y="5141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807996" y="5142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636839" y="4437112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804293" y="3980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224789" y="3980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224789" y="445550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1604448" y="4457663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1771902" y="4000934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192398" y="4000934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180897" y="448274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1261495" y="4239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4381180" y="4291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C7E283E-7929-48FA-B26F-5A89450D4812}"/>
              </a:ext>
            </a:extLst>
          </p:cNvPr>
          <p:cNvSpPr txBox="1"/>
          <p:nvPr/>
        </p:nvSpPr>
        <p:spPr>
          <a:xfrm>
            <a:off x="4182185" y="251925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115616" y="253811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2031033" y="254663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088514" y="254663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24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B1A030-592D-4127-8855-A6262AE4EDA9}"/>
              </a:ext>
            </a:extLst>
          </p:cNvPr>
          <p:cNvSpPr/>
          <p:nvPr/>
        </p:nvSpPr>
        <p:spPr bwMode="auto">
          <a:xfrm>
            <a:off x="1859085" y="349928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02" y="3337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60D562D1-4824-4819-B913-45D4104F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3DB7501E-E00C-4E27-8145-341FE398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C012269-0CED-4024-8127-9A8A3D468F28}"/>
              </a:ext>
            </a:extLst>
          </p:cNvPr>
          <p:cNvGrpSpPr/>
          <p:nvPr/>
        </p:nvGrpSpPr>
        <p:grpSpPr>
          <a:xfrm>
            <a:off x="1664999" y="3904245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DDC070-33ED-47D4-B4B9-A2796A4B3D0B}"/>
              </a:ext>
            </a:extLst>
          </p:cNvPr>
          <p:cNvSpPr txBox="1"/>
          <p:nvPr/>
        </p:nvSpPr>
        <p:spPr>
          <a:xfrm>
            <a:off x="1859085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38E386-90C9-408F-8D33-7071836A0ABD}"/>
              </a:ext>
            </a:extLst>
          </p:cNvPr>
          <p:cNvSpPr txBox="1"/>
          <p:nvPr/>
        </p:nvSpPr>
        <p:spPr>
          <a:xfrm>
            <a:off x="2279581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B633A-B324-47DD-BC88-634E36AA5D60}"/>
              </a:ext>
            </a:extLst>
          </p:cNvPr>
          <p:cNvSpPr txBox="1"/>
          <p:nvPr/>
        </p:nvSpPr>
        <p:spPr>
          <a:xfrm>
            <a:off x="1275958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4AC3331-9FBB-43B3-8CB1-02B65839876B}"/>
              </a:ext>
            </a:extLst>
          </p:cNvPr>
          <p:cNvGrpSpPr/>
          <p:nvPr/>
        </p:nvGrpSpPr>
        <p:grpSpPr>
          <a:xfrm>
            <a:off x="4682215" y="3904245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876301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296797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1034E4D-215A-4110-A48B-DEE6FA4D5D29}"/>
              </a:ext>
            </a:extLst>
          </p:cNvPr>
          <p:cNvSpPr txBox="1"/>
          <p:nvPr/>
        </p:nvSpPr>
        <p:spPr>
          <a:xfrm>
            <a:off x="4293174" y="397625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0B9EAAF-8FA0-4C0A-9DD7-D92C04A8ECCE}"/>
              </a:ext>
            </a:extLst>
          </p:cNvPr>
          <p:cNvSpPr/>
          <p:nvPr/>
        </p:nvSpPr>
        <p:spPr bwMode="auto">
          <a:xfrm>
            <a:off x="4873521" y="349928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38" y="3337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7002726-8336-42DA-9689-F50D0484FAA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04130"/>
              </p:ext>
            </p:extLst>
          </p:nvPr>
        </p:nvGraphicFramePr>
        <p:xfrm>
          <a:off x="1463726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원호 67"/>
          <p:cNvSpPr/>
          <p:nvPr/>
        </p:nvSpPr>
        <p:spPr bwMode="auto">
          <a:xfrm rot="4173300">
            <a:off x="1427511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57214"/>
              </p:ext>
            </p:extLst>
          </p:nvPr>
        </p:nvGraphicFramePr>
        <p:xfrm>
          <a:off x="4044652" y="271161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원호 69"/>
          <p:cNvSpPr/>
          <p:nvPr/>
        </p:nvSpPr>
        <p:spPr bwMode="auto">
          <a:xfrm rot="4173300">
            <a:off x="4008437" y="297931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09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나눗셈식을 세로로 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5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3D096DBD-46D4-4B0C-A6B8-0120A110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E9D1BEFD-F054-4056-9B22-4801FBAE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7CECFC46-FDB7-45C4-A23B-C8BC86EEBFFB}"/>
              </a:ext>
            </a:extLst>
          </p:cNvPr>
          <p:cNvGrpSpPr/>
          <p:nvPr/>
        </p:nvGrpSpPr>
        <p:grpSpPr>
          <a:xfrm>
            <a:off x="4331984" y="3360667"/>
            <a:ext cx="1242464" cy="575792"/>
            <a:chOff x="2905125" y="2913837"/>
            <a:chExt cx="3333750" cy="1055223"/>
          </a:xfrm>
        </p:grpSpPr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699A80DD-B51F-42BC-B19E-AAA04B21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5125" y="2913837"/>
              <a:ext cx="3333750" cy="903007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E6C7C3F4-A23E-4C16-B64D-2621C16B7395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>
                <a:solidFill>
                  <a:schemeClr val="tx1"/>
                </a:solidFill>
              </a:endParaRPr>
            </a:p>
          </p:txBody>
        </p:sp>
      </p:grpSp>
      <p:pic>
        <p:nvPicPr>
          <p:cNvPr id="36" name="Picture 31">
            <a:extLst>
              <a:ext uri="{FF2B5EF4-FFF2-40B4-BE49-F238E27FC236}">
                <a16:creationId xmlns="" xmlns:a16="http://schemas.microsoft.com/office/drawing/2014/main" id="{8CB7C63B-68C7-4780-AB80-07AC7D9A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48" y="3455287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6BA5E82-A032-4907-9E3D-E9127ADCD703}"/>
              </a:ext>
            </a:extLst>
          </p:cNvPr>
          <p:cNvSpPr txBox="1"/>
          <p:nvPr/>
        </p:nvSpPr>
        <p:spPr>
          <a:xfrm>
            <a:off x="3880130" y="346669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D90DD6A-798F-49F9-825D-EFABA1308A6E}"/>
              </a:ext>
            </a:extLst>
          </p:cNvPr>
          <p:cNvSpPr txBox="1"/>
          <p:nvPr/>
        </p:nvSpPr>
        <p:spPr>
          <a:xfrm>
            <a:off x="4505456" y="290322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77967B2-23F1-480F-83B5-74282663C3F1}"/>
              </a:ext>
            </a:extLst>
          </p:cNvPr>
          <p:cNvSpPr txBox="1"/>
          <p:nvPr/>
        </p:nvSpPr>
        <p:spPr>
          <a:xfrm>
            <a:off x="5059955" y="290322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4761F2B-05AA-4E59-962F-17BE8E38CA04}"/>
              </a:ext>
            </a:extLst>
          </p:cNvPr>
          <p:cNvSpPr txBox="1"/>
          <p:nvPr/>
        </p:nvSpPr>
        <p:spPr>
          <a:xfrm>
            <a:off x="4505456" y="346868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6454676-A71C-4EF8-843C-C47A735DBFD9}"/>
              </a:ext>
            </a:extLst>
          </p:cNvPr>
          <p:cNvSpPr txBox="1"/>
          <p:nvPr/>
        </p:nvSpPr>
        <p:spPr>
          <a:xfrm>
            <a:off x="5059955" y="346868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A52188E8-617A-4EE8-9B3E-4B17691E8FA7}"/>
              </a:ext>
            </a:extLst>
          </p:cNvPr>
          <p:cNvCxnSpPr/>
          <p:nvPr/>
        </p:nvCxnSpPr>
        <p:spPr bwMode="auto">
          <a:xfrm>
            <a:off x="3403801" y="3099413"/>
            <a:ext cx="937581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9423464-6E64-4DFE-A1B4-179FBBF3401A}"/>
              </a:ext>
            </a:extLst>
          </p:cNvPr>
          <p:cNvSpPr txBox="1"/>
          <p:nvPr/>
        </p:nvSpPr>
        <p:spPr>
          <a:xfrm>
            <a:off x="2917940" y="290468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480469" y="3098006"/>
            <a:ext cx="341312" cy="345827"/>
            <a:chOff x="2480469" y="3098006"/>
            <a:chExt cx="341312" cy="345827"/>
          </a:xfrm>
        </p:grpSpPr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40F5EDCC-3F6F-4408-AC8A-79F45DA31B7E}"/>
                </a:ext>
              </a:extLst>
            </p:cNvPr>
            <p:cNvCxnSpPr/>
            <p:nvPr/>
          </p:nvCxnSpPr>
          <p:spPr bwMode="auto">
            <a:xfrm>
              <a:off x="2496885" y="3103607"/>
              <a:ext cx="0" cy="34022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A45D1EBC-6402-4F9B-B756-1C2681526D03}"/>
                </a:ext>
              </a:extLst>
            </p:cNvPr>
            <p:cNvCxnSpPr/>
            <p:nvPr/>
          </p:nvCxnSpPr>
          <p:spPr bwMode="auto">
            <a:xfrm flipV="1">
              <a:off x="2480469" y="3098006"/>
              <a:ext cx="341312" cy="1407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14FBF986-72C2-4F64-97AE-5C45357EA717}"/>
              </a:ext>
            </a:extLst>
          </p:cNvPr>
          <p:cNvGrpSpPr/>
          <p:nvPr/>
        </p:nvGrpSpPr>
        <p:grpSpPr>
          <a:xfrm rot="16200000">
            <a:off x="2091132" y="3832185"/>
            <a:ext cx="256387" cy="381000"/>
            <a:chOff x="1496847" y="3626670"/>
            <a:chExt cx="256387" cy="381000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0525241E-1A1E-4E77-BB6A-7BB5E7A20104}"/>
                </a:ext>
              </a:extLst>
            </p:cNvPr>
            <p:cNvCxnSpPr/>
            <p:nvPr/>
          </p:nvCxnSpPr>
          <p:spPr bwMode="auto">
            <a:xfrm rot="5400000" flipV="1">
              <a:off x="1315041" y="3815979"/>
              <a:ext cx="381000" cy="238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FF181FB6-6D05-45FD-92B4-14672D1E393B}"/>
                </a:ext>
              </a:extLst>
            </p:cNvPr>
            <p:cNvCxnSpPr/>
            <p:nvPr/>
          </p:nvCxnSpPr>
          <p:spPr bwMode="auto">
            <a:xfrm rot="5400000" flipH="1" flipV="1">
              <a:off x="1624243" y="3508390"/>
              <a:ext cx="1595" cy="256387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75AA554-C62C-49E4-817F-2B6469C66312}"/>
              </a:ext>
            </a:extLst>
          </p:cNvPr>
          <p:cNvSpPr txBox="1"/>
          <p:nvPr/>
        </p:nvSpPr>
        <p:spPr>
          <a:xfrm>
            <a:off x="2449877" y="3948743"/>
            <a:ext cx="13263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730963" y="3910365"/>
            <a:ext cx="300977" cy="259543"/>
            <a:chOff x="3730963" y="3910365"/>
            <a:chExt cx="300977" cy="259543"/>
          </a:xfrm>
        </p:grpSpPr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B901B0C-6454-42AC-9920-BF8F4FAD6C3A}"/>
                </a:ext>
              </a:extLst>
            </p:cNvPr>
            <p:cNvCxnSpPr/>
            <p:nvPr/>
          </p:nvCxnSpPr>
          <p:spPr bwMode="auto">
            <a:xfrm>
              <a:off x="3730963" y="4153628"/>
              <a:ext cx="2832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2CE86A50-6598-42EB-9E58-5352FE4489DB}"/>
                </a:ext>
              </a:extLst>
            </p:cNvPr>
            <p:cNvCxnSpPr/>
            <p:nvPr/>
          </p:nvCxnSpPr>
          <p:spPr bwMode="auto">
            <a:xfrm flipH="1" flipV="1">
              <a:off x="4025900" y="3910365"/>
              <a:ext cx="6040" cy="25954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" name="그룹 26"/>
          <p:cNvGrpSpPr/>
          <p:nvPr/>
        </p:nvGrpSpPr>
        <p:grpSpPr>
          <a:xfrm>
            <a:off x="1657350" y="3916715"/>
            <a:ext cx="764370" cy="750888"/>
            <a:chOff x="1657350" y="3916715"/>
            <a:chExt cx="764370" cy="750888"/>
          </a:xfrm>
        </p:grpSpPr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50216BDB-45AE-4BD5-8F72-2AB2D18FE6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57350" y="4648200"/>
              <a:ext cx="764370" cy="691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934F713B-0FF6-43AF-9787-B05A8C03F2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65201" y="3916715"/>
              <a:ext cx="2954" cy="75088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3752608-AFD3-4EF7-99C2-FF885CE73855}"/>
              </a:ext>
            </a:extLst>
          </p:cNvPr>
          <p:cNvSpPr txBox="1"/>
          <p:nvPr/>
        </p:nvSpPr>
        <p:spPr>
          <a:xfrm>
            <a:off x="2455970" y="4448435"/>
            <a:ext cx="18854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195889" y="3886541"/>
            <a:ext cx="769811" cy="773124"/>
            <a:chOff x="4195889" y="3886541"/>
            <a:chExt cx="769811" cy="773124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19EB6CEB-078C-4C53-BC78-9EC1C09B1F8D}"/>
                </a:ext>
              </a:extLst>
            </p:cNvPr>
            <p:cNvCxnSpPr/>
            <p:nvPr/>
          </p:nvCxnSpPr>
          <p:spPr bwMode="auto">
            <a:xfrm>
              <a:off x="4195889" y="4645593"/>
              <a:ext cx="764463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A73C43A4-8C9D-4CD1-983B-FEA90FABBB79}"/>
                </a:ext>
              </a:extLst>
            </p:cNvPr>
            <p:cNvCxnSpPr/>
            <p:nvPr/>
          </p:nvCxnSpPr>
          <p:spPr bwMode="auto">
            <a:xfrm flipV="1">
              <a:off x="4965700" y="3886541"/>
              <a:ext cx="0" cy="77312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2FD27A3-3373-4B32-9A86-FD0C5AE4104E}"/>
              </a:ext>
            </a:extLst>
          </p:cNvPr>
          <p:cNvSpPr txBox="1"/>
          <p:nvPr/>
        </p:nvSpPr>
        <p:spPr>
          <a:xfrm>
            <a:off x="1441548" y="3228413"/>
            <a:ext cx="1464807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796558E8-2D16-4D56-AA5D-257013A38B51}"/>
              </a:ext>
            </a:extLst>
          </p:cNvPr>
          <p:cNvSpPr/>
          <p:nvPr/>
        </p:nvSpPr>
        <p:spPr>
          <a:xfrm>
            <a:off x="6470677" y="5283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685435" y="5316405"/>
            <a:ext cx="1637116" cy="263186"/>
            <a:chOff x="319554" y="1245924"/>
            <a:chExt cx="2636592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96558E8-2D16-4D56-AA5D-257013A38B51}"/>
              </a:ext>
            </a:extLst>
          </p:cNvPr>
          <p:cNvSpPr/>
          <p:nvPr/>
        </p:nvSpPr>
        <p:spPr>
          <a:xfrm>
            <a:off x="2426535" y="51869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나눗셈식을 세로로 쓸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타원 54"/>
          <p:cNvSpPr/>
          <p:nvPr/>
        </p:nvSpPr>
        <p:spPr>
          <a:xfrm>
            <a:off x="6435702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3D096DBD-46D4-4B0C-A6B8-0120A110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E9D1BEFD-F054-4056-9B22-4801FBAE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5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102" name="Picture 31">
            <a:extLst>
              <a:ext uri="{FF2B5EF4-FFF2-40B4-BE49-F238E27FC236}">
                <a16:creationId xmlns=""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28" y="3413487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18006"/>
              </p:ext>
            </p:extLst>
          </p:nvPr>
        </p:nvGraphicFramePr>
        <p:xfrm>
          <a:off x="476968" y="2719561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원호 103"/>
          <p:cNvSpPr/>
          <p:nvPr/>
        </p:nvSpPr>
        <p:spPr bwMode="auto">
          <a:xfrm rot="4173300">
            <a:off x="421703" y="3338686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809877" y="3798250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····4×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44470"/>
              </p:ext>
            </p:extLst>
          </p:nvPr>
        </p:nvGraphicFramePr>
        <p:xfrm>
          <a:off x="2948892" y="272157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원호 106"/>
          <p:cNvSpPr/>
          <p:nvPr/>
        </p:nvSpPr>
        <p:spPr bwMode="auto">
          <a:xfrm rot="4173300">
            <a:off x="2891992" y="333868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338351" y="4521770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····4×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23006"/>
              </p:ext>
            </p:extLst>
          </p:nvPr>
        </p:nvGraphicFramePr>
        <p:xfrm>
          <a:off x="5054835" y="304560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0" name="Picture 31">
            <a:extLst>
              <a:ext uri="{FF2B5EF4-FFF2-40B4-BE49-F238E27FC236}">
                <a16:creationId xmlns=""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36" y="3391430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111" name="원호 110"/>
          <p:cNvSpPr/>
          <p:nvPr/>
        </p:nvSpPr>
        <p:spPr bwMode="auto">
          <a:xfrm rot="4173300">
            <a:off x="5003737" y="330969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12925" y="309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4668379" y="308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 rot="10800000">
            <a:off x="2685435" y="5316405"/>
            <a:ext cx="1637116" cy="263186"/>
            <a:chOff x="319554" y="1245924"/>
            <a:chExt cx="2636592" cy="423864"/>
          </a:xfrm>
        </p:grpSpPr>
        <p:pic>
          <p:nvPicPr>
            <p:cNvPr id="2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  <a:endParaRPr kumimoji="1" lang="ko-KR" altLang="en-US" sz="1200" b="1" i="0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2675B726-A179-488D-B52D-EAED1434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AA6D6F7F-EFA0-46AF-9C0D-B8661B48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28395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모둠은 몇 명씩인지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모둠은 몇 명씩인지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세로로 쓰는 방법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916593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24÷2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세로로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A5B254F5-C41B-418E-A07C-681F161B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22CB3716-72C7-432C-BE3B-02B76D48E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F984C8F9-EFA8-48DB-9F5F-67B2BDA5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="" xmlns:a16="http://schemas.microsoft.com/office/drawing/2014/main" id="{10DBD3C9-4AF0-4578-8BA6-AA580ABC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80" name="Picture 1">
            <a:extLst>
              <a:ext uri="{FF2B5EF4-FFF2-40B4-BE49-F238E27FC236}">
                <a16:creationId xmlns="" xmlns:a16="http://schemas.microsoft.com/office/drawing/2014/main" id="{96EDB8B7-16C1-4B3E-9364-C03664CFE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7469" y="2636742"/>
            <a:ext cx="5651983" cy="12345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48" y="3075588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772596" y="428800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3795125" y="4115571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2549974" y="4115571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8312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\64.jpg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2931322" y="27834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>
            <a:extLst>
              <a:ext uri="{FF2B5EF4-FFF2-40B4-BE49-F238E27FC236}">
                <a16:creationId xmlns="" xmlns:a16="http://schemas.microsoft.com/office/drawing/2014/main" id="{96EDB8B7-16C1-4B3E-9364-C03664CF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469" y="2636742"/>
            <a:ext cx="5651983" cy="12345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48" y="3075588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772596" y="428800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3795125" y="4115571"/>
            <a:ext cx="840546" cy="537565"/>
            <a:chOff x="6012160" y="1660849"/>
            <a:chExt cx="840546" cy="53756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2549974" y="4115571"/>
            <a:ext cx="840546" cy="537565"/>
            <a:chOff x="6012160" y="1660849"/>
            <a:chExt cx="840546" cy="53756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F984C8F9-EFA8-48DB-9F5F-67B2BDA5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="" xmlns:a16="http://schemas.microsoft.com/office/drawing/2014/main" id="{10DBD3C9-4AF0-4578-8BA6-AA580ABC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4673934-9237-464F-BE24-03568398B3B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473AD25-7867-49B8-9C5F-C6D22D44619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84E63266-2A0C-4F84-A7F4-7D427EB9BB6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81B66435-06D1-44BC-BAE3-82C144EE83F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TextBox 43">
              <a:extLst>
                <a:ext uri="{FF2B5EF4-FFF2-40B4-BE49-F238E27FC236}">
                  <a16:creationId xmlns="" xmlns:a16="http://schemas.microsoft.com/office/drawing/2014/main" id="{2D15BCEA-A40E-4043-A402-A12CADB90969}"/>
                </a:ext>
              </a:extLst>
            </p:cNvPr>
            <p:cNvSpPr txBox="1"/>
            <p:nvPr/>
          </p:nvSpPr>
          <p:spPr>
            <a:xfrm>
              <a:off x="287524" y="4399123"/>
              <a:ext cx="627842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셋으로 동일하게 나누면 한 묶음에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69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="" xmlns:a16="http://schemas.microsoft.com/office/drawing/2014/main" id="{ABB0DF5E-0FDC-4CDA-B204-CDD24FCE9C4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71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4136582" y="226722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0F6D5007-8325-42F5-B2AF-A92D9E3E7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F8E97C11-ABBA-46F0-BFDE-83948341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1070013" y="2286088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31E67D7-F323-436F-8B31-0B75A076D559}"/>
              </a:ext>
            </a:extLst>
          </p:cNvPr>
          <p:cNvSpPr/>
          <p:nvPr/>
        </p:nvSpPr>
        <p:spPr bwMode="auto">
          <a:xfrm>
            <a:off x="1985430" y="2304233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B77B2D01-97F7-4D2C-8B4D-312B15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40" y="21424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29FBB76-F17C-4B39-AD7D-D018944368F3}"/>
              </a:ext>
            </a:extLst>
          </p:cNvPr>
          <p:cNvSpPr/>
          <p:nvPr/>
        </p:nvSpPr>
        <p:spPr bwMode="auto">
          <a:xfrm>
            <a:off x="5042911" y="2284983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B482EEB-4987-41D7-A925-CE9D1056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1232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21823"/>
              </p:ext>
            </p:extLst>
          </p:nvPr>
        </p:nvGraphicFramePr>
        <p:xfrm>
          <a:off x="1160180" y="3041580"/>
          <a:ext cx="1403304" cy="19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원호 123"/>
          <p:cNvSpPr/>
          <p:nvPr/>
        </p:nvSpPr>
        <p:spPr bwMode="auto">
          <a:xfrm rot="4173300">
            <a:off x="1123965" y="342870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638790" y="3100193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23223"/>
              </p:ext>
            </p:extLst>
          </p:nvPr>
        </p:nvGraphicFramePr>
        <p:xfrm>
          <a:off x="4217866" y="3100193"/>
          <a:ext cx="1403304" cy="19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원호 132"/>
          <p:cNvSpPr/>
          <p:nvPr/>
        </p:nvSpPr>
        <p:spPr bwMode="auto">
          <a:xfrm rot="4173300">
            <a:off x="4181651" y="348731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696476" y="3158806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07" y="301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1202862" y="4181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271610" y="415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31999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8285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3140440"/>
            <a:ext cx="1708854" cy="537565"/>
            <a:chOff x="4358664" y="1660849"/>
            <a:chExt cx="170885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84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656212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81932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2255407" y="325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주머니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주머니는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840F6081-9D1A-435D-B563-1961A1F5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6CB6E9B2-AC05-4F13-B1C2-E24AB71E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659655" y="1932740"/>
            <a:ext cx="1020278" cy="19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01274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178579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840F6081-9D1A-435D-B563-1961A1F5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6CB6E9B2-AC05-4F13-B1C2-E24AB71E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CB93930-414D-42EA-AFAF-DDA5B58A0D4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0BC3EBE5-FD80-4E06-B8D0-3676DC045A0B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F6ED2004-FB10-4C8B-949A-0623B9037E2C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2337353C-1A3A-492E-AC20-F7D7BF0AD9A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C63B92B6-7B9C-49BC-AEF6-F7560881A3D3}"/>
                </a:ext>
              </a:extLst>
            </p:cNvPr>
            <p:cNvSpPr txBox="1"/>
            <p:nvPr/>
          </p:nvSpPr>
          <p:spPr>
            <a:xfrm>
              <a:off x="383415" y="4428401"/>
              <a:ext cx="62965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공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주머니 하나에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담으면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주머니는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총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84÷2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="" xmlns:a16="http://schemas.microsoft.com/office/drawing/2014/main" id="{6A0CE26B-BB2C-4566-89DC-63290973D835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43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31999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8285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8A2EC1B-2150-4A0A-A96F-EAE886E3D043}"/>
              </a:ext>
            </a:extLst>
          </p:cNvPr>
          <p:cNvSpPr/>
          <p:nvPr/>
        </p:nvSpPr>
        <p:spPr bwMode="auto">
          <a:xfrm>
            <a:off x="3015591" y="3312875"/>
            <a:ext cx="15263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÷2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1EBD6CA-F71F-4B69-AE03-08BE0ACD618C}"/>
              </a:ext>
            </a:extLst>
          </p:cNvPr>
          <p:cNvSpPr/>
          <p:nvPr/>
        </p:nvSpPr>
        <p:spPr bwMode="auto">
          <a:xfrm>
            <a:off x="3022484" y="3828647"/>
            <a:ext cx="5858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81932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주머니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주머니는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659655" y="1932740"/>
            <a:ext cx="1020278" cy="19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01274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178579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782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160917EB-D852-4DDD-ADF9-C04CF600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120DC880-CAB8-4E9C-B010-1CF1920C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CC4899E1-EA56-492F-853C-9259652D0D0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35A05EA-A7D6-43A1-A94D-F07181E8306D}"/>
              </a:ext>
            </a:extLst>
          </p:cNvPr>
          <p:cNvSpPr/>
          <p:nvPr/>
        </p:nvSpPr>
        <p:spPr>
          <a:xfrm>
            <a:off x="502752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00C52F3-5F7C-4C0A-ABC0-83179B6332B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 하나에 귤이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들어가는지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659655" y="1932740"/>
            <a:ext cx="1020278" cy="19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929594" cy="1938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 flipV="1">
            <a:off x="730061" y="2214347"/>
            <a:ext cx="4047021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31999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8285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3140440"/>
            <a:ext cx="1708854" cy="537565"/>
            <a:chOff x="4358664" y="1660849"/>
            <a:chExt cx="1708854" cy="537565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55÷5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656212"/>
            <a:ext cx="765851" cy="537565"/>
            <a:chOff x="6086855" y="1660849"/>
            <a:chExt cx="765851" cy="53756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81932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2255407" y="325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160917EB-D852-4DDD-ADF9-C04CF600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120DC880-CAB8-4E9C-B010-1CF1920C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CB579AD-BA7A-41EE-8FBE-B01C8377C29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C35DF3FC-24BF-4903-9770-8453231866DE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14043B9-D58B-4BFF-9078-745BEE932C2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3D92D84C-2059-46B8-A143-E73734E8954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F8FFFD3B-D73C-460E-86EA-82B089841A59}"/>
                </a:ext>
              </a:extLst>
            </p:cNvPr>
            <p:cNvSpPr txBox="1"/>
            <p:nvPr/>
          </p:nvSpPr>
          <p:spPr>
            <a:xfrm>
              <a:off x="352171" y="4399123"/>
              <a:ext cx="630806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바구니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개에 나누어 담으면 한 바구니에 귤이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들어갑니다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55÷5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11(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="" xmlns:a16="http://schemas.microsoft.com/office/drawing/2014/main" id="{D9577263-C61A-4DB3-89B5-B27A9181AD8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1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58F328B-0FBC-4282-9E41-B714036DF263}"/>
              </a:ext>
            </a:extLst>
          </p:cNvPr>
          <p:cNvCxnSpPr/>
          <p:nvPr/>
        </p:nvCxnSpPr>
        <p:spPr bwMode="auto">
          <a:xfrm>
            <a:off x="5659655" y="1932740"/>
            <a:ext cx="1020278" cy="193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31999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82853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3140440"/>
            <a:ext cx="1708854" cy="537565"/>
            <a:chOff x="4358664" y="1660849"/>
            <a:chExt cx="1708854" cy="53756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55÷5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656212"/>
            <a:ext cx="765851" cy="537565"/>
            <a:chOff x="6086855" y="1660849"/>
            <a:chExt cx="765851" cy="537565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819328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B00C52F3-5F7C-4C0A-ABC0-83179B6332BC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바구니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바구니 하나에 귤이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들어가는지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929594" cy="1938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 flipV="1">
            <a:off x="730061" y="2214347"/>
            <a:ext cx="3994384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491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BF01BE41-3367-4738-9DA2-F594CC76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3AD7CC6A-7A93-4802-BA21-1E2C4D9C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="" xmlns:a16="http://schemas.microsoft.com/office/drawing/2014/main" id="{EB451787-33E7-46FC-BAE1-0C029F769747}"/>
              </a:ext>
            </a:extLst>
          </p:cNvPr>
          <p:cNvSpPr txBox="1"/>
          <p:nvPr/>
        </p:nvSpPr>
        <p:spPr>
          <a:xfrm>
            <a:off x="7001523" y="938715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D6F3682B-368C-47EA-93B2-1A7EC4F108B0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69" name="모서리가 둥근 직사각형 18">
              <a:extLst>
                <a:ext uri="{FF2B5EF4-FFF2-40B4-BE49-F238E27FC236}">
                  <a16:creationId xmlns="" xmlns:a16="http://schemas.microsoft.com/office/drawing/2014/main" id="{27929AF7-2F43-4606-82E2-3E6CE8FBCEE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C270A216-B6EB-45E2-BCBF-DA830C6B610B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BBAB80B3-B6F1-4B57-9CD4-CBAFC00A391E}"/>
              </a:ext>
            </a:extLst>
          </p:cNvPr>
          <p:cNvCxnSpPr>
            <a:cxnSpLocks/>
            <a:stCxn id="84" idx="6"/>
          </p:cNvCxnSpPr>
          <p:nvPr/>
        </p:nvCxnSpPr>
        <p:spPr bwMode="auto">
          <a:xfrm flipV="1">
            <a:off x="2303748" y="2825293"/>
            <a:ext cx="2805043" cy="14281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EDB35CB2-9515-44E4-9D0A-41FBE41B9728}"/>
              </a:ext>
            </a:extLst>
          </p:cNvPr>
          <p:cNvSpPr/>
          <p:nvPr/>
        </p:nvSpPr>
        <p:spPr>
          <a:xfrm>
            <a:off x="1007604" y="2888940"/>
            <a:ext cx="1118326" cy="536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56F7B902-3358-4BA9-811C-BD845B45CF56}"/>
              </a:ext>
            </a:extLst>
          </p:cNvPr>
          <p:cNvSpPr/>
          <p:nvPr/>
        </p:nvSpPr>
        <p:spPr>
          <a:xfrm>
            <a:off x="1007604" y="3995933"/>
            <a:ext cx="1118326" cy="536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534CB643-6807-4BF4-9AFB-25A3EA841404}"/>
              </a:ext>
            </a:extLst>
          </p:cNvPr>
          <p:cNvSpPr/>
          <p:nvPr/>
        </p:nvSpPr>
        <p:spPr>
          <a:xfrm>
            <a:off x="5248851" y="4365744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CB49A76D-2D0F-484A-82CC-B22BDD49D35F}"/>
              </a:ext>
            </a:extLst>
          </p:cNvPr>
          <p:cNvSpPr/>
          <p:nvPr/>
        </p:nvSpPr>
        <p:spPr>
          <a:xfrm>
            <a:off x="5248851" y="3478728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DC1386E8-88D0-4A70-BD70-8657C01C3A47}"/>
              </a:ext>
            </a:extLst>
          </p:cNvPr>
          <p:cNvSpPr/>
          <p:nvPr/>
        </p:nvSpPr>
        <p:spPr>
          <a:xfrm>
            <a:off x="5248851" y="2591711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66261F5C-AA7D-4B5E-ACA9-B54D0FD327B4}"/>
              </a:ext>
            </a:extLst>
          </p:cNvPr>
          <p:cNvSpPr/>
          <p:nvPr/>
        </p:nvSpPr>
        <p:spPr>
          <a:xfrm>
            <a:off x="5065200" y="283123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F32665B6-048F-4A6A-B14A-4B935E7DE003}"/>
              </a:ext>
            </a:extLst>
          </p:cNvPr>
          <p:cNvSpPr/>
          <p:nvPr/>
        </p:nvSpPr>
        <p:spPr>
          <a:xfrm>
            <a:off x="5043195" y="374649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E895C4F3-921A-4B9C-8877-7B9299C7AD70}"/>
              </a:ext>
            </a:extLst>
          </p:cNvPr>
          <p:cNvSpPr/>
          <p:nvPr/>
        </p:nvSpPr>
        <p:spPr>
          <a:xfrm>
            <a:off x="5043195" y="4590448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5AC91812-57B5-4984-8EB5-BD788FB7A08E}"/>
              </a:ext>
            </a:extLst>
          </p:cNvPr>
          <p:cNvSpPr/>
          <p:nvPr/>
        </p:nvSpPr>
        <p:spPr>
          <a:xfrm>
            <a:off x="2241002" y="3148130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B30E3427-7602-44BD-84FA-4B078E2EB2F6}"/>
              </a:ext>
            </a:extLst>
          </p:cNvPr>
          <p:cNvSpPr/>
          <p:nvPr/>
        </p:nvSpPr>
        <p:spPr>
          <a:xfrm>
            <a:off x="2258029" y="423062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A699188A-A561-4B67-B0F6-9B8AB8ED6942}"/>
              </a:ext>
            </a:extLst>
          </p:cNvPr>
          <p:cNvCxnSpPr>
            <a:cxnSpLocks/>
          </p:cNvCxnSpPr>
          <p:nvPr/>
        </p:nvCxnSpPr>
        <p:spPr bwMode="auto">
          <a:xfrm>
            <a:off x="2271562" y="3185962"/>
            <a:ext cx="2791326" cy="58714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FE9B2D5-B4E2-4204-84F4-E08C24725C9C}"/>
              </a:ext>
            </a:extLst>
          </p:cNvPr>
          <p:cNvSpPr txBox="1"/>
          <p:nvPr/>
        </p:nvSpPr>
        <p:spPr>
          <a:xfrm>
            <a:off x="1172288" y="2955769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46÷2</a:t>
            </a:r>
            <a:endParaRPr lang="ko-KR" altLang="en-US" sz="19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6BFA6F5-606A-48DC-A9A6-4A8225899751}"/>
              </a:ext>
            </a:extLst>
          </p:cNvPr>
          <p:cNvSpPr txBox="1"/>
          <p:nvPr/>
        </p:nvSpPr>
        <p:spPr>
          <a:xfrm>
            <a:off x="1172288" y="407167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88÷4</a:t>
            </a:r>
            <a:endParaRPr lang="ko-KR" altLang="en-US" sz="1900" dirty="0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3AC88A3-2FEF-40B5-A1A1-286DE23295B1}"/>
              </a:ext>
            </a:extLst>
          </p:cNvPr>
          <p:cNvSpPr txBox="1"/>
          <p:nvPr/>
        </p:nvSpPr>
        <p:spPr>
          <a:xfrm>
            <a:off x="5606491" y="2670747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19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45739B30-4C42-4D36-87F3-50E6DEECE3D6}"/>
              </a:ext>
            </a:extLst>
          </p:cNvPr>
          <p:cNvSpPr txBox="1"/>
          <p:nvPr/>
        </p:nvSpPr>
        <p:spPr>
          <a:xfrm>
            <a:off x="5596866" y="3554138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1900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4D2D79AE-1B6D-4670-9A47-FCFDBCAF3229}"/>
              </a:ext>
            </a:extLst>
          </p:cNvPr>
          <p:cNvSpPr txBox="1"/>
          <p:nvPr/>
        </p:nvSpPr>
        <p:spPr>
          <a:xfrm>
            <a:off x="5584312" y="4456393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900" dirty="0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BECCBB0D-BBB0-4F01-BC00-85F313D1A1AE}"/>
              </a:ext>
            </a:extLst>
          </p:cNvPr>
          <p:cNvSpPr/>
          <p:nvPr/>
        </p:nvSpPr>
        <p:spPr>
          <a:xfrm>
            <a:off x="882641" y="2325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F5FAB9C3-9623-47A9-BFB0-4D52C6F8A0C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1B99C249-25AE-450D-A943-B959D6BEE1F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B7E3D009-2A26-4CDA-A4FE-F0E6613C7396}"/>
              </a:ext>
            </a:extLst>
          </p:cNvPr>
          <p:cNvSpPr/>
          <p:nvPr/>
        </p:nvSpPr>
        <p:spPr>
          <a:xfrm>
            <a:off x="3903728" y="1842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BF01BE41-3367-4738-9DA2-F594CC76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3AD7CC6A-7A93-4802-BA21-1E2C4D9C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D6F3682B-368C-47EA-93B2-1A7EC4F108B0}"/>
              </a:ext>
            </a:extLst>
          </p:cNvPr>
          <p:cNvGrpSpPr/>
          <p:nvPr/>
        </p:nvGrpSpPr>
        <p:grpSpPr>
          <a:xfrm>
            <a:off x="4148328" y="2107730"/>
            <a:ext cx="2416981" cy="190309"/>
            <a:chOff x="4421576" y="2197504"/>
            <a:chExt cx="2416981" cy="190309"/>
          </a:xfrm>
        </p:grpSpPr>
        <p:sp>
          <p:nvSpPr>
            <p:cNvPr id="69" name="모서리가 둥근 직사각형 18">
              <a:extLst>
                <a:ext uri="{FF2B5EF4-FFF2-40B4-BE49-F238E27FC236}">
                  <a16:creationId xmlns="" xmlns:a16="http://schemas.microsoft.com/office/drawing/2014/main" id="{27929AF7-2F43-4606-82E2-3E6CE8FBCEE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C270A216-B6EB-45E2-BCBF-DA830C6B610B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EDB35CB2-9515-44E4-9D0A-41FBE41B9728}"/>
              </a:ext>
            </a:extLst>
          </p:cNvPr>
          <p:cNvSpPr/>
          <p:nvPr/>
        </p:nvSpPr>
        <p:spPr>
          <a:xfrm>
            <a:off x="1007604" y="2723384"/>
            <a:ext cx="1118326" cy="536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56F7B902-3358-4BA9-811C-BD845B45CF56}"/>
              </a:ext>
            </a:extLst>
          </p:cNvPr>
          <p:cNvSpPr/>
          <p:nvPr/>
        </p:nvSpPr>
        <p:spPr>
          <a:xfrm>
            <a:off x="1007604" y="3830377"/>
            <a:ext cx="1118326" cy="5362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534CB643-6807-4BF4-9AFB-25A3EA841404}"/>
              </a:ext>
            </a:extLst>
          </p:cNvPr>
          <p:cNvSpPr/>
          <p:nvPr/>
        </p:nvSpPr>
        <p:spPr>
          <a:xfrm>
            <a:off x="5248851" y="4365744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CB49A76D-2D0F-484A-82CC-B22BDD49D35F}"/>
              </a:ext>
            </a:extLst>
          </p:cNvPr>
          <p:cNvSpPr/>
          <p:nvPr/>
        </p:nvSpPr>
        <p:spPr>
          <a:xfrm>
            <a:off x="5248851" y="3478728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DC1386E8-88D0-4A70-BD70-8657C01C3A47}"/>
              </a:ext>
            </a:extLst>
          </p:cNvPr>
          <p:cNvSpPr/>
          <p:nvPr/>
        </p:nvSpPr>
        <p:spPr>
          <a:xfrm>
            <a:off x="5248851" y="2591711"/>
            <a:ext cx="1118326" cy="536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3AC88A3-2FEF-40B5-A1A1-286DE23295B1}"/>
              </a:ext>
            </a:extLst>
          </p:cNvPr>
          <p:cNvSpPr txBox="1"/>
          <p:nvPr/>
        </p:nvSpPr>
        <p:spPr>
          <a:xfrm>
            <a:off x="5616116" y="2670747"/>
            <a:ext cx="4649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19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7002726-8336-42DA-9689-F50D0484FAA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581"/>
              </p:ext>
            </p:extLst>
          </p:nvPr>
        </p:nvGraphicFramePr>
        <p:xfrm>
          <a:off x="1463726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원호 108"/>
          <p:cNvSpPr/>
          <p:nvPr/>
        </p:nvSpPr>
        <p:spPr bwMode="auto">
          <a:xfrm rot="4173300">
            <a:off x="1427511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14985"/>
              </p:ext>
            </p:extLst>
          </p:nvPr>
        </p:nvGraphicFramePr>
        <p:xfrm>
          <a:off x="4068796" y="271214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" name="원호 110"/>
          <p:cNvSpPr/>
          <p:nvPr/>
        </p:nvSpPr>
        <p:spPr bwMode="auto">
          <a:xfrm rot="4173300">
            <a:off x="4032581" y="297984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2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9A8EE3FF-E0D0-4624-8F0C-8B1E4D23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9" t="11168" r="17707" b="9878"/>
          <a:stretch/>
        </p:blipFill>
        <p:spPr>
          <a:xfrm>
            <a:off x="43330" y="917764"/>
            <a:ext cx="6891409" cy="470748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4820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2_2_02_ani.mp4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051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96E3205-4C95-4C80-ACF7-19377A103D6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옳은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C050526A-9137-49CA-9F93-D853604F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61CD1695-151E-4FB3-924C-CD67C752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DFC73827-82F7-4D3F-AEE3-96C639CA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1" y="231319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>
            <a:extLst>
              <a:ext uri="{FF2B5EF4-FFF2-40B4-BE49-F238E27FC236}">
                <a16:creationId xmlns="" xmlns:a16="http://schemas.microsoft.com/office/drawing/2014/main" id="{391EC1C3-72A0-4044-84FA-EE0DE3F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7" y="230136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A1A73C83-D697-434B-A6B9-D10D6B25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6" y="289536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>
            <a:extLst>
              <a:ext uri="{FF2B5EF4-FFF2-40B4-BE49-F238E27FC236}">
                <a16:creationId xmlns="" xmlns:a16="http://schemas.microsoft.com/office/drawing/2014/main" id="{A73F2A3F-6CB2-48D6-BDC7-5113E850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6" y="2902786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93F0D884-CF5D-4CDB-820A-F8A9F030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7" y="3505673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8F976DD-B884-4D99-AE26-96A14EF6E92B}"/>
              </a:ext>
            </a:extLst>
          </p:cNvPr>
          <p:cNvSpPr txBox="1"/>
          <p:nvPr/>
        </p:nvSpPr>
        <p:spPr>
          <a:xfrm>
            <a:off x="1310770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7÷7</a:t>
            </a:r>
            <a:endParaRPr lang="ko-KR" altLang="en-US" sz="19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DC25906-5D62-43D3-9C7A-5ED88C313801}"/>
              </a:ext>
            </a:extLst>
          </p:cNvPr>
          <p:cNvSpPr txBox="1"/>
          <p:nvPr/>
        </p:nvSpPr>
        <p:spPr>
          <a:xfrm>
            <a:off x="2295144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7D4613D-F974-4CD1-8C6A-7BD81EBE8253}"/>
              </a:ext>
            </a:extLst>
          </p:cNvPr>
          <p:cNvSpPr txBox="1"/>
          <p:nvPr/>
        </p:nvSpPr>
        <p:spPr>
          <a:xfrm>
            <a:off x="1301377" y="2852936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93÷3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FB81A96-AE45-433F-9A15-4A6C7BADA488}"/>
              </a:ext>
            </a:extLst>
          </p:cNvPr>
          <p:cNvSpPr txBox="1"/>
          <p:nvPr/>
        </p:nvSpPr>
        <p:spPr>
          <a:xfrm>
            <a:off x="2415433" y="2852936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endParaRPr lang="ko-KR" altLang="en-US" sz="19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1E86D33-7CEE-437C-9C73-6C894898E5B9}"/>
              </a:ext>
            </a:extLst>
          </p:cNvPr>
          <p:cNvSpPr txBox="1"/>
          <p:nvPr/>
        </p:nvSpPr>
        <p:spPr>
          <a:xfrm>
            <a:off x="1301377" y="345430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endParaRPr lang="ko-KR" altLang="en-US" sz="19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A718C-5491-4D4F-B193-1BDBE6CFD313}"/>
              </a:ext>
            </a:extLst>
          </p:cNvPr>
          <p:cNvSpPr txBox="1"/>
          <p:nvPr/>
        </p:nvSpPr>
        <p:spPr>
          <a:xfrm>
            <a:off x="2407040" y="345430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33÷3</a:t>
            </a:r>
            <a:endParaRPr lang="ko-KR" altLang="en-US" sz="19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607D8DC-56D0-43D2-B0F1-BD65CBBB4476}"/>
              </a:ext>
            </a:extLst>
          </p:cNvPr>
          <p:cNvSpPr txBox="1"/>
          <p:nvPr/>
        </p:nvSpPr>
        <p:spPr>
          <a:xfrm>
            <a:off x="4158717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55÷5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454B2A7-7757-4559-A56B-73F1406EF0E1}"/>
              </a:ext>
            </a:extLst>
          </p:cNvPr>
          <p:cNvSpPr txBox="1"/>
          <p:nvPr/>
        </p:nvSpPr>
        <p:spPr>
          <a:xfrm>
            <a:off x="5235505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77÷7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1507D4A-A8E4-4AAE-9E72-7EC81A2E5AF4}"/>
              </a:ext>
            </a:extLst>
          </p:cNvPr>
          <p:cNvSpPr txBox="1"/>
          <p:nvPr/>
        </p:nvSpPr>
        <p:spPr>
          <a:xfrm>
            <a:off x="4164943" y="287388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  <a:endParaRPr lang="ko-KR" altLang="en-US" sz="19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7386FB2-E7A1-4D4A-A8B2-3DC6E21804F8}"/>
              </a:ext>
            </a:extLst>
          </p:cNvPr>
          <p:cNvSpPr txBox="1"/>
          <p:nvPr/>
        </p:nvSpPr>
        <p:spPr>
          <a:xfrm>
            <a:off x="5241731" y="287388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84÷4</a:t>
            </a:r>
            <a:endParaRPr lang="ko-KR" altLang="en-US" sz="1900" dirty="0"/>
          </a:p>
        </p:txBody>
      </p:sp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782136F1-13E9-4FDC-963E-56773480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36AEFFBC-F137-45EA-B9C3-600E4BDA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8EBA444-6E8A-47B0-BDFE-EE0441A36E8C}"/>
              </a:ext>
            </a:extLst>
          </p:cNvPr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객관식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0"/>
              </a:rPr>
              <a:t>cdata2.tsherpa.co.kr/tsherpa/MultiMedia/Flash/2020/curri/index.html?flashxmlnum=jmp1130&amp;classa=A8-C1-32-MM-MM-04-03-04-0-0-0-0&amp;classno=MM_32_04/suh_0302_02_0004/suh_0302_02_0004_401_1.html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55258792-CD9F-4D15-BBD5-D4A4FC5CC0B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0F338D14-AC3E-4F28-B566-5D78812D7ABB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966548" y="2338737"/>
            <a:ext cx="318151" cy="312569"/>
            <a:chOff x="746800" y="82614"/>
            <a:chExt cx="422792" cy="415374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그룹 90"/>
          <p:cNvGrpSpPr/>
          <p:nvPr/>
        </p:nvGrpSpPr>
        <p:grpSpPr>
          <a:xfrm>
            <a:off x="4917354" y="2329984"/>
            <a:ext cx="318151" cy="312569"/>
            <a:chOff x="746800" y="82614"/>
            <a:chExt cx="422792" cy="415374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그룹 93"/>
          <p:cNvGrpSpPr/>
          <p:nvPr/>
        </p:nvGrpSpPr>
        <p:grpSpPr>
          <a:xfrm>
            <a:off x="2074273" y="2898259"/>
            <a:ext cx="318151" cy="312569"/>
            <a:chOff x="746800" y="82614"/>
            <a:chExt cx="422792" cy="415374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4917353" y="2923114"/>
            <a:ext cx="318151" cy="312569"/>
            <a:chOff x="323528" y="425618"/>
            <a:chExt cx="422792" cy="415374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5618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D:\[초등] 교과학습\2021년 1학기\1-4학년 21년 1학기 개발물\suh_0201_01_0001\common\contents\images\math\inequalIcon_2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18" y="497988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2084657" y="3505673"/>
            <a:ext cx="318151" cy="312569"/>
            <a:chOff x="1317839" y="27662"/>
            <a:chExt cx="422792" cy="415374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596BA438-B7EE-4ED2-88CC-1A56F154D320}"/>
              </a:ext>
            </a:extLst>
          </p:cNvPr>
          <p:cNvSpPr/>
          <p:nvPr/>
        </p:nvSpPr>
        <p:spPr>
          <a:xfrm>
            <a:off x="709073" y="2202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21" y="2265302"/>
            <a:ext cx="416523" cy="4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DFC73827-82F7-4D3F-AEE3-96C639CA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01" y="2313192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>
            <a:extLst>
              <a:ext uri="{FF2B5EF4-FFF2-40B4-BE49-F238E27FC236}">
                <a16:creationId xmlns="" xmlns:a16="http://schemas.microsoft.com/office/drawing/2014/main" id="{391EC1C3-72A0-4044-84FA-EE0DE3F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7" y="230136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>
            <a:extLst>
              <a:ext uri="{FF2B5EF4-FFF2-40B4-BE49-F238E27FC236}">
                <a16:creationId xmlns="" xmlns:a16="http://schemas.microsoft.com/office/drawing/2014/main" id="{A1A73C83-D697-434B-A6B9-D10D6B25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66" y="289536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7">
            <a:extLst>
              <a:ext uri="{FF2B5EF4-FFF2-40B4-BE49-F238E27FC236}">
                <a16:creationId xmlns="" xmlns:a16="http://schemas.microsoft.com/office/drawing/2014/main" id="{A73F2A3F-6CB2-48D6-BDC7-5113E850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6" y="2902786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="" xmlns:a16="http://schemas.microsoft.com/office/drawing/2014/main" id="{93F0D884-CF5D-4CDB-820A-F8A9F030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0" y="3677766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48F976DD-B884-4D99-AE26-96A14EF6E92B}"/>
              </a:ext>
            </a:extLst>
          </p:cNvPr>
          <p:cNvSpPr txBox="1"/>
          <p:nvPr/>
        </p:nvSpPr>
        <p:spPr>
          <a:xfrm>
            <a:off x="1310770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7÷7</a:t>
            </a:r>
            <a:endParaRPr lang="ko-KR" altLang="en-US" sz="19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DC25906-5D62-43D3-9C7A-5ED88C313801}"/>
              </a:ext>
            </a:extLst>
          </p:cNvPr>
          <p:cNvSpPr txBox="1"/>
          <p:nvPr/>
        </p:nvSpPr>
        <p:spPr>
          <a:xfrm>
            <a:off x="2295144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endParaRPr lang="ko-KR" altLang="en-US" sz="19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F7D4613D-F974-4CD1-8C6A-7BD81EBE8253}"/>
              </a:ext>
            </a:extLst>
          </p:cNvPr>
          <p:cNvSpPr txBox="1"/>
          <p:nvPr/>
        </p:nvSpPr>
        <p:spPr>
          <a:xfrm>
            <a:off x="1301377" y="2852936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93÷3</a:t>
            </a:r>
            <a:endParaRPr lang="ko-KR" altLang="en-US" sz="1900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2FB81A96-AE45-433F-9A15-4A6C7BADA488}"/>
              </a:ext>
            </a:extLst>
          </p:cNvPr>
          <p:cNvSpPr txBox="1"/>
          <p:nvPr/>
        </p:nvSpPr>
        <p:spPr>
          <a:xfrm>
            <a:off x="2415433" y="2852936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63÷3</a:t>
            </a:r>
            <a:endParaRPr lang="ko-KR" altLang="en-US" sz="190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1E86D33-7CEE-437C-9C73-6C894898E5B9}"/>
              </a:ext>
            </a:extLst>
          </p:cNvPr>
          <p:cNvSpPr txBox="1"/>
          <p:nvPr/>
        </p:nvSpPr>
        <p:spPr>
          <a:xfrm>
            <a:off x="726700" y="3626397"/>
            <a:ext cx="10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63÷3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59A718C-5491-4D4F-B193-1BDBE6CFD313}"/>
              </a:ext>
            </a:extLst>
          </p:cNvPr>
          <p:cNvSpPr txBox="1"/>
          <p:nvPr/>
        </p:nvSpPr>
        <p:spPr>
          <a:xfrm>
            <a:off x="1832363" y="3626397"/>
            <a:ext cx="10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33÷3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607D8DC-56D0-43D2-B0F1-BD65CBBB4476}"/>
              </a:ext>
            </a:extLst>
          </p:cNvPr>
          <p:cNvSpPr txBox="1"/>
          <p:nvPr/>
        </p:nvSpPr>
        <p:spPr>
          <a:xfrm>
            <a:off x="4158717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55÷5</a:t>
            </a:r>
            <a:endParaRPr lang="ko-KR" altLang="en-US" sz="1900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D454B2A7-7757-4559-A56B-73F1406EF0E1}"/>
              </a:ext>
            </a:extLst>
          </p:cNvPr>
          <p:cNvSpPr txBox="1"/>
          <p:nvPr/>
        </p:nvSpPr>
        <p:spPr>
          <a:xfrm>
            <a:off x="5235505" y="2274602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77÷7</a:t>
            </a:r>
            <a:endParaRPr lang="ko-KR" altLang="en-US" sz="1900" dirty="0"/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E1507D4A-A8E4-4AAE-9E72-7EC81A2E5AF4}"/>
              </a:ext>
            </a:extLst>
          </p:cNvPr>
          <p:cNvSpPr txBox="1"/>
          <p:nvPr/>
        </p:nvSpPr>
        <p:spPr>
          <a:xfrm>
            <a:off x="4164943" y="287388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48÷4</a:t>
            </a:r>
            <a:endParaRPr lang="ko-KR" altLang="en-US" sz="1900" dirty="0"/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7386FB2-E7A1-4D4A-A8B2-3DC6E21804F8}"/>
              </a:ext>
            </a:extLst>
          </p:cNvPr>
          <p:cNvSpPr txBox="1"/>
          <p:nvPr/>
        </p:nvSpPr>
        <p:spPr>
          <a:xfrm>
            <a:off x="5241731" y="2873884"/>
            <a:ext cx="1022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84÷4</a:t>
            </a:r>
            <a:endParaRPr lang="ko-KR" altLang="en-US" sz="1900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1966548" y="2338737"/>
            <a:ext cx="318151" cy="312569"/>
            <a:chOff x="746800" y="82614"/>
            <a:chExt cx="422792" cy="415374"/>
          </a:xfrm>
        </p:grpSpPr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그룹 152"/>
          <p:cNvGrpSpPr/>
          <p:nvPr/>
        </p:nvGrpSpPr>
        <p:grpSpPr>
          <a:xfrm>
            <a:off x="4917354" y="2329984"/>
            <a:ext cx="318151" cy="312569"/>
            <a:chOff x="746800" y="82614"/>
            <a:chExt cx="422792" cy="415374"/>
          </a:xfrm>
        </p:grpSpPr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2074273" y="2898259"/>
            <a:ext cx="318151" cy="312569"/>
            <a:chOff x="746800" y="82614"/>
            <a:chExt cx="422792" cy="415374"/>
          </a:xfrm>
        </p:grpSpPr>
        <p:pic>
          <p:nvPicPr>
            <p:cNvPr id="1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4917353" y="2923114"/>
            <a:ext cx="318151" cy="312569"/>
            <a:chOff x="323528" y="425618"/>
            <a:chExt cx="422792" cy="415374"/>
          </a:xfrm>
        </p:grpSpPr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5618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2" descr="D:\[초등] 교과학습\2021년 1학기\1-4학년 21년 1학기 개발물\suh_0201_01_0001\common\contents\images\math\inequalIcon_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18" y="497988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1509980" y="3677766"/>
            <a:ext cx="318151" cy="312569"/>
            <a:chOff x="1317839" y="27662"/>
            <a:chExt cx="422792" cy="415374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96E3205-4C95-4C80-ACF7-19377A103D6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옳은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C050526A-9137-49CA-9F93-D853604F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61CD1695-151E-4FB3-924C-CD67C752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76" name="Picture 6">
            <a:extLst>
              <a:ext uri="{FF2B5EF4-FFF2-40B4-BE49-F238E27FC236}">
                <a16:creationId xmlns="" xmlns:a16="http://schemas.microsoft.com/office/drawing/2014/main" id="{782136F1-13E9-4FDC-963E-56773480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="" xmlns:a16="http://schemas.microsoft.com/office/drawing/2014/main" id="{36AEFFBC-F137-45EA-B9C3-600E4BDA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F6BA7F0-55E3-49B6-9A96-0F34FE87CAF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AD0A42D-27CB-420F-9288-BD2DAD556066}"/>
              </a:ext>
            </a:extLst>
          </p:cNvPr>
          <p:cNvGrpSpPr/>
          <p:nvPr/>
        </p:nvGrpSpPr>
        <p:grpSpPr>
          <a:xfrm>
            <a:off x="211371" y="3046994"/>
            <a:ext cx="6667165" cy="2190370"/>
            <a:chOff x="211371" y="3046994"/>
            <a:chExt cx="6667165" cy="2190370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66B46764-5443-499E-8B12-195D70A6D90C}"/>
                </a:ext>
              </a:extLst>
            </p:cNvPr>
            <p:cNvSpPr/>
            <p:nvPr/>
          </p:nvSpPr>
          <p:spPr>
            <a:xfrm>
              <a:off x="211371" y="3210829"/>
              <a:ext cx="6667165" cy="18384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="" xmlns:a16="http://schemas.microsoft.com/office/drawing/2014/main" id="{95B5CF1F-020D-4661-9A33-8D38547DB41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="" xmlns:a16="http://schemas.microsoft.com/office/drawing/2014/main" id="{2BDD19F3-BAA8-4942-BF12-D773A76D9C9C}"/>
                </a:ext>
              </a:extLst>
            </p:cNvPr>
            <p:cNvSpPr/>
            <p:nvPr/>
          </p:nvSpPr>
          <p:spPr>
            <a:xfrm>
              <a:off x="431540" y="304699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165" name="Picture 4">
            <a:extLst>
              <a:ext uri="{FF2B5EF4-FFF2-40B4-BE49-F238E27FC236}">
                <a16:creationId xmlns="" xmlns:a16="http://schemas.microsoft.com/office/drawing/2014/main" id="{DFC73827-82F7-4D3F-AEE3-96C639CA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3" y="3610908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5">
            <a:extLst>
              <a:ext uri="{FF2B5EF4-FFF2-40B4-BE49-F238E27FC236}">
                <a16:creationId xmlns="" xmlns:a16="http://schemas.microsoft.com/office/drawing/2014/main" id="{391EC1C3-72A0-4044-84FA-EE0DE3F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58" y="35990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6">
            <a:extLst>
              <a:ext uri="{FF2B5EF4-FFF2-40B4-BE49-F238E27FC236}">
                <a16:creationId xmlns="" xmlns:a16="http://schemas.microsoft.com/office/drawing/2014/main" id="{A1A73C83-D697-434B-A6B9-D10D6B25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8" y="4039565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7">
            <a:extLst>
              <a:ext uri="{FF2B5EF4-FFF2-40B4-BE49-F238E27FC236}">
                <a16:creationId xmlns="" xmlns:a16="http://schemas.microsoft.com/office/drawing/2014/main" id="{A73F2A3F-6CB2-48D6-BDC7-5113E850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994" y="4062043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="" xmlns:a16="http://schemas.microsoft.com/office/drawing/2014/main" id="{93F0D884-CF5D-4CDB-820A-F8A9F030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9" y="4480554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" name="TextBox 169">
            <a:extLst>
              <a:ext uri="{FF2B5EF4-FFF2-40B4-BE49-F238E27FC236}">
                <a16:creationId xmlns="" xmlns:a16="http://schemas.microsoft.com/office/drawing/2014/main" id="{48F976DD-B884-4D99-AE26-96A14EF6E92B}"/>
              </a:ext>
            </a:extLst>
          </p:cNvPr>
          <p:cNvSpPr txBox="1"/>
          <p:nvPr/>
        </p:nvSpPr>
        <p:spPr>
          <a:xfrm>
            <a:off x="742962" y="3591568"/>
            <a:ext cx="102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7÷7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/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7DC25906-5D62-43D3-9C7A-5ED88C313801}"/>
              </a:ext>
            </a:extLst>
          </p:cNvPr>
          <p:cNvSpPr txBox="1"/>
          <p:nvPr/>
        </p:nvSpPr>
        <p:spPr>
          <a:xfrm>
            <a:off x="1987881" y="3591568"/>
            <a:ext cx="142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/>
          </a:p>
        </p:txBody>
      </p: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F7D4613D-F974-4CD1-8C6A-7BD81EBE8253}"/>
              </a:ext>
            </a:extLst>
          </p:cNvPr>
          <p:cNvSpPr txBox="1"/>
          <p:nvPr/>
        </p:nvSpPr>
        <p:spPr>
          <a:xfrm>
            <a:off x="733568" y="4026012"/>
            <a:ext cx="133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31</a:t>
            </a:r>
            <a:endParaRPr lang="ko-KR" altLang="en-US" sz="1600" dirty="0"/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2FB81A96-AE45-433F-9A15-4A6C7BADA488}"/>
              </a:ext>
            </a:extLst>
          </p:cNvPr>
          <p:cNvSpPr txBox="1"/>
          <p:nvPr/>
        </p:nvSpPr>
        <p:spPr>
          <a:xfrm>
            <a:off x="2261655" y="4026012"/>
            <a:ext cx="136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1600" dirty="0"/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21E86D33-7CEE-437C-9C73-6C894898E5B9}"/>
              </a:ext>
            </a:extLst>
          </p:cNvPr>
          <p:cNvSpPr txBox="1"/>
          <p:nvPr/>
        </p:nvSpPr>
        <p:spPr>
          <a:xfrm>
            <a:off x="733568" y="4458060"/>
            <a:ext cx="136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1600" dirty="0"/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B59A718C-5491-4D4F-B193-1BDBE6CFD313}"/>
              </a:ext>
            </a:extLst>
          </p:cNvPr>
          <p:cNvSpPr txBox="1"/>
          <p:nvPr/>
        </p:nvSpPr>
        <p:spPr>
          <a:xfrm>
            <a:off x="2253262" y="4458060"/>
            <a:ext cx="137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33÷3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1607D8DC-56D0-43D2-B0F1-BD65CBBB4476}"/>
              </a:ext>
            </a:extLst>
          </p:cNvPr>
          <p:cNvSpPr txBox="1"/>
          <p:nvPr/>
        </p:nvSpPr>
        <p:spPr>
          <a:xfrm>
            <a:off x="4061718" y="3572318"/>
            <a:ext cx="128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55÷5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dirty="0"/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D454B2A7-7757-4559-A56B-73F1406EF0E1}"/>
              </a:ext>
            </a:extLst>
          </p:cNvPr>
          <p:cNvSpPr txBox="1"/>
          <p:nvPr/>
        </p:nvSpPr>
        <p:spPr>
          <a:xfrm>
            <a:off x="5504287" y="3573016"/>
            <a:ext cx="12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77÷7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="" xmlns:a16="http://schemas.microsoft.com/office/drawing/2014/main" id="{E1507D4A-A8E4-4AAE-9E72-7EC81A2E5AF4}"/>
              </a:ext>
            </a:extLst>
          </p:cNvPr>
          <p:cNvSpPr txBox="1"/>
          <p:nvPr/>
        </p:nvSpPr>
        <p:spPr>
          <a:xfrm>
            <a:off x="4067944" y="4033141"/>
            <a:ext cx="135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48÷4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F7386FB2-E7A1-4D4A-A8B2-3DC6E21804F8}"/>
              </a:ext>
            </a:extLst>
          </p:cNvPr>
          <p:cNvSpPr txBox="1"/>
          <p:nvPr/>
        </p:nvSpPr>
        <p:spPr>
          <a:xfrm>
            <a:off x="5510513" y="4033839"/>
            <a:ext cx="1231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84÷4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endParaRPr lang="ko-KR" altLang="en-US" sz="16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5141914" y="3609148"/>
            <a:ext cx="318151" cy="312569"/>
            <a:chOff x="746800" y="82614"/>
            <a:chExt cx="422792" cy="415374"/>
          </a:xfrm>
        </p:grpSpPr>
        <p:pic>
          <p:nvPicPr>
            <p:cNvPr id="18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0" y="82614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" descr="D:\[초등] 교과학습\2021년 1학기\1-4학년 21년 1학기 개발물\suh_0201_01_0001\common\contents\images\math\equal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61" y="235349"/>
              <a:ext cx="166923" cy="91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" name="그룹 194"/>
          <p:cNvGrpSpPr/>
          <p:nvPr/>
        </p:nvGrpSpPr>
        <p:grpSpPr>
          <a:xfrm>
            <a:off x="1648877" y="3614308"/>
            <a:ext cx="318151" cy="312569"/>
            <a:chOff x="1317839" y="27662"/>
            <a:chExt cx="422792" cy="415374"/>
          </a:xfrm>
        </p:grpSpPr>
        <p:pic>
          <p:nvPicPr>
            <p:cNvPr id="19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그룹 197"/>
          <p:cNvGrpSpPr/>
          <p:nvPr/>
        </p:nvGrpSpPr>
        <p:grpSpPr>
          <a:xfrm>
            <a:off x="1882274" y="4051997"/>
            <a:ext cx="318151" cy="312569"/>
            <a:chOff x="323528" y="425618"/>
            <a:chExt cx="422792" cy="415374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5618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2" descr="D:\[초등] 교과학습\2021년 1학기\1-4학년 21년 1학기 개발물\suh_0201_01_0001\common\contents\images\math\inequalIcon_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18" y="497988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그룹 200"/>
          <p:cNvGrpSpPr/>
          <p:nvPr/>
        </p:nvGrpSpPr>
        <p:grpSpPr>
          <a:xfrm>
            <a:off x="1873807" y="4471052"/>
            <a:ext cx="318151" cy="312569"/>
            <a:chOff x="323528" y="425618"/>
            <a:chExt cx="422792" cy="415374"/>
          </a:xfrm>
        </p:grpSpPr>
        <p:pic>
          <p:nvPicPr>
            <p:cNvPr id="20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25618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2" descr="D:\[초등] 교과학습\2021년 1학기\1-4학년 21년 1학기 개발물\suh_0201_01_0001\common\contents\images\math\inequalIcon_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18" y="497988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그룹 203"/>
          <p:cNvGrpSpPr/>
          <p:nvPr/>
        </p:nvGrpSpPr>
        <p:grpSpPr>
          <a:xfrm>
            <a:off x="5149007" y="4062043"/>
            <a:ext cx="318151" cy="312569"/>
            <a:chOff x="1317839" y="27662"/>
            <a:chExt cx="422792" cy="415374"/>
          </a:xfrm>
        </p:grpSpPr>
        <p:pic>
          <p:nvPicPr>
            <p:cNvPr id="20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39" y="27662"/>
              <a:ext cx="422792" cy="41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1" descr="D:\[초등] 교과학습\2021년 1학기\1-4학년 21년 1학기 개발물\suh_0201_01_0001\common\contents\images\math\inequal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8" y="104846"/>
              <a:ext cx="157817" cy="26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7748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선수가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달린 셈인지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AB957D7C-DC50-40CD-8C2E-1DEAEB0C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724B1E2-6F99-48A1-BE98-88773644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99÷9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622653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B39A504B-64AE-4359-9572-9A39802EC687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82D7487-6ABD-42A1-BFA7-56F837FEB47C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40">
            <a:extLst>
              <a:ext uri="{FF2B5EF4-FFF2-40B4-BE49-F238E27FC236}">
                <a16:creationId xmlns="" xmlns:a16="http://schemas.microsoft.com/office/drawing/2014/main" id="{86225156-09EA-4A12-A747-448E2E94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1">
            <a:extLst>
              <a:ext uri="{FF2B5EF4-FFF2-40B4-BE49-F238E27FC236}">
                <a16:creationId xmlns="" xmlns:a16="http://schemas.microsoft.com/office/drawing/2014/main" id="{C11B0A79-F944-47C0-AFD3-B205F30F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777B89CE-FB98-4969-8B09-50F9DC82129B}"/>
              </a:ext>
            </a:extLst>
          </p:cNvPr>
          <p:cNvCxnSpPr/>
          <p:nvPr/>
        </p:nvCxnSpPr>
        <p:spPr bwMode="auto">
          <a:xfrm>
            <a:off x="4847772" y="1932740"/>
            <a:ext cx="17888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CC1FCAD-11D8-4339-9FF9-67E038E6D1E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19529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97D532CD-4BB9-49E7-B158-E3BDBDACE5C7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FA04B134-C6A0-4306-9E98-905176EFA7AD}"/>
              </a:ext>
            </a:extLst>
          </p:cNvPr>
          <p:cNvCxnSpPr/>
          <p:nvPr/>
        </p:nvCxnSpPr>
        <p:spPr bwMode="auto">
          <a:xfrm>
            <a:off x="695402" y="2240868"/>
            <a:ext cx="232018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351D6DF1-2D80-48B7-966A-53B35885E1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C03446CE-F240-4494-BF90-E2424C95BEC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AB957D7C-DC50-40CD-8C2E-1DEAEB0C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E724B1E2-6F99-48A1-BE98-88773644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99÷9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035813F-B028-4DDD-A51D-5F0272DA33F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달리기 선수가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동안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99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달린 셈인지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0">
            <a:extLst>
              <a:ext uri="{FF2B5EF4-FFF2-40B4-BE49-F238E27FC236}">
                <a16:creationId xmlns="" xmlns:a16="http://schemas.microsoft.com/office/drawing/2014/main" id="{86225156-09EA-4A12-A747-448E2E94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>
            <a:extLst>
              <a:ext uri="{FF2B5EF4-FFF2-40B4-BE49-F238E27FC236}">
                <a16:creationId xmlns="" xmlns:a16="http://schemas.microsoft.com/office/drawing/2014/main" id="{C11B0A79-F944-47C0-AFD3-B205F30F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777B89CE-FB98-4969-8B09-50F9DC82129B}"/>
              </a:ext>
            </a:extLst>
          </p:cNvPr>
          <p:cNvCxnSpPr/>
          <p:nvPr/>
        </p:nvCxnSpPr>
        <p:spPr bwMode="auto">
          <a:xfrm>
            <a:off x="4847772" y="1932740"/>
            <a:ext cx="1788876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FA04B134-C6A0-4306-9E98-905176EFA7AD}"/>
              </a:ext>
            </a:extLst>
          </p:cNvPr>
          <p:cNvCxnSpPr/>
          <p:nvPr/>
        </p:nvCxnSpPr>
        <p:spPr bwMode="auto">
          <a:xfrm>
            <a:off x="695402" y="2240868"/>
            <a:ext cx="232018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622653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138"/>
              </p:ext>
            </p:extLst>
          </p:nvPr>
        </p:nvGraphicFramePr>
        <p:xfrm>
          <a:off x="2754819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5" name="원호 84"/>
          <p:cNvSpPr/>
          <p:nvPr/>
        </p:nvSpPr>
        <p:spPr bwMode="auto">
          <a:xfrm rot="4173300">
            <a:off x="2718604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CC1FCAD-11D8-4339-9FF9-67E038E6D1E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195290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073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구슬을 몇 명에게 나누어 줄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4C1C18A6-DFFD-4979-BE30-DC37900F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F94BC8-7561-493C-84B4-49F88C3D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66" name="Picture 3">
            <a:extLst>
              <a:ext uri="{FF2B5EF4-FFF2-40B4-BE49-F238E27FC236}">
                <a16:creationId xmlns="" xmlns:a16="http://schemas.microsoft.com/office/drawing/2014/main" id="{7DB325FA-AD69-4801-BE36-91B6821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2B7E0B06-5059-4720-AD68-B348B8F2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CA248A4C-7035-48C9-859C-2170005F7299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7B3A67E-78FD-4BC5-AE26-BF830D84C3F2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63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÷3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7DCC7A40-45E3-4B16-A2F5-0FBA0731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6F8CCC1-AA7B-43A7-A965-619E652CB0E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9436003B-F552-4DE9-8762-1BC005B406B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9AD573A3-465D-4DE5-AB18-0264BDE8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B089556-D544-4744-B0AB-823264CA4ECC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31BD156A-B37E-4F1F-B0F7-2251ABCEBBE2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40">
            <a:extLst>
              <a:ext uri="{FF2B5EF4-FFF2-40B4-BE49-F238E27FC236}">
                <a16:creationId xmlns="" xmlns:a16="http://schemas.microsoft.com/office/drawing/2014/main" id="{D84E5749-55DA-40C3-BE9D-1D20B1F5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1">
            <a:extLst>
              <a:ext uri="{FF2B5EF4-FFF2-40B4-BE49-F238E27FC236}">
                <a16:creationId xmlns="" xmlns:a16="http://schemas.microsoft.com/office/drawing/2014/main" id="{2AACB28C-0EE6-4513-B544-A5B05B92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>
            <a:off x="5617893" y="1932740"/>
            <a:ext cx="10187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88783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/>
          <p:nvPr/>
        </p:nvCxnSpPr>
        <p:spPr bwMode="auto">
          <a:xfrm>
            <a:off x="695402" y="2221618"/>
            <a:ext cx="402904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82D7487-6ABD-42A1-BFA7-56F837FEB47C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351D6DF1-2D80-48B7-966A-53B35885E1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03446CE-F240-4494-BF90-E2424C95BEC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092EDEF-368C-4889-A27F-0C908E492C1C}"/>
              </a:ext>
            </a:extLst>
          </p:cNvPr>
          <p:cNvSpPr/>
          <p:nvPr/>
        </p:nvSpPr>
        <p:spPr>
          <a:xfrm>
            <a:off x="4929614" y="220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명당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구슬을 몇 명에게 나누어 줄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4C1C18A6-DFFD-4979-BE30-DC37900F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52F94BC8-7561-493C-84B4-49F88C3D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66" name="Picture 3">
            <a:extLst>
              <a:ext uri="{FF2B5EF4-FFF2-40B4-BE49-F238E27FC236}">
                <a16:creationId xmlns="" xmlns:a16="http://schemas.microsoft.com/office/drawing/2014/main" id="{7DB325FA-AD69-4801-BE36-91B6821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2B7E0B06-5059-4720-AD68-B348B8F2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0">
            <a:extLst>
              <a:ext uri="{FF2B5EF4-FFF2-40B4-BE49-F238E27FC236}">
                <a16:creationId xmlns="" xmlns:a16="http://schemas.microsoft.com/office/drawing/2014/main" id="{D84E5749-55DA-40C3-BE9D-1D20B1F5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1">
            <a:extLst>
              <a:ext uri="{FF2B5EF4-FFF2-40B4-BE49-F238E27FC236}">
                <a16:creationId xmlns="" xmlns:a16="http://schemas.microsoft.com/office/drawing/2014/main" id="{2AACB28C-0EE6-4513-B544-A5B05B92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>
            <a:off x="5617893" y="1932740"/>
            <a:ext cx="10187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887832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/>
          <p:nvPr/>
        </p:nvCxnSpPr>
        <p:spPr bwMode="auto">
          <a:xfrm>
            <a:off x="695402" y="2221618"/>
            <a:ext cx="402904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035813F-B028-4DDD-A51D-5F0272DA33F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3987062"/>
            <a:ext cx="6667165" cy="1250302"/>
            <a:chOff x="211371" y="3987062"/>
            <a:chExt cx="6667165" cy="1250302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4149080"/>
              <a:ext cx="6667165" cy="900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39870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2BAD0789-4340-4145-8EBA-B21DFF57631F}"/>
              </a:ext>
            </a:extLst>
          </p:cNvPr>
          <p:cNvSpPr txBox="1"/>
          <p:nvPr/>
        </p:nvSpPr>
        <p:spPr>
          <a:xfrm>
            <a:off x="388393" y="4380276"/>
            <a:ext cx="63131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개있고 한 명당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나누어주기 위해서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으로 나눠야 합니다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식으로 쓰면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63÷3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구슬을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CA248A4C-7035-48C9-859C-2170005F7299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7B3A67E-78FD-4BC5-AE26-BF830D84C3F2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63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÷3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7DCC7A40-45E3-4B16-A2F5-0FBA07310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F6F8CCC1-AA7B-43A7-A965-619E652CB0E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9436003B-F552-4DE9-8762-1BC005B406B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9AD573A3-465D-4DE5-AB18-0264BDE8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B089556-D544-4744-B0AB-823264CA4ECC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85729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클립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모둠이 클립을 몇 개씩 쓸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46989039-72D5-4A50-9762-8E4C7F28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62F019A8-0098-4FE3-BF2C-94EA1E96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E092EDEF-368C-4889-A27F-0C908E492C1C}"/>
              </a:ext>
            </a:extLst>
          </p:cNvPr>
          <p:cNvSpPr/>
          <p:nvPr/>
        </p:nvSpPr>
        <p:spPr>
          <a:xfrm>
            <a:off x="4929614" y="220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96÷3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547134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B39A504B-64AE-4359-9572-9A39802EC687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4607" y="1930400"/>
            <a:ext cx="759243" cy="23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764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>
            <a:endCxn id="72" idx="0"/>
          </p:cNvCxnSpPr>
          <p:nvPr/>
        </p:nvCxnSpPr>
        <p:spPr bwMode="auto">
          <a:xfrm flipV="1">
            <a:off x="695402" y="2204450"/>
            <a:ext cx="4382481" cy="1716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82D7487-6ABD-42A1-BFA7-56F837FEB47C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351D6DF1-2D80-48B7-966A-53B35885E1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C03446CE-F240-4494-BF90-E2424C95BEC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46989039-72D5-4A50-9762-8E4C7F28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="" xmlns:a16="http://schemas.microsoft.com/office/drawing/2014/main" id="{62F019A8-0098-4FE3-BF2C-94EA1E96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764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/>
          <p:nvPr/>
        </p:nvCxnSpPr>
        <p:spPr bwMode="auto">
          <a:xfrm flipV="1">
            <a:off x="695402" y="2221618"/>
            <a:ext cx="4382481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035813F-B028-4DDD-A51D-5F0272DA33F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3987062"/>
            <a:ext cx="6667165" cy="1250302"/>
            <a:chOff x="211371" y="3987062"/>
            <a:chExt cx="6667165" cy="1250302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4149080"/>
              <a:ext cx="6667165" cy="900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39870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2BAD0789-4340-4145-8EBA-B21DFF57631F}"/>
              </a:ext>
            </a:extLst>
          </p:cNvPr>
          <p:cNvSpPr txBox="1"/>
          <p:nvPr/>
        </p:nvSpPr>
        <p:spPr>
          <a:xfrm>
            <a:off x="395536" y="4293096"/>
            <a:ext cx="63131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클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립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개있고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똑같이 나누어 쓰기 위해서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으로 나누어야 합니다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식으로 나타내면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96÷3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한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모둠당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쓸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96÷3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547134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클립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쓰려고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모둠이 클립을 몇 개씩 쓸 수 있을지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4607" y="1930400"/>
            <a:ext cx="759243" cy="23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06630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6351068E-4B98-4B32-8724-841A751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6768F9-F052-4008-9166-B92A633C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22213439-9F28-4BC5-BAE2-F48029A6FE33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정사각형의 네 변의 길이의 합이 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정사각형의 한 변의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092EDEF-368C-4889-A27F-0C908E492C1C}"/>
              </a:ext>
            </a:extLst>
          </p:cNvPr>
          <p:cNvSpPr/>
          <p:nvPr/>
        </p:nvSpPr>
        <p:spPr>
          <a:xfrm>
            <a:off x="4929614" y="2204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9822" y="1925053"/>
            <a:ext cx="1005357" cy="768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81984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/>
          <p:nvPr/>
        </p:nvCxnSpPr>
        <p:spPr bwMode="auto">
          <a:xfrm flipV="1">
            <a:off x="695402" y="2221619"/>
            <a:ext cx="3338740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48÷4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613028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39A504B-64AE-4359-9572-9A39802EC687}"/>
              </a:ext>
            </a:extLst>
          </p:cNvPr>
          <p:cNvSpPr/>
          <p:nvPr/>
        </p:nvSpPr>
        <p:spPr>
          <a:xfrm>
            <a:off x="2255407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="" xmlns:a16="http://schemas.microsoft.com/office/drawing/2014/main" id="{0E4C65B4-F1ED-4089-AB81-DCB5FAAD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BE738121-407C-4500-BB10-30770C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351D6DF1-2D80-48B7-966A-53B35885E1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03446CE-F240-4494-BF90-E2424C95BEC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82D7487-6ABD-42A1-BFA7-56F837FEB47C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6351068E-4B98-4B32-8724-841A751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6768F9-F052-4008-9166-B92A633C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F7AC8621-1A62-40FA-88F1-54EC555E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="" xmlns:a16="http://schemas.microsoft.com/office/drawing/2014/main" id="{B3D85543-5AD3-426A-9F45-725439DD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D3A726-D756-421B-B4A0-EF8C2C173004}"/>
              </a:ext>
            </a:extLst>
          </p:cNvPr>
          <p:cNvSpPr/>
          <p:nvPr/>
        </p:nvSpPr>
        <p:spPr>
          <a:xfrm>
            <a:off x="211371" y="3965701"/>
            <a:ext cx="6667165" cy="1083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8">
            <a:extLst>
              <a:ext uri="{FF2B5EF4-FFF2-40B4-BE49-F238E27FC236}">
                <a16:creationId xmlns="" xmlns:a16="http://schemas.microsoft.com/office/drawing/2014/main" id="{F549322D-9B64-4121-BB24-579D27C723DB}"/>
              </a:ext>
            </a:extLst>
          </p:cNvPr>
          <p:cNvSpPr/>
          <p:nvPr/>
        </p:nvSpPr>
        <p:spPr>
          <a:xfrm>
            <a:off x="370800" y="378904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4F1982CF-03EF-424E-A99D-2715DC49454B}"/>
              </a:ext>
            </a:extLst>
          </p:cNvPr>
          <p:cNvSpPr/>
          <p:nvPr/>
        </p:nvSpPr>
        <p:spPr>
          <a:xfrm flipH="1" flipV="1">
            <a:off x="5280511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AA213BB-68F2-4AF6-9274-10A453649DE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2BAD0789-4340-4145-8EBA-B21DFF57631F}"/>
              </a:ext>
            </a:extLst>
          </p:cNvPr>
          <p:cNvSpPr txBox="1"/>
          <p:nvPr/>
        </p:nvSpPr>
        <p:spPr>
          <a:xfrm>
            <a:off x="395536" y="4185084"/>
            <a:ext cx="6313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정사각형 네 변의 길이는 모두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같으므로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변의 길이를 구하려면 둘레를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로 나누어야 합니다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48÷4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한 변의 길이는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12 cm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22213439-9F28-4BC5-BAE2-F48029A6FE33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정사각형의 네 변의 길이의 합이 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정사각형의 한 변의 길이를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F79FD155-0F42-4AD5-87D2-2074B8576C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39822" y="1925053"/>
            <a:ext cx="1005357" cy="768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B5CE96F7-F9A8-49FE-B6F8-C048C94A79C5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481984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3EA2F0EF-EE0C-4F32-BC86-9E4630F80BF3}"/>
              </a:ext>
            </a:extLst>
          </p:cNvPr>
          <p:cNvCxnSpPr/>
          <p:nvPr/>
        </p:nvCxnSpPr>
        <p:spPr bwMode="auto">
          <a:xfrm flipV="1">
            <a:off x="695402" y="2221619"/>
            <a:ext cx="3338740" cy="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3">
            <a:extLst>
              <a:ext uri="{FF2B5EF4-FFF2-40B4-BE49-F238E27FC236}">
                <a16:creationId xmlns="" xmlns:a16="http://schemas.microsoft.com/office/drawing/2014/main" id="{16A2CB4E-777F-4212-B402-058A4934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11D7CCBE-6D99-4C2F-847B-4E26D3B7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3D8C414-6EB0-4044-AB67-612754F64C11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D77F7EE-CFD7-4847-8320-F8A852C8BCEC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48÷4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ECC59CE5-11E0-4532-B578-87B91A250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DF95777F-BC21-48D3-8F0F-D195C2004FCD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96568801-076F-48DE-8AEB-8FD1765A4B2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BFDC757F-A600-455E-8936-FDA9E7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8777B4A-BC87-49B0-B365-40FBDB7C8598}"/>
              </a:ext>
            </a:extLst>
          </p:cNvPr>
          <p:cNvSpPr txBox="1"/>
          <p:nvPr/>
        </p:nvSpPr>
        <p:spPr>
          <a:xfrm>
            <a:off x="3613028" y="356544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AD13B77B-C018-49F7-93D9-B1BFAA417747}"/>
              </a:ext>
            </a:extLst>
          </p:cNvPr>
          <p:cNvGrpSpPr/>
          <p:nvPr/>
        </p:nvGrpSpPr>
        <p:grpSpPr>
          <a:xfrm>
            <a:off x="97415" y="1736812"/>
            <a:ext cx="3754505" cy="3002471"/>
            <a:chOff x="1001815" y="1980581"/>
            <a:chExt cx="4997243" cy="3632989"/>
          </a:xfrm>
        </p:grpSpPr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3CD73890-F9BE-4FCF-B512-DBAFC903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96"/>
            <a:stretch/>
          </p:blipFill>
          <p:spPr>
            <a:xfrm>
              <a:off x="1001815" y="1987525"/>
              <a:ext cx="2469440" cy="328462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0A6342B7-1D46-4678-BCB6-3AF3DDB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096"/>
            <a:stretch/>
          </p:blipFill>
          <p:spPr>
            <a:xfrm>
              <a:off x="3455877" y="1980581"/>
              <a:ext cx="2469440" cy="328462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B11268F4-B728-4D25-9E9C-5F435108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41" r="13719" b="9712"/>
            <a:stretch/>
          </p:blipFill>
          <p:spPr>
            <a:xfrm>
              <a:off x="1001815" y="5177970"/>
              <a:ext cx="4997243" cy="4356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909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생각하는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53918" y="1986321"/>
            <a:ext cx="2698854" cy="4446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물놀이를 하려고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E12EB4B-7582-4C00-9604-E75D115D4E88}"/>
              </a:ext>
            </a:extLst>
          </p:cNvPr>
          <p:cNvGrpSpPr/>
          <p:nvPr/>
        </p:nvGrpSpPr>
        <p:grpSpPr>
          <a:xfrm>
            <a:off x="5244356" y="978518"/>
            <a:ext cx="1847924" cy="541306"/>
            <a:chOff x="5064336" y="978518"/>
            <a:chExt cx="1847924" cy="541306"/>
          </a:xfrm>
        </p:grpSpPr>
        <p:sp>
          <p:nvSpPr>
            <p:cNvPr id="46" name="타원 45"/>
            <p:cNvSpPr/>
            <p:nvPr/>
          </p:nvSpPr>
          <p:spPr>
            <a:xfrm>
              <a:off x="5064336" y="978518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84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97674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7" y="4400389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901B3722-6880-464C-930A-6B6B2CE9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8783B41-2865-4EC0-9137-9846FF61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00DFF1CC-69C5-4F88-B413-79F7B723C316}"/>
              </a:ext>
            </a:extLst>
          </p:cNvPr>
          <p:cNvGrpSpPr/>
          <p:nvPr/>
        </p:nvGrpSpPr>
        <p:grpSpPr>
          <a:xfrm>
            <a:off x="231489" y="3673889"/>
            <a:ext cx="2033896" cy="1015251"/>
            <a:chOff x="990751" y="430178"/>
            <a:chExt cx="2033896" cy="1015251"/>
          </a:xfrm>
        </p:grpSpPr>
        <p:sp>
          <p:nvSpPr>
            <p:cNvPr id="69" name="모서리가 둥근 직사각형 61">
              <a:extLst>
                <a:ext uri="{FF2B5EF4-FFF2-40B4-BE49-F238E27FC236}">
                  <a16:creationId xmlns="" xmlns:a16="http://schemas.microsoft.com/office/drawing/2014/main" id="{8205D65F-5E4F-4249-8405-CACECD8AB1E5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42190E8-6FD8-400B-9D7C-C9D5A9B928C5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="" xmlns:a16="http://schemas.microsoft.com/office/drawing/2014/main" id="{8735AB82-EFB7-47B0-A2F5-444A4DB5FE3C}"/>
                </a:ext>
              </a:extLst>
            </p:cNvPr>
            <p:cNvSpPr/>
            <p:nvPr/>
          </p:nvSpPr>
          <p:spPr>
            <a:xfrm rot="10800000" flipV="1">
              <a:off x="2471193" y="43017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B38061F-230D-4126-B728-B0C1A541A386}"/>
              </a:ext>
            </a:extLst>
          </p:cNvPr>
          <p:cNvGrpSpPr/>
          <p:nvPr/>
        </p:nvGrpSpPr>
        <p:grpSpPr>
          <a:xfrm>
            <a:off x="1223628" y="1991336"/>
            <a:ext cx="2404411" cy="1705956"/>
            <a:chOff x="1188021" y="2061592"/>
            <a:chExt cx="2404411" cy="1705956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5DBD309B-21CB-47FA-87DB-7756F91C2112}"/>
                </a:ext>
              </a:extLst>
            </p:cNvPr>
            <p:cNvGrpSpPr/>
            <p:nvPr/>
          </p:nvGrpSpPr>
          <p:grpSpPr>
            <a:xfrm>
              <a:off x="1188021" y="2061592"/>
              <a:ext cx="2404411" cy="1109456"/>
              <a:chOff x="753560" y="567478"/>
              <a:chExt cx="2644852" cy="1109456"/>
            </a:xfrm>
          </p:grpSpPr>
          <p:sp>
            <p:nvSpPr>
              <p:cNvPr id="73" name="모서리가 둥근 직사각형 61">
                <a:extLst>
                  <a:ext uri="{FF2B5EF4-FFF2-40B4-BE49-F238E27FC236}">
                    <a16:creationId xmlns="" xmlns:a16="http://schemas.microsoft.com/office/drawing/2014/main" id="{7C00C6FF-DDD4-498D-AFD0-0F508363BAAD}"/>
                  </a:ext>
                </a:extLst>
              </p:cNvPr>
              <p:cNvSpPr/>
              <p:nvPr/>
            </p:nvSpPr>
            <p:spPr>
              <a:xfrm>
                <a:off x="753560" y="567478"/>
                <a:ext cx="2644852" cy="11094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4E11D96-CB21-4051-85AB-ACEDA468B5E5}"/>
                  </a:ext>
                </a:extLst>
              </p:cNvPr>
              <p:cNvSpPr/>
              <p:nvPr/>
            </p:nvSpPr>
            <p:spPr>
              <a:xfrm>
                <a:off x="814618" y="696982"/>
                <a:ext cx="2543753" cy="850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우리가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24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명이니까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 모둠은 몇 명씩인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D2BF34ED-D4E1-4434-A18E-150D661B7F06}"/>
                </a:ext>
              </a:extLst>
            </p:cNvPr>
            <p:cNvSpPr/>
            <p:nvPr/>
          </p:nvSpPr>
          <p:spPr>
            <a:xfrm>
              <a:off x="2967936" y="3218370"/>
              <a:ext cx="198286" cy="191715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0D514ADB-2FBB-44C1-845A-49954F6CF3E3}"/>
                </a:ext>
              </a:extLst>
            </p:cNvPr>
            <p:cNvSpPr/>
            <p:nvPr/>
          </p:nvSpPr>
          <p:spPr>
            <a:xfrm>
              <a:off x="3018647" y="3441521"/>
              <a:ext cx="180260" cy="158442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06F63239-6941-42B7-8D2E-582E8AA58792}"/>
                </a:ext>
              </a:extLst>
            </p:cNvPr>
            <p:cNvSpPr/>
            <p:nvPr/>
          </p:nvSpPr>
          <p:spPr>
            <a:xfrm>
              <a:off x="3104662" y="3636604"/>
              <a:ext cx="123120" cy="130944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3189586" y="29407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71CB09FC-275A-479D-8AD2-1BA4D270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="" xmlns:a16="http://schemas.microsoft.com/office/drawing/2014/main" id="{877CB2EB-F777-4988-86F2-93FA21F3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C31E8FD4-7213-4518-9E89-754A14ADBA2A}"/>
              </a:ext>
            </a:extLst>
          </p:cNvPr>
          <p:cNvGrpSpPr/>
          <p:nvPr/>
        </p:nvGrpSpPr>
        <p:grpSpPr>
          <a:xfrm>
            <a:off x="41587" y="1534086"/>
            <a:ext cx="6939629" cy="3764073"/>
            <a:chOff x="71500" y="1980581"/>
            <a:chExt cx="6771605" cy="3672936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B7B9D057-C0C8-4FE4-8410-4F1C151A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26" y="1987525"/>
              <a:ext cx="3387229" cy="32846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D8A163B5-34E9-4248-B132-EA6B26ED9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5876" y="1980581"/>
              <a:ext cx="3387229" cy="32846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A25FFEA-8673-40E7-9B01-9FDF44C64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433" b="1433"/>
            <a:stretch/>
          </p:blipFill>
          <p:spPr>
            <a:xfrm>
              <a:off x="71500" y="5177970"/>
              <a:ext cx="6771605" cy="475547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69952" y="2103615"/>
            <a:ext cx="2033896" cy="1011419"/>
            <a:chOff x="990751" y="646099"/>
            <a:chExt cx="2033896" cy="1011419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="" xmlns:a16="http://schemas.microsoft.com/office/drawing/2014/main" id="{EE208D9B-19FA-4584-9F0E-343E9CBF9006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9DE7668-8927-410F-B5B4-1B29F47D260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="" xmlns:a16="http://schemas.microsoft.com/office/drawing/2014/main" id="{C43CAEE3-4FEB-47B0-8571-DB915B6A7D4F}"/>
                </a:ext>
              </a:extLst>
            </p:cNvPr>
            <p:cNvSpPr/>
            <p:nvPr/>
          </p:nvSpPr>
          <p:spPr>
            <a:xfrm flipV="1">
              <a:off x="2556595" y="1453291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141289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003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3BCB333-CED3-42B8-B71D-820BDB37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DA6A9151-F4A0-4099-9E59-B82C4FE0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B38061F-230D-4126-B728-B0C1A541A386}"/>
              </a:ext>
            </a:extLst>
          </p:cNvPr>
          <p:cNvGrpSpPr/>
          <p:nvPr/>
        </p:nvGrpSpPr>
        <p:grpSpPr>
          <a:xfrm>
            <a:off x="3347864" y="2250956"/>
            <a:ext cx="2404411" cy="1744456"/>
            <a:chOff x="1188021" y="2023092"/>
            <a:chExt cx="2404411" cy="1744456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5DBD309B-21CB-47FA-87DB-7756F91C2112}"/>
                </a:ext>
              </a:extLst>
            </p:cNvPr>
            <p:cNvGrpSpPr/>
            <p:nvPr/>
          </p:nvGrpSpPr>
          <p:grpSpPr>
            <a:xfrm>
              <a:off x="1188021" y="2023092"/>
              <a:ext cx="2404411" cy="1109456"/>
              <a:chOff x="753560" y="528978"/>
              <a:chExt cx="2644852" cy="1109456"/>
            </a:xfrm>
          </p:grpSpPr>
          <p:sp>
            <p:nvSpPr>
              <p:cNvPr id="38" name="모서리가 둥근 직사각형 61">
                <a:extLst>
                  <a:ext uri="{FF2B5EF4-FFF2-40B4-BE49-F238E27FC236}">
                    <a16:creationId xmlns="" xmlns:a16="http://schemas.microsoft.com/office/drawing/2014/main" id="{7C00C6FF-DDD4-498D-AFD0-0F508363BAAD}"/>
                  </a:ext>
                </a:extLst>
              </p:cNvPr>
              <p:cNvSpPr/>
              <p:nvPr/>
            </p:nvSpPr>
            <p:spPr>
              <a:xfrm>
                <a:off x="753560" y="528978"/>
                <a:ext cx="2644852" cy="11094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84E11D96-CB21-4051-85AB-ACEDA468B5E5}"/>
                  </a:ext>
                </a:extLst>
              </p:cNvPr>
              <p:cNvSpPr/>
              <p:nvPr/>
            </p:nvSpPr>
            <p:spPr>
              <a:xfrm>
                <a:off x="814618" y="658482"/>
                <a:ext cx="2543753" cy="850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우리가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24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명이니까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 모둠은 몇 명씩인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D2BF34ED-D4E1-4434-A18E-150D661B7F06}"/>
                </a:ext>
              </a:extLst>
            </p:cNvPr>
            <p:cNvSpPr/>
            <p:nvPr/>
          </p:nvSpPr>
          <p:spPr>
            <a:xfrm>
              <a:off x="2880209" y="3218370"/>
              <a:ext cx="198286" cy="191715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0D514ADB-2FBB-44C1-845A-49954F6CF3E3}"/>
                </a:ext>
              </a:extLst>
            </p:cNvPr>
            <p:cNvSpPr/>
            <p:nvPr/>
          </p:nvSpPr>
          <p:spPr>
            <a:xfrm>
              <a:off x="2988221" y="3441521"/>
              <a:ext cx="180260" cy="158442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06F63239-6941-42B7-8D2E-582E8AA58792}"/>
                </a:ext>
              </a:extLst>
            </p:cNvPr>
            <p:cNvSpPr/>
            <p:nvPr/>
          </p:nvSpPr>
          <p:spPr>
            <a:xfrm>
              <a:off x="3104662" y="3636604"/>
              <a:ext cx="123120" cy="130944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AD13B77B-C018-49F7-93D9-B1BFAA417747}"/>
              </a:ext>
            </a:extLst>
          </p:cNvPr>
          <p:cNvGrpSpPr/>
          <p:nvPr/>
        </p:nvGrpSpPr>
        <p:grpSpPr>
          <a:xfrm>
            <a:off x="97415" y="1736812"/>
            <a:ext cx="3754505" cy="3002471"/>
            <a:chOff x="1001815" y="1980581"/>
            <a:chExt cx="4997243" cy="3632989"/>
          </a:xfrm>
        </p:grpSpPr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3CD73890-F9BE-4FCF-B512-DBAFC903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96"/>
            <a:stretch/>
          </p:blipFill>
          <p:spPr>
            <a:xfrm>
              <a:off x="1001815" y="1987525"/>
              <a:ext cx="2469440" cy="328462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0A6342B7-1D46-4678-BCB6-3AF3DDB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096"/>
            <a:stretch/>
          </p:blipFill>
          <p:spPr>
            <a:xfrm>
              <a:off x="3455877" y="1980581"/>
              <a:ext cx="2469440" cy="3284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B11268F4-B728-4D25-9E9C-5F435108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41" r="13719" b="9712"/>
            <a:stretch/>
          </p:blipFill>
          <p:spPr>
            <a:xfrm>
              <a:off x="1001815" y="5177970"/>
              <a:ext cx="4997243" cy="435600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7" y="4400389"/>
            <a:ext cx="360000" cy="360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0DFF1CC-69C5-4F88-B413-79F7B723C316}"/>
              </a:ext>
            </a:extLst>
          </p:cNvPr>
          <p:cNvGrpSpPr/>
          <p:nvPr/>
        </p:nvGrpSpPr>
        <p:grpSpPr>
          <a:xfrm>
            <a:off x="231489" y="3673889"/>
            <a:ext cx="2033896" cy="1015251"/>
            <a:chOff x="990751" y="430178"/>
            <a:chExt cx="2033896" cy="1015251"/>
          </a:xfrm>
        </p:grpSpPr>
        <p:sp>
          <p:nvSpPr>
            <p:cNvPr id="68" name="모서리가 둥근 직사각형 61">
              <a:extLst>
                <a:ext uri="{FF2B5EF4-FFF2-40B4-BE49-F238E27FC236}">
                  <a16:creationId xmlns="" xmlns:a16="http://schemas.microsoft.com/office/drawing/2014/main" id="{8205D65F-5E4F-4249-8405-CACECD8AB1E5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42190E8-6FD8-400B-9D7C-C9D5A9B928C5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="" xmlns:a16="http://schemas.microsoft.com/office/drawing/2014/main" id="{8735AB82-EFB7-47B0-A2F5-444A4DB5FE3C}"/>
                </a:ext>
              </a:extLst>
            </p:cNvPr>
            <p:cNvSpPr/>
            <p:nvPr/>
          </p:nvSpPr>
          <p:spPr>
            <a:xfrm rot="10800000" flipV="1">
              <a:off x="2471193" y="43017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AB38061F-230D-4126-B728-B0C1A541A386}"/>
              </a:ext>
            </a:extLst>
          </p:cNvPr>
          <p:cNvGrpSpPr/>
          <p:nvPr/>
        </p:nvGrpSpPr>
        <p:grpSpPr>
          <a:xfrm>
            <a:off x="1223628" y="1991336"/>
            <a:ext cx="2404411" cy="1705956"/>
            <a:chOff x="1188021" y="2061592"/>
            <a:chExt cx="2404411" cy="1705956"/>
          </a:xfrm>
        </p:grpSpPr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5DBD309B-21CB-47FA-87DB-7756F91C2112}"/>
                </a:ext>
              </a:extLst>
            </p:cNvPr>
            <p:cNvGrpSpPr/>
            <p:nvPr/>
          </p:nvGrpSpPr>
          <p:grpSpPr>
            <a:xfrm>
              <a:off x="1188021" y="2061592"/>
              <a:ext cx="2404411" cy="1109456"/>
              <a:chOff x="753560" y="567478"/>
              <a:chExt cx="2644852" cy="1109456"/>
            </a:xfrm>
          </p:grpSpPr>
          <p:sp>
            <p:nvSpPr>
              <p:cNvPr id="87" name="모서리가 둥근 직사각형 61">
                <a:extLst>
                  <a:ext uri="{FF2B5EF4-FFF2-40B4-BE49-F238E27FC236}">
                    <a16:creationId xmlns="" xmlns:a16="http://schemas.microsoft.com/office/drawing/2014/main" id="{7C00C6FF-DDD4-498D-AFD0-0F508363BAAD}"/>
                  </a:ext>
                </a:extLst>
              </p:cNvPr>
              <p:cNvSpPr/>
              <p:nvPr/>
            </p:nvSpPr>
            <p:spPr>
              <a:xfrm>
                <a:off x="753560" y="567478"/>
                <a:ext cx="2644852" cy="11094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84E11D96-CB21-4051-85AB-ACEDA468B5E5}"/>
                  </a:ext>
                </a:extLst>
              </p:cNvPr>
              <p:cNvSpPr/>
              <p:nvPr/>
            </p:nvSpPr>
            <p:spPr>
              <a:xfrm>
                <a:off x="814618" y="696982"/>
                <a:ext cx="2543753" cy="850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우리가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24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명이니까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 모둠은 몇 명씩인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84" name="타원 83">
              <a:extLst>
                <a:ext uri="{FF2B5EF4-FFF2-40B4-BE49-F238E27FC236}">
                  <a16:creationId xmlns="" xmlns:a16="http://schemas.microsoft.com/office/drawing/2014/main" id="{D2BF34ED-D4E1-4434-A18E-150D661B7F06}"/>
                </a:ext>
              </a:extLst>
            </p:cNvPr>
            <p:cNvSpPr/>
            <p:nvPr/>
          </p:nvSpPr>
          <p:spPr>
            <a:xfrm>
              <a:off x="2967936" y="3218370"/>
              <a:ext cx="198286" cy="191715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0D514ADB-2FBB-44C1-845A-49954F6CF3E3}"/>
                </a:ext>
              </a:extLst>
            </p:cNvPr>
            <p:cNvSpPr/>
            <p:nvPr/>
          </p:nvSpPr>
          <p:spPr>
            <a:xfrm>
              <a:off x="3018647" y="3441521"/>
              <a:ext cx="180260" cy="158442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="" xmlns:a16="http://schemas.microsoft.com/office/drawing/2014/main" id="{06F63239-6941-42B7-8D2E-582E8AA58792}"/>
                </a:ext>
              </a:extLst>
            </p:cNvPr>
            <p:cNvSpPr/>
            <p:nvPr/>
          </p:nvSpPr>
          <p:spPr>
            <a:xfrm>
              <a:off x="3104662" y="3636604"/>
              <a:ext cx="123120" cy="130944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학생은 몇 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모둠으로 똑같이 나누려고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20713"/>
            <a:ext cx="2974460" cy="8202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모둠으로 똑같이 나누려고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188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FB751FAA-9175-4722-BE92-04337EA1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BF681D46-C62A-40E2-A8CB-2B5D2171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737993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865028" y="2076052"/>
            <a:ext cx="2975224" cy="10371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모둠으로 똑같이 나누면 한 모둠은 몇 명씩인지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99" y="1887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1815939-5043-4405-B131-5C20DD71AF3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B2413855-193E-4ECA-B647-C29F3EB7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D4C788AC-0662-4C90-B1F1-3BE92795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BC3A918A-B90D-4FDE-9101-1831526A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6363AC7B-0F09-4C43-ADA8-0D01E6E2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D13B77B-C018-49F7-93D9-B1BFAA417747}"/>
              </a:ext>
            </a:extLst>
          </p:cNvPr>
          <p:cNvGrpSpPr/>
          <p:nvPr/>
        </p:nvGrpSpPr>
        <p:grpSpPr>
          <a:xfrm>
            <a:off x="97415" y="1736812"/>
            <a:ext cx="3754505" cy="3002471"/>
            <a:chOff x="1001815" y="1980581"/>
            <a:chExt cx="4997243" cy="3632989"/>
          </a:xfrm>
        </p:grpSpPr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3CD73890-F9BE-4FCF-B512-DBAFC9037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7096"/>
            <a:stretch/>
          </p:blipFill>
          <p:spPr>
            <a:xfrm>
              <a:off x="1001815" y="1987525"/>
              <a:ext cx="2469440" cy="328462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0A6342B7-1D46-4678-BCB6-3AF3DDB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7096"/>
            <a:stretch/>
          </p:blipFill>
          <p:spPr>
            <a:xfrm>
              <a:off x="3455877" y="1980581"/>
              <a:ext cx="2469440" cy="328462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B11268F4-B728-4D25-9E9C-5F435108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41" r="13719" b="9712"/>
            <a:stretch/>
          </p:blipFill>
          <p:spPr>
            <a:xfrm>
              <a:off x="1001815" y="5177970"/>
              <a:ext cx="4997243" cy="435600"/>
            </a:xfrm>
            <a:prstGeom prst="rect">
              <a:avLst/>
            </a:prstGeom>
          </p:spPr>
        </p:pic>
      </p:grp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7" y="4400389"/>
            <a:ext cx="360000" cy="360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00DFF1CC-69C5-4F88-B413-79F7B723C316}"/>
              </a:ext>
            </a:extLst>
          </p:cNvPr>
          <p:cNvGrpSpPr/>
          <p:nvPr/>
        </p:nvGrpSpPr>
        <p:grpSpPr>
          <a:xfrm>
            <a:off x="231489" y="3673889"/>
            <a:ext cx="2033896" cy="1015251"/>
            <a:chOff x="990751" y="430178"/>
            <a:chExt cx="2033896" cy="1015251"/>
          </a:xfrm>
        </p:grpSpPr>
        <p:sp>
          <p:nvSpPr>
            <p:cNvPr id="82" name="모서리가 둥근 직사각형 61">
              <a:extLst>
                <a:ext uri="{FF2B5EF4-FFF2-40B4-BE49-F238E27FC236}">
                  <a16:creationId xmlns="" xmlns:a16="http://schemas.microsoft.com/office/drawing/2014/main" id="{8205D65F-5E4F-4249-8405-CACECD8AB1E5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642190E8-6FD8-400B-9D7C-C9D5A9B928C5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="" xmlns:a16="http://schemas.microsoft.com/office/drawing/2014/main" id="{8735AB82-EFB7-47B0-A2F5-444A4DB5FE3C}"/>
                </a:ext>
              </a:extLst>
            </p:cNvPr>
            <p:cNvSpPr/>
            <p:nvPr/>
          </p:nvSpPr>
          <p:spPr>
            <a:xfrm rot="10800000" flipV="1">
              <a:off x="2471193" y="43017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AB38061F-230D-4126-B728-B0C1A541A386}"/>
              </a:ext>
            </a:extLst>
          </p:cNvPr>
          <p:cNvGrpSpPr/>
          <p:nvPr/>
        </p:nvGrpSpPr>
        <p:grpSpPr>
          <a:xfrm>
            <a:off x="1223628" y="1991336"/>
            <a:ext cx="2404411" cy="1705956"/>
            <a:chOff x="1188021" y="2061592"/>
            <a:chExt cx="2404411" cy="1705956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5DBD309B-21CB-47FA-87DB-7756F91C2112}"/>
                </a:ext>
              </a:extLst>
            </p:cNvPr>
            <p:cNvGrpSpPr/>
            <p:nvPr/>
          </p:nvGrpSpPr>
          <p:grpSpPr>
            <a:xfrm>
              <a:off x="1188021" y="2061592"/>
              <a:ext cx="2404411" cy="1109456"/>
              <a:chOff x="753560" y="567478"/>
              <a:chExt cx="2644852" cy="1109456"/>
            </a:xfrm>
          </p:grpSpPr>
          <p:sp>
            <p:nvSpPr>
              <p:cNvPr id="91" name="모서리가 둥근 직사각형 61">
                <a:extLst>
                  <a:ext uri="{FF2B5EF4-FFF2-40B4-BE49-F238E27FC236}">
                    <a16:creationId xmlns="" xmlns:a16="http://schemas.microsoft.com/office/drawing/2014/main" id="{7C00C6FF-DDD4-498D-AFD0-0F508363BAAD}"/>
                  </a:ext>
                </a:extLst>
              </p:cNvPr>
              <p:cNvSpPr/>
              <p:nvPr/>
            </p:nvSpPr>
            <p:spPr>
              <a:xfrm>
                <a:off x="753560" y="567478"/>
                <a:ext cx="2644852" cy="11094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84E11D96-CB21-4051-85AB-ACEDA468B5E5}"/>
                  </a:ext>
                </a:extLst>
              </p:cNvPr>
              <p:cNvSpPr/>
              <p:nvPr/>
            </p:nvSpPr>
            <p:spPr>
              <a:xfrm>
                <a:off x="814618" y="696982"/>
                <a:ext cx="2543753" cy="850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우리가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24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명이니까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 모둠은 몇 명씩인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D2BF34ED-D4E1-4434-A18E-150D661B7F06}"/>
                </a:ext>
              </a:extLst>
            </p:cNvPr>
            <p:cNvSpPr/>
            <p:nvPr/>
          </p:nvSpPr>
          <p:spPr>
            <a:xfrm>
              <a:off x="2967936" y="3218370"/>
              <a:ext cx="198286" cy="191715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0D514ADB-2FBB-44C1-845A-49954F6CF3E3}"/>
                </a:ext>
              </a:extLst>
            </p:cNvPr>
            <p:cNvSpPr/>
            <p:nvPr/>
          </p:nvSpPr>
          <p:spPr>
            <a:xfrm>
              <a:off x="3018647" y="3441521"/>
              <a:ext cx="180260" cy="158442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06F63239-6941-42B7-8D2E-582E8AA58792}"/>
                </a:ext>
              </a:extLst>
            </p:cNvPr>
            <p:cNvSpPr/>
            <p:nvPr/>
          </p:nvSpPr>
          <p:spPr>
            <a:xfrm>
              <a:off x="3104662" y="3636604"/>
              <a:ext cx="123120" cy="130944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737993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0048" y="1948384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587896" y="2355848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834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DDE6CAE9-503B-4F0E-AAD9-E58AE3D8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58DEE349-6AAE-41A7-B6F0-9C7810C0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5728C51B-0B5C-4A83-AC82-3788FBDAD451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F3A241-83F8-434C-855E-EE3BF52E0CBD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A218FDF0-CAC1-46D3-AE17-F53ED6E5F8C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A234E84-EFFB-438E-8FA4-2BE0895B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11710C4-8B4C-41FF-A4D1-84A7E76DDDC1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4A493EA8-362E-43CA-9644-90BC0CC0331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B5A13548-0F91-43BF-81D7-1D6ED53FF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68EA511-1AA9-45CE-A600-0FF950E9061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65FB42AB-E549-4933-97DE-0DD80A3FF912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FB70ABF1-AE3A-48B7-BB09-20B7F7D0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623E26DC-DF22-4842-9F41-2FEB431D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B0C7A293-6256-4D82-B879-87170F48A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238A6DDB-34AD-41BA-BBE2-B93B99285234}"/>
              </a:ext>
            </a:extLst>
          </p:cNvPr>
          <p:cNvGrpSpPr/>
          <p:nvPr/>
        </p:nvGrpSpPr>
        <p:grpSpPr>
          <a:xfrm>
            <a:off x="739828" y="2253644"/>
            <a:ext cx="5596368" cy="2759532"/>
            <a:chOff x="71500" y="1980581"/>
            <a:chExt cx="6771605" cy="3672936"/>
          </a:xfrm>
        </p:grpSpPr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14754A2D-8FAD-4CE4-91DB-4E66A486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26" y="1987525"/>
              <a:ext cx="3387229" cy="328462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0D3EC910-F4A6-4917-BAE4-B9D02086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5876" y="1980581"/>
              <a:ext cx="3387229" cy="328462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2EACCC3C-1865-4A99-924C-D964E1D43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" r="1433" b="1433"/>
            <a:stretch/>
          </p:blipFill>
          <p:spPr>
            <a:xfrm>
              <a:off x="71500" y="5177970"/>
              <a:ext cx="6771605" cy="475547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9C466ED0-DA34-47BA-A5AC-15EA57CC5174}"/>
              </a:ext>
            </a:extLst>
          </p:cNvPr>
          <p:cNvGrpSpPr/>
          <p:nvPr/>
        </p:nvGrpSpPr>
        <p:grpSpPr>
          <a:xfrm>
            <a:off x="1210282" y="2426780"/>
            <a:ext cx="2033896" cy="995683"/>
            <a:chOff x="990751" y="646099"/>
            <a:chExt cx="2033896" cy="995683"/>
          </a:xfrm>
        </p:grpSpPr>
        <p:sp>
          <p:nvSpPr>
            <p:cNvPr id="65" name="모서리가 둥근 직사각형 61">
              <a:extLst>
                <a:ext uri="{FF2B5EF4-FFF2-40B4-BE49-F238E27FC236}">
                  <a16:creationId xmlns="" xmlns:a16="http://schemas.microsoft.com/office/drawing/2014/main" id="{1347FB16-1534-458C-BE45-93BBE847A4F6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6D5C5EBC-2672-430F-AA85-FFD4F0A7ED1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="" xmlns:a16="http://schemas.microsoft.com/office/drawing/2014/main" id="{E8D2F286-0321-4888-BDBB-1AA46C066BBC}"/>
                </a:ext>
              </a:extLst>
            </p:cNvPr>
            <p:cNvSpPr/>
            <p:nvPr/>
          </p:nvSpPr>
          <p:spPr>
            <a:xfrm flipV="1">
              <a:off x="2606274" y="1437555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4E47AF15-3746-4A0F-BC53-8B8718703D03}"/>
              </a:ext>
            </a:extLst>
          </p:cNvPr>
          <p:cNvGrpSpPr/>
          <p:nvPr/>
        </p:nvGrpSpPr>
        <p:grpSpPr>
          <a:xfrm>
            <a:off x="3443598" y="2313007"/>
            <a:ext cx="2404411" cy="1786997"/>
            <a:chOff x="1403648" y="1830088"/>
            <a:chExt cx="2404411" cy="1786997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9E7EB937-7B69-4A09-85F2-FA4EFEF050AA}"/>
                </a:ext>
              </a:extLst>
            </p:cNvPr>
            <p:cNvGrpSpPr/>
            <p:nvPr/>
          </p:nvGrpSpPr>
          <p:grpSpPr>
            <a:xfrm>
              <a:off x="1403648" y="1830088"/>
              <a:ext cx="2404411" cy="1109456"/>
              <a:chOff x="990750" y="335974"/>
              <a:chExt cx="2644852" cy="1109456"/>
            </a:xfrm>
          </p:grpSpPr>
          <p:sp>
            <p:nvSpPr>
              <p:cNvPr id="83" name="모서리가 둥근 직사각형 61">
                <a:extLst>
                  <a:ext uri="{FF2B5EF4-FFF2-40B4-BE49-F238E27FC236}">
                    <a16:creationId xmlns="" xmlns:a16="http://schemas.microsoft.com/office/drawing/2014/main" id="{25ACE2A0-28C3-4EEC-9E35-B4B716C59D47}"/>
                  </a:ext>
                </a:extLst>
              </p:cNvPr>
              <p:cNvSpPr/>
              <p:nvPr/>
            </p:nvSpPr>
            <p:spPr>
              <a:xfrm>
                <a:off x="990750" y="335974"/>
                <a:ext cx="2644852" cy="11094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B01B4527-485C-4968-B186-238768B1E96B}"/>
                  </a:ext>
                </a:extLst>
              </p:cNvPr>
              <p:cNvSpPr/>
              <p:nvPr/>
            </p:nvSpPr>
            <p:spPr>
              <a:xfrm>
                <a:off x="1061086" y="486231"/>
                <a:ext cx="2543753" cy="8504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우리가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24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명이니까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한 모둠은 몇 명씩인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D4C0125D-3C07-4570-ACEA-D6C63D5ABA12}"/>
                </a:ext>
              </a:extLst>
            </p:cNvPr>
            <p:cNvSpPr/>
            <p:nvPr/>
          </p:nvSpPr>
          <p:spPr>
            <a:xfrm>
              <a:off x="3089848" y="3006394"/>
              <a:ext cx="198286" cy="191715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13798E5D-6EAA-42D9-92B7-982B673A3F30}"/>
                </a:ext>
              </a:extLst>
            </p:cNvPr>
            <p:cNvSpPr/>
            <p:nvPr/>
          </p:nvSpPr>
          <p:spPr>
            <a:xfrm>
              <a:off x="2999862" y="3255691"/>
              <a:ext cx="180260" cy="158442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51FE9B93-849C-4D78-A062-3642416CC97A}"/>
                </a:ext>
              </a:extLst>
            </p:cNvPr>
            <p:cNvSpPr/>
            <p:nvPr/>
          </p:nvSpPr>
          <p:spPr>
            <a:xfrm>
              <a:off x="2948990" y="3486141"/>
              <a:ext cx="123120" cy="130944"/>
            </a:xfrm>
            <a:prstGeom prst="ellipse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39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45361</TotalTime>
  <Words>3660</Words>
  <Application>Microsoft Office PowerPoint</Application>
  <PresentationFormat>화면 슬라이드 쇼(4:3)</PresentationFormat>
  <Paragraphs>1256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8616</cp:revision>
  <cp:lastPrinted>2021-12-20T01:30:02Z</cp:lastPrinted>
  <dcterms:created xsi:type="dcterms:W3CDTF">2008-07-15T12:19:11Z</dcterms:created>
  <dcterms:modified xsi:type="dcterms:W3CDTF">2022-06-30T01:30:04Z</dcterms:modified>
</cp:coreProperties>
</file>