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782" r:id="rId2"/>
    <p:sldId id="783" r:id="rId3"/>
    <p:sldId id="1327" r:id="rId4"/>
    <p:sldId id="1097" r:id="rId5"/>
    <p:sldId id="1289" r:id="rId6"/>
    <p:sldId id="1375" r:id="rId7"/>
    <p:sldId id="1376" r:id="rId8"/>
    <p:sldId id="1377" r:id="rId9"/>
    <p:sldId id="1379" r:id="rId10"/>
    <p:sldId id="1380" r:id="rId11"/>
    <p:sldId id="1385" r:id="rId12"/>
    <p:sldId id="1351" r:id="rId13"/>
    <p:sldId id="1387" r:id="rId14"/>
    <p:sldId id="1372" r:id="rId15"/>
    <p:sldId id="1362" r:id="rId16"/>
    <p:sldId id="1363" r:id="rId17"/>
    <p:sldId id="1386" r:id="rId18"/>
    <p:sldId id="1369" r:id="rId19"/>
    <p:sldId id="1384" r:id="rId20"/>
    <p:sldId id="1383" r:id="rId21"/>
    <p:sldId id="1373" r:id="rId22"/>
    <p:sldId id="1388" r:id="rId23"/>
    <p:sldId id="1315" r:id="rId24"/>
    <p:sldId id="1316" r:id="rId2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8A2"/>
    <a:srgbClr val="E6B9B8"/>
    <a:srgbClr val="00A0FF"/>
    <a:srgbClr val="FF0000"/>
    <a:srgbClr val="336600"/>
    <a:srgbClr val="339933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9387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0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6.emf"/><Relationship Id="rId7" Type="http://schemas.openxmlformats.org/officeDocument/2006/relationships/image" Target="../media/image17.emf"/><Relationship Id="rId12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emf"/><Relationship Id="rId11" Type="http://schemas.openxmlformats.org/officeDocument/2006/relationships/image" Target="../media/image9.png"/><Relationship Id="rId5" Type="http://schemas.openxmlformats.org/officeDocument/2006/relationships/image" Target="../media/image27.emf"/><Relationship Id="rId10" Type="http://schemas.openxmlformats.org/officeDocument/2006/relationships/image" Target="../media/image10.png"/><Relationship Id="rId4" Type="http://schemas.openxmlformats.org/officeDocument/2006/relationships/image" Target="../media/image26.emf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1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1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0.png"/><Relationship Id="rId5" Type="http://schemas.openxmlformats.org/officeDocument/2006/relationships/image" Target="../media/image29.png"/><Relationship Id="rId10" Type="http://schemas.openxmlformats.org/officeDocument/2006/relationships/image" Target="../media/image34.emf"/><Relationship Id="rId4" Type="http://schemas.openxmlformats.org/officeDocument/2006/relationships/image" Target="../media/image4.png"/><Relationship Id="rId9" Type="http://schemas.openxmlformats.org/officeDocument/2006/relationships/image" Target="../media/image33.emf"/><Relationship Id="rId1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emf"/><Relationship Id="rId7" Type="http://schemas.openxmlformats.org/officeDocument/2006/relationships/image" Target="../media/image9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7.emf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5494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39636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9327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수학의 힘을 키워요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suh_h_0302_02_0011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 bwMode="auto">
          <a:xfrm>
            <a:off x="772815" y="2344894"/>
            <a:ext cx="5787789" cy="790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올해 어린이날은 월요일인데 내년 어린이날은 무슨 요일인지 이야기하고 있습니다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620415" y="2192494"/>
            <a:ext cx="5787789" cy="790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올해 어린이날은 월요일인데 내년 어린이날은 무슨 요일인지 이야기하고 있습니다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633" y="2024844"/>
            <a:ext cx="360000" cy="355000"/>
          </a:xfrm>
          <a:prstGeom prst="rect">
            <a:avLst/>
          </a:prstGeom>
        </p:spPr>
      </p:pic>
      <p:sp>
        <p:nvSpPr>
          <p:cNvPr id="54" name="TextBox 43"/>
          <p:cNvSpPr txBox="1"/>
          <p:nvPr/>
        </p:nvSpPr>
        <p:spPr>
          <a:xfrm>
            <a:off x="569064" y="332098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46083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647564" y="3784222"/>
            <a:ext cx="5740069" cy="8515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내년 어린이날이 무슨 요일인지 달력을 보지 않고 아는 방법을 궁금해합니다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411" y="3576349"/>
            <a:ext cx="360000" cy="355000"/>
          </a:xfrm>
          <a:prstGeom prst="rect">
            <a:avLst/>
          </a:prstGeom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>
            <a:extLst>
              <a:ext uri="{FF2B5EF4-FFF2-40B4-BE49-F238E27FC236}">
                <a16:creationId xmlns:a16="http://schemas.microsoft.com/office/drawing/2014/main" id="{69FCD318-F992-4505-9FFD-862E5B042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>
            <a:extLst>
              <a:ext uri="{FF2B5EF4-FFF2-40B4-BE49-F238E27FC236}">
                <a16:creationId xmlns:a16="http://schemas.microsoft.com/office/drawing/2014/main" id="{1DFF0CAF-EB46-453B-A9FC-C17AE9D45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id="{7C9E7C75-4E77-4C42-B3F8-2C6C45A7F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2" name="TextBox 9">
            <a:extLst>
              <a:ext uri="{FF2B5EF4-FFF2-40B4-BE49-F238E27FC236}">
                <a16:creationId xmlns:a16="http://schemas.microsoft.com/office/drawing/2014/main" id="{3FEEB55D-D8D9-47D0-8E71-C9EC23BD8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3FF224-1686-4B22-BA38-2031E653F038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뒤는 무슨 요일인지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11">
            <a:extLst>
              <a:ext uri="{FF2B5EF4-FFF2-40B4-BE49-F238E27FC236}">
                <a16:creationId xmlns:a16="http://schemas.microsoft.com/office/drawing/2014/main" id="{C72126A4-5FC3-4993-A114-BDDBF421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64" y="104202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21">
            <a:extLst>
              <a:ext uri="{FF2B5EF4-FFF2-40B4-BE49-F238E27FC236}">
                <a16:creationId xmlns:a16="http://schemas.microsoft.com/office/drawing/2014/main" id="{DE39E1FD-B904-4584-98F3-D57EC1D03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창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초 뒤에 자동으로 닫힘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닫기 버튼으로 창 닫기 가능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223496B7-96B5-49A4-A752-CC4173735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" y="2183478"/>
            <a:ext cx="6820597" cy="195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>
            <a:extLst>
              <a:ext uri="{FF2B5EF4-FFF2-40B4-BE49-F238E27FC236}">
                <a16:creationId xmlns:a16="http://schemas.microsoft.com/office/drawing/2014/main" id="{4746027F-19A9-4C32-8F8D-BA0D571FEAF7}"/>
              </a:ext>
            </a:extLst>
          </p:cNvPr>
          <p:cNvSpPr txBox="1"/>
          <p:nvPr/>
        </p:nvSpPr>
        <p:spPr>
          <a:xfrm>
            <a:off x="192007" y="3229085"/>
            <a:ext cx="621619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오늘을 월요일이라 생각하고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표를 이용하여 </a:t>
            </a:r>
            <a:r>
              <a:rPr lang="ko-KR" altLang="en-US" sz="1900" b="1" spc="-150" dirty="0" smtClean="0">
                <a:latin typeface="맑은 고딕" pitchFamily="50" charset="-127"/>
                <a:ea typeface="맑은 고딕" pitchFamily="50" charset="-127"/>
              </a:rPr>
              <a:t>    안에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알맞은 수나 말을 써넣으세요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D98DFB0-A930-4CB1-9653-B66064489E66}"/>
              </a:ext>
            </a:extLst>
          </p:cNvPr>
          <p:cNvGrpSpPr/>
          <p:nvPr/>
        </p:nvGrpSpPr>
        <p:grpSpPr>
          <a:xfrm>
            <a:off x="179512" y="2844364"/>
            <a:ext cx="1728863" cy="384721"/>
            <a:chOff x="6983597" y="2580788"/>
            <a:chExt cx="1728863" cy="38472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5CDB330-4152-4AA2-8167-B30258BF1F74}"/>
                </a:ext>
              </a:extLst>
            </p:cNvPr>
            <p:cNvSpPr txBox="1"/>
            <p:nvPr/>
          </p:nvSpPr>
          <p:spPr>
            <a:xfrm>
              <a:off x="6983597" y="2580788"/>
              <a:ext cx="17288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~        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]</a:t>
              </a:r>
            </a:p>
          </p:txBody>
        </p:sp>
        <p:sp>
          <p:nvSpPr>
            <p:cNvPr id="78" name="모서리가 둥근 직사각형 46">
              <a:extLst>
                <a:ext uri="{FF2B5EF4-FFF2-40B4-BE49-F238E27FC236}">
                  <a16:creationId xmlns:a16="http://schemas.microsoft.com/office/drawing/2014/main" id="{AC1790D3-2A36-4D98-90F1-96A3D9556FAA}"/>
                </a:ext>
              </a:extLst>
            </p:cNvPr>
            <p:cNvSpPr/>
            <p:nvPr/>
          </p:nvSpPr>
          <p:spPr>
            <a:xfrm>
              <a:off x="7172813" y="2681815"/>
              <a:ext cx="553330" cy="240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문제</a:t>
              </a:r>
            </a:p>
          </p:txBody>
        </p:sp>
        <p:sp>
          <p:nvSpPr>
            <p:cNvPr id="79" name="모서리가 둥근 직사각형 48">
              <a:extLst>
                <a:ext uri="{FF2B5EF4-FFF2-40B4-BE49-F238E27FC236}">
                  <a16:creationId xmlns:a16="http://schemas.microsoft.com/office/drawing/2014/main" id="{7BD8E8AB-D7A8-4FFE-9800-185BFCBEE51B}"/>
                </a:ext>
              </a:extLst>
            </p:cNvPr>
            <p:cNvSpPr/>
            <p:nvPr/>
          </p:nvSpPr>
          <p:spPr>
            <a:xfrm>
              <a:off x="7874553" y="2682060"/>
              <a:ext cx="553330" cy="240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계획</a:t>
              </a:r>
            </a:p>
          </p:txBody>
        </p:sp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id="{8AB072C0-B844-473D-A4F9-1876AD11E7AD}"/>
              </a:ext>
            </a:extLst>
          </p:cNvPr>
          <p:cNvSpPr/>
          <p:nvPr/>
        </p:nvSpPr>
        <p:spPr>
          <a:xfrm>
            <a:off x="6534199" y="2416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857" y="326817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05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보기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닫혔을 때 화면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클릭 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팝업창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열림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0" name="타원 39"/>
          <p:cNvSpPr/>
          <p:nvPr/>
        </p:nvSpPr>
        <p:spPr>
          <a:xfrm>
            <a:off x="5251823" y="8885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620415" y="2192494"/>
            <a:ext cx="5787789" cy="790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올해 어린이날은 월요일인데 내년 어린이날은 무슨 요일인지 이야기하고 있습니다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633" y="2024844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569064" y="332098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46083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647564" y="3784222"/>
            <a:ext cx="5740069" cy="8515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내년 어린이날이 무슨 요일인지 달력을 보지 않고 아는 방법을 궁금해합니다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411" y="3576349"/>
            <a:ext cx="360000" cy="355000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20032" y="24483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>
            <a:extLst>
              <a:ext uri="{FF2B5EF4-FFF2-40B4-BE49-F238E27FC236}">
                <a16:creationId xmlns:a16="http://schemas.microsoft.com/office/drawing/2014/main" id="{69FCD318-F992-4505-9FFD-862E5B042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>
            <a:extLst>
              <a:ext uri="{FF2B5EF4-FFF2-40B4-BE49-F238E27FC236}">
                <a16:creationId xmlns:a16="http://schemas.microsoft.com/office/drawing/2014/main" id="{1DFF0CAF-EB46-453B-A9FC-C17AE9D45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id="{7C9E7C75-4E77-4C42-B3F8-2C6C45A7F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2" name="TextBox 9">
            <a:extLst>
              <a:ext uri="{FF2B5EF4-FFF2-40B4-BE49-F238E27FC236}">
                <a16:creationId xmlns:a16="http://schemas.microsoft.com/office/drawing/2014/main" id="{3FEEB55D-D8D9-47D0-8E71-C9EC23BD8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3FF224-1686-4B22-BA38-2031E653F038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뒤는 무슨 요일인지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11">
            <a:extLst>
              <a:ext uri="{FF2B5EF4-FFF2-40B4-BE49-F238E27FC236}">
                <a16:creationId xmlns:a16="http://schemas.microsoft.com/office/drawing/2014/main" id="{C72126A4-5FC3-4993-A114-BDDBF421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64" y="104202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48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삽화는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78167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)4-2-1(1).PSD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7">
            <a:extLst>
              <a:ext uri="{FF2B5EF4-FFF2-40B4-BE49-F238E27FC236}">
                <a16:creationId xmlns:a16="http://schemas.microsoft.com/office/drawing/2014/main" id="{B4DE3E03-49C9-4165-A163-75905575B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8036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804DD980-96B3-4BEB-A754-4F623BB9A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522" y="33314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5" name="TextBox 8">
            <a:extLst>
              <a:ext uri="{FF2B5EF4-FFF2-40B4-BE49-F238E27FC236}">
                <a16:creationId xmlns:a16="http://schemas.microsoft.com/office/drawing/2014/main" id="{AE2403FB-2B86-4423-98D9-053E198E9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id="{69FCD318-F992-4505-9FFD-862E5B042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694157" y="5439035"/>
            <a:ext cx="1637116" cy="263186"/>
            <a:chOff x="319554" y="1245924"/>
            <a:chExt cx="2636592" cy="423864"/>
          </a:xfrm>
        </p:grpSpPr>
        <p:pic>
          <p:nvPicPr>
            <p:cNvPr id="4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5" y="1916832"/>
            <a:ext cx="6932043" cy="30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모서리가 둥근 직사각형 50"/>
          <p:cNvSpPr/>
          <p:nvPr/>
        </p:nvSpPr>
        <p:spPr>
          <a:xfrm>
            <a:off x="36992" y="1486447"/>
            <a:ext cx="1657307" cy="9986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이번 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어린이날에 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나들이 가자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8FDBA042-BB56-4A96-86D4-1267183105F9}"/>
              </a:ext>
            </a:extLst>
          </p:cNvPr>
          <p:cNvSpPr/>
          <p:nvPr/>
        </p:nvSpPr>
        <p:spPr>
          <a:xfrm flipH="1" flipV="1">
            <a:off x="1012695" y="2508122"/>
            <a:ext cx="90011" cy="204227"/>
          </a:xfrm>
          <a:prstGeom prst="triangle">
            <a:avLst/>
          </a:prstGeom>
          <a:solidFill>
            <a:srgbClr val="E6B9B8"/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30">
            <a:extLst>
              <a:ext uri="{FF2B5EF4-FFF2-40B4-BE49-F238E27FC236}">
                <a16:creationId xmlns:a16="http://schemas.microsoft.com/office/drawing/2014/main" id="{2B39574F-8BFD-4E58-B249-C3632E943E1B}"/>
              </a:ext>
            </a:extLst>
          </p:cNvPr>
          <p:cNvSpPr/>
          <p:nvPr/>
        </p:nvSpPr>
        <p:spPr>
          <a:xfrm>
            <a:off x="1765184" y="1748629"/>
            <a:ext cx="2551331" cy="8792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어린이날이 무슨 요일인데요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03E123B7-7D8C-4ACA-9294-BCB178DA9386}"/>
              </a:ext>
            </a:extLst>
          </p:cNvPr>
          <p:cNvSpPr/>
          <p:nvPr/>
        </p:nvSpPr>
        <p:spPr>
          <a:xfrm flipV="1">
            <a:off x="2782970" y="2642884"/>
            <a:ext cx="90011" cy="20422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499992" y="2036557"/>
            <a:ext cx="1657307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월요일이야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8FDBA042-BB56-4A96-86D4-1267183105F9}"/>
              </a:ext>
            </a:extLst>
          </p:cNvPr>
          <p:cNvSpPr/>
          <p:nvPr/>
        </p:nvSpPr>
        <p:spPr>
          <a:xfrm flipH="1" flipV="1">
            <a:off x="4954694" y="2576082"/>
            <a:ext cx="174146" cy="324571"/>
          </a:xfrm>
          <a:prstGeom prst="triangle">
            <a:avLst/>
          </a:prstGeom>
          <a:solidFill>
            <a:srgbClr val="E6B9B8"/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17636" y="1228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486432" y="53373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34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삽화는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7106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)4-2-1(1).PSD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타원 57"/>
          <p:cNvSpPr/>
          <p:nvPr/>
        </p:nvSpPr>
        <p:spPr>
          <a:xfrm>
            <a:off x="217636" y="1228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B4DE3E03-49C9-4165-A163-75905575B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8036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804DD980-96B3-4BEB-A754-4F623BB9A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522" y="33314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163CB52-B744-4540-B914-E915F6EEFD21}"/>
              </a:ext>
            </a:extLst>
          </p:cNvPr>
          <p:cNvGrpSpPr/>
          <p:nvPr/>
        </p:nvGrpSpPr>
        <p:grpSpPr>
          <a:xfrm>
            <a:off x="86791" y="1592796"/>
            <a:ext cx="3401974" cy="3449545"/>
            <a:chOff x="674336" y="2152975"/>
            <a:chExt cx="3742171" cy="3794499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BC582AF-A298-4A73-898E-1E2FE2F524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7103"/>
            <a:stretch/>
          </p:blipFill>
          <p:spPr>
            <a:xfrm>
              <a:off x="2181161" y="3330854"/>
              <a:ext cx="2235345" cy="2616619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E9277D1-3B12-4873-A2C4-EA94BC6E63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0273" r="6596" b="4714"/>
            <a:stretch/>
          </p:blipFill>
          <p:spPr>
            <a:xfrm>
              <a:off x="674336" y="2174664"/>
              <a:ext cx="526830" cy="3772809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B53C9A66-461E-467B-9B59-67F1C325FE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5492" r="-3659" b="3176"/>
            <a:stretch/>
          </p:blipFill>
          <p:spPr>
            <a:xfrm>
              <a:off x="1131825" y="2174664"/>
              <a:ext cx="583981" cy="3772809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16CC65AE-8CD4-4B4C-86AA-732EB7FE1E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210" t="58877" r="4456" b="3549"/>
            <a:stretch/>
          </p:blipFill>
          <p:spPr>
            <a:xfrm>
              <a:off x="1670901" y="2174664"/>
              <a:ext cx="526830" cy="377281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40938D5-F598-4265-A741-8526DF306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7846" r="36807"/>
            <a:stretch/>
          </p:blipFill>
          <p:spPr>
            <a:xfrm>
              <a:off x="2170649" y="2152975"/>
              <a:ext cx="2245858" cy="1177879"/>
            </a:xfrm>
            <a:prstGeom prst="rect">
              <a:avLst/>
            </a:prstGeom>
          </p:spPr>
        </p:pic>
      </p:grpSp>
      <p:sp>
        <p:nvSpPr>
          <p:cNvPr id="62" name="모서리가 둥근 직사각형 30">
            <a:extLst>
              <a:ext uri="{FF2B5EF4-FFF2-40B4-BE49-F238E27FC236}">
                <a16:creationId xmlns:a16="http://schemas.microsoft.com/office/drawing/2014/main" id="{22E9C2FF-9D16-4014-B93C-C138BAC10B30}"/>
              </a:ext>
            </a:extLst>
          </p:cNvPr>
          <p:cNvSpPr/>
          <p:nvPr/>
        </p:nvSpPr>
        <p:spPr>
          <a:xfrm>
            <a:off x="101024" y="1717526"/>
            <a:ext cx="3087110" cy="8792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내년 어린이날에도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이번처럼 나들이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갈 수 있으면 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좋겠어요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F8580103-2786-44DF-8E95-03621C0A6AB2}"/>
              </a:ext>
            </a:extLst>
          </p:cNvPr>
          <p:cNvSpPr/>
          <p:nvPr/>
        </p:nvSpPr>
        <p:spPr>
          <a:xfrm flipV="1">
            <a:off x="645649" y="2611781"/>
            <a:ext cx="90011" cy="20422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54B15FD6-A690-4178-9585-77E8E8DE499D}"/>
              </a:ext>
            </a:extLst>
          </p:cNvPr>
          <p:cNvSpPr/>
          <p:nvPr/>
        </p:nvSpPr>
        <p:spPr>
          <a:xfrm rot="10800000" flipH="1" flipV="1">
            <a:off x="2301949" y="3537171"/>
            <a:ext cx="165971" cy="433914"/>
          </a:xfrm>
          <a:prstGeom prst="triangle">
            <a:avLst/>
          </a:prstGeom>
          <a:solidFill>
            <a:srgbClr val="E6B9B8"/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8">
            <a:extLst>
              <a:ext uri="{FF2B5EF4-FFF2-40B4-BE49-F238E27FC236}">
                <a16:creationId xmlns:a16="http://schemas.microsoft.com/office/drawing/2014/main" id="{AE2403FB-2B86-4423-98D9-053E198E9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2418281-E776-43BE-8DFA-CCBE433B8F78}"/>
              </a:ext>
            </a:extLst>
          </p:cNvPr>
          <p:cNvGrpSpPr/>
          <p:nvPr/>
        </p:nvGrpSpPr>
        <p:grpSpPr>
          <a:xfrm>
            <a:off x="3419872" y="1607414"/>
            <a:ext cx="3520623" cy="3437651"/>
            <a:chOff x="719572" y="1824936"/>
            <a:chExt cx="5154546" cy="5033064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AA3EA9C4-71BB-4649-AE9A-F554F58C59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6736" r="14996"/>
            <a:stretch/>
          </p:blipFill>
          <p:spPr>
            <a:xfrm>
              <a:off x="2712054" y="1833557"/>
              <a:ext cx="3162064" cy="502444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C78F997E-4C8E-4456-A6A5-FFBC73E18B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582"/>
            <a:stretch/>
          </p:blipFill>
          <p:spPr>
            <a:xfrm>
              <a:off x="736763" y="3018388"/>
              <a:ext cx="1999033" cy="3830992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40B1671-FCE0-49F5-9A3B-497F86F64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1582" t="77477"/>
            <a:stretch/>
          </p:blipFill>
          <p:spPr>
            <a:xfrm>
              <a:off x="719572" y="1824936"/>
              <a:ext cx="1999033" cy="1208019"/>
            </a:xfrm>
            <a:prstGeom prst="rect">
              <a:avLst/>
            </a:prstGeom>
          </p:spPr>
        </p:pic>
      </p:grpSp>
      <p:sp>
        <p:nvSpPr>
          <p:cNvPr id="70" name="모서리가 둥근 직사각형 66">
            <a:extLst>
              <a:ext uri="{FF2B5EF4-FFF2-40B4-BE49-F238E27FC236}">
                <a16:creationId xmlns:a16="http://schemas.microsoft.com/office/drawing/2014/main" id="{3F22E6A9-D626-4492-A6EB-B110A0F8C559}"/>
              </a:ext>
            </a:extLst>
          </p:cNvPr>
          <p:cNvSpPr/>
          <p:nvPr/>
        </p:nvSpPr>
        <p:spPr>
          <a:xfrm>
            <a:off x="5301345" y="3524116"/>
            <a:ext cx="1657307" cy="9986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방법을 알려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30">
            <a:extLst>
              <a:ext uri="{FF2B5EF4-FFF2-40B4-BE49-F238E27FC236}">
                <a16:creationId xmlns:a16="http://schemas.microsoft.com/office/drawing/2014/main" id="{BEEFF8BA-710D-4378-9E63-2609D67A49F1}"/>
              </a:ext>
            </a:extLst>
          </p:cNvPr>
          <p:cNvSpPr/>
          <p:nvPr/>
        </p:nvSpPr>
        <p:spPr>
          <a:xfrm>
            <a:off x="3388821" y="1822316"/>
            <a:ext cx="2551331" cy="8792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달력을 보지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않고도 알 수 있어요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B5461641-AAAB-42FB-BA1E-10753382C116}"/>
              </a:ext>
            </a:extLst>
          </p:cNvPr>
          <p:cNvSpPr/>
          <p:nvPr/>
        </p:nvSpPr>
        <p:spPr>
          <a:xfrm flipV="1">
            <a:off x="4354146" y="2716571"/>
            <a:ext cx="90011" cy="20422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44BE0BC9-EE32-4D3E-81E1-8C22B3779D0C}"/>
              </a:ext>
            </a:extLst>
          </p:cNvPr>
          <p:cNvSpPr/>
          <p:nvPr/>
        </p:nvSpPr>
        <p:spPr>
          <a:xfrm rot="10800000" flipH="1" flipV="1">
            <a:off x="6264188" y="3087258"/>
            <a:ext cx="165971" cy="433914"/>
          </a:xfrm>
          <a:prstGeom prst="triangle">
            <a:avLst/>
          </a:prstGeom>
          <a:solidFill>
            <a:srgbClr val="E6B9B8"/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6">
            <a:extLst>
              <a:ext uri="{FF2B5EF4-FFF2-40B4-BE49-F238E27FC236}">
                <a16:creationId xmlns:a16="http://schemas.microsoft.com/office/drawing/2014/main" id="{24453C71-2B75-4236-A826-E92E37A682C7}"/>
              </a:ext>
            </a:extLst>
          </p:cNvPr>
          <p:cNvSpPr/>
          <p:nvPr/>
        </p:nvSpPr>
        <p:spPr>
          <a:xfrm>
            <a:off x="1633671" y="3954188"/>
            <a:ext cx="2669110" cy="9986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내년에는 어린이날이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화요일이어서 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어렵겠는걸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id="{69FCD318-F992-4505-9FFD-862E5B042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699287" y="5445224"/>
            <a:ext cx="1654859" cy="269100"/>
            <a:chOff x="290979" y="2009759"/>
            <a:chExt cx="2665167" cy="433388"/>
          </a:xfrm>
        </p:grpSpPr>
        <p:pic>
          <p:nvPicPr>
            <p:cNvPr id="33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857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539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탭별로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블릿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및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내 텍스트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123728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479180" y="5298847"/>
            <a:ext cx="2091220" cy="256563"/>
            <a:chOff x="319554" y="1245924"/>
            <a:chExt cx="3454864" cy="423864"/>
          </a:xfrm>
        </p:grpSpPr>
        <p:pic>
          <p:nvPicPr>
            <p:cNvPr id="5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직사각형 21">
            <a:extLst>
              <a:ext uri="{FF2B5EF4-FFF2-40B4-BE49-F238E27FC236}">
                <a16:creationId xmlns:a16="http://schemas.microsoft.com/office/drawing/2014/main" id="{7655D0DA-532C-4F15-952E-09604451E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7">
            <a:extLst>
              <a:ext uri="{FF2B5EF4-FFF2-40B4-BE49-F238E27FC236}">
                <a16:creationId xmlns:a16="http://schemas.microsoft.com/office/drawing/2014/main" id="{7E467AAC-5928-4EE4-8CBD-4945DE7B3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90" name="TextBox 8">
            <a:extLst>
              <a:ext uri="{FF2B5EF4-FFF2-40B4-BE49-F238E27FC236}">
                <a16:creationId xmlns:a16="http://schemas.microsoft.com/office/drawing/2014/main" id="{3F11F652-8D84-4D28-83AB-EC7678A70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91" name="TextBox 9">
            <a:extLst>
              <a:ext uri="{FF2B5EF4-FFF2-40B4-BE49-F238E27FC236}">
                <a16:creationId xmlns:a16="http://schemas.microsoft.com/office/drawing/2014/main" id="{63F04583-4BEA-49B2-A009-CA4512357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43282CC-DB7C-4EA8-97A0-1793152AF11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뒤는 무슨 요일인지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BC77C3-DFB6-4CEE-8AA7-7B5F89771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59278"/>
              </p:ext>
            </p:extLst>
          </p:nvPr>
        </p:nvGraphicFramePr>
        <p:xfrm>
          <a:off x="474691" y="2557708"/>
          <a:ext cx="6012671" cy="14833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858953">
                  <a:extLst>
                    <a:ext uri="{9D8B030D-6E8A-4147-A177-3AD203B41FA5}">
                      <a16:colId xmlns:a16="http://schemas.microsoft.com/office/drawing/2014/main" val="1612626547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487933647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4027321225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687000950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4255245197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812187459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3507636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2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84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573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439028"/>
                  </a:ext>
                </a:extLst>
              </a:tr>
            </a:tbl>
          </a:graphicData>
        </a:graphic>
      </p:graphicFrame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/>
          <p:cNvSpPr txBox="1"/>
          <p:nvPr/>
        </p:nvSpPr>
        <p:spPr>
          <a:xfrm>
            <a:off x="569064" y="1709151"/>
            <a:ext cx="5965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7, 14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나누면 나머지가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수이므로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뒤는       요일입니다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600531" y="1601201"/>
            <a:ext cx="539421" cy="446504"/>
            <a:chOff x="3289130" y="2863136"/>
            <a:chExt cx="539421" cy="446504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767099F-4032-4CA4-AE0B-890A39A566F0}"/>
                </a:ext>
              </a:extLst>
            </p:cNvPr>
            <p:cNvSpPr/>
            <p:nvPr/>
          </p:nvSpPr>
          <p:spPr bwMode="auto">
            <a:xfrm>
              <a:off x="3289130" y="2999333"/>
              <a:ext cx="347064" cy="31030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25284DAF-E99C-4F95-9A2B-5A47092E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68551" y="2863136"/>
              <a:ext cx="360000" cy="35500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2007403" y="2037709"/>
            <a:ext cx="539421" cy="573803"/>
            <a:chOff x="1467982" y="3325436"/>
            <a:chExt cx="539421" cy="573803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DC3BB998-9D28-42AD-81AC-F8889CCD721A}"/>
                </a:ext>
              </a:extLst>
            </p:cNvPr>
            <p:cNvSpPr/>
            <p:nvPr/>
          </p:nvSpPr>
          <p:spPr bwMode="auto">
            <a:xfrm>
              <a:off x="1467982" y="3325436"/>
              <a:ext cx="347064" cy="31030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3BA384A0-E8F3-408C-B782-BBCADEEFE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47403" y="3544239"/>
              <a:ext cx="360000" cy="355000"/>
            </a:xfrm>
            <a:prstGeom prst="rect">
              <a:avLst/>
            </a:prstGeom>
          </p:spPr>
        </p:pic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1">
            <a:extLst>
              <a:ext uri="{FF2B5EF4-FFF2-40B4-BE49-F238E27FC236}">
                <a16:creationId xmlns:a16="http://schemas.microsoft.com/office/drawing/2014/main" id="{C72126A4-5FC3-4993-A114-BDDBF421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64" y="104202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168301" y="15933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83568" y="2924944"/>
            <a:ext cx="432048" cy="38039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36419" y="23953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71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3"/>
          <p:cNvSpPr txBox="1"/>
          <p:nvPr/>
        </p:nvSpPr>
        <p:spPr>
          <a:xfrm>
            <a:off x="569064" y="1709151"/>
            <a:ext cx="5965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8, 15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나누면 나머지가      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수이므로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뒤는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요일입니다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3600531" y="1601201"/>
            <a:ext cx="539421" cy="446504"/>
            <a:chOff x="3289130" y="2863136"/>
            <a:chExt cx="539421" cy="44650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767099F-4032-4CA4-AE0B-890A39A566F0}"/>
                </a:ext>
              </a:extLst>
            </p:cNvPr>
            <p:cNvSpPr/>
            <p:nvPr/>
          </p:nvSpPr>
          <p:spPr bwMode="auto">
            <a:xfrm>
              <a:off x="3289130" y="2999333"/>
              <a:ext cx="347064" cy="31030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25284DAF-E99C-4F95-9A2B-5A47092E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8551" y="2863136"/>
              <a:ext cx="360000" cy="355000"/>
            </a:xfrm>
            <a:prstGeom prst="rect">
              <a:avLst/>
            </a:prstGeom>
          </p:spPr>
        </p:pic>
      </p:grpSp>
      <p:grpSp>
        <p:nvGrpSpPr>
          <p:cNvPr id="48" name="그룹 47"/>
          <p:cNvGrpSpPr/>
          <p:nvPr/>
        </p:nvGrpSpPr>
        <p:grpSpPr>
          <a:xfrm>
            <a:off x="2007403" y="2037709"/>
            <a:ext cx="539421" cy="573803"/>
            <a:chOff x="1467982" y="3325436"/>
            <a:chExt cx="539421" cy="57380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C3BB998-9D28-42AD-81AC-F8889CCD721A}"/>
                </a:ext>
              </a:extLst>
            </p:cNvPr>
            <p:cNvSpPr/>
            <p:nvPr/>
          </p:nvSpPr>
          <p:spPr bwMode="auto">
            <a:xfrm>
              <a:off x="1467982" y="3325436"/>
              <a:ext cx="347064" cy="31030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화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BA384A0-E8F3-408C-B782-BBCADEEFE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03" y="3544239"/>
              <a:ext cx="360000" cy="355000"/>
            </a:xfrm>
            <a:prstGeom prst="rect">
              <a:avLst/>
            </a:prstGeom>
          </p:spPr>
        </p:pic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79180" y="5298847"/>
            <a:ext cx="2091220" cy="256563"/>
            <a:chOff x="2479180" y="5298847"/>
            <a:chExt cx="2091220" cy="256563"/>
          </a:xfrm>
        </p:grpSpPr>
        <p:grpSp>
          <p:nvGrpSpPr>
            <p:cNvPr id="58" name="그룹 57"/>
            <p:cNvGrpSpPr/>
            <p:nvPr/>
          </p:nvGrpSpPr>
          <p:grpSpPr>
            <a:xfrm>
              <a:off x="2479180" y="5298847"/>
              <a:ext cx="2091220" cy="256563"/>
              <a:chOff x="319554" y="1245924"/>
              <a:chExt cx="3454864" cy="423864"/>
            </a:xfrm>
          </p:grpSpPr>
          <p:pic>
            <p:nvPicPr>
              <p:cNvPr id="59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1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667" y="1317363"/>
                <a:ext cx="781050" cy="295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" name="Picture 1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5318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747" y="1312601"/>
                <a:ext cx="800099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000" y="53424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3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00" y="5342400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>
            <a:extLst>
              <a:ext uri="{FF2B5EF4-FFF2-40B4-BE49-F238E27FC236}">
                <a16:creationId xmlns:a16="http://schemas.microsoft.com/office/drawing/2014/main" id="{04558B8A-8E58-4D81-986A-2ABA4B75F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718B3623-CB8D-42B1-8B5B-E26CA6F64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64" name="TextBox 8">
            <a:extLst>
              <a:ext uri="{FF2B5EF4-FFF2-40B4-BE49-F238E27FC236}">
                <a16:creationId xmlns:a16="http://schemas.microsoft.com/office/drawing/2014/main" id="{40687C5E-2207-4EA2-BA95-F556DC0FE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id="{36C42484-5D0C-403A-805A-984AA85DD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2E7C5D-E756-4402-9F12-7B8F6DA543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뒤는 무슨 요일인지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1">
            <a:extLst>
              <a:ext uri="{FF2B5EF4-FFF2-40B4-BE49-F238E27FC236}">
                <a16:creationId xmlns:a16="http://schemas.microsoft.com/office/drawing/2014/main" id="{C72126A4-5FC3-4993-A114-BDDBF421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64" y="104202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9ABC77C3-DFB6-4CEE-8AA7-7B5F89771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36132"/>
              </p:ext>
            </p:extLst>
          </p:nvPr>
        </p:nvGraphicFramePr>
        <p:xfrm>
          <a:off x="474691" y="2557708"/>
          <a:ext cx="6012671" cy="14833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858953">
                  <a:extLst>
                    <a:ext uri="{9D8B030D-6E8A-4147-A177-3AD203B41FA5}">
                      <a16:colId xmlns:a16="http://schemas.microsoft.com/office/drawing/2014/main" val="1612626547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487933647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4027321225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687000950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4255245197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812187459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3507636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2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84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573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439028"/>
                  </a:ext>
                </a:extLst>
              </a:tr>
            </a:tbl>
          </a:graphicData>
        </a:graphic>
      </p:graphicFrame>
      <p:sp>
        <p:nvSpPr>
          <p:cNvPr id="40" name="타원 39"/>
          <p:cNvSpPr/>
          <p:nvPr/>
        </p:nvSpPr>
        <p:spPr>
          <a:xfrm>
            <a:off x="683568" y="2924944"/>
            <a:ext cx="432048" cy="38039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9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보니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479180" y="5298847"/>
            <a:ext cx="2091220" cy="256563"/>
            <a:chOff x="2479180" y="5298847"/>
            <a:chExt cx="2091220" cy="256563"/>
          </a:xfrm>
        </p:grpSpPr>
        <p:grpSp>
          <p:nvGrpSpPr>
            <p:cNvPr id="58" name="그룹 57"/>
            <p:cNvGrpSpPr/>
            <p:nvPr/>
          </p:nvGrpSpPr>
          <p:grpSpPr>
            <a:xfrm>
              <a:off x="2479180" y="5298847"/>
              <a:ext cx="2091220" cy="256563"/>
              <a:chOff x="319554" y="1245924"/>
              <a:chExt cx="3454864" cy="423864"/>
            </a:xfrm>
          </p:grpSpPr>
          <p:pic>
            <p:nvPicPr>
              <p:cNvPr id="59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1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667" y="1317363"/>
                <a:ext cx="781050" cy="295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5318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747" y="1312601"/>
                <a:ext cx="800099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1924" y="53424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460" y="5342400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>
            <a:extLst>
              <a:ext uri="{FF2B5EF4-FFF2-40B4-BE49-F238E27FC236}">
                <a16:creationId xmlns:a16="http://schemas.microsoft.com/office/drawing/2014/main" id="{3CBFE52A-ABE8-4AE5-AA7B-ADC1DCA92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4B6BA4FD-C6EB-4D45-BA43-4BDF2A973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65" name="TextBox 8">
            <a:extLst>
              <a:ext uri="{FF2B5EF4-FFF2-40B4-BE49-F238E27FC236}">
                <a16:creationId xmlns:a16="http://schemas.microsoft.com/office/drawing/2014/main" id="{B1A63575-3828-4B4E-AB3D-9034305D3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A3F65709-B3D3-42A6-BB3A-BDAC3B158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02231F-E71A-4F34-84EC-2C29B4765CE2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뒤는 무슨 요일인지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7871A33-9E8F-4205-9AB1-7ED94B167334}"/>
              </a:ext>
            </a:extLst>
          </p:cNvPr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5457529-3AAA-4A83-B741-B4B25024EB64}"/>
              </a:ext>
            </a:extLst>
          </p:cNvPr>
          <p:cNvSpPr/>
          <p:nvPr/>
        </p:nvSpPr>
        <p:spPr>
          <a:xfrm>
            <a:off x="3551499" y="43402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569064" y="1709151"/>
            <a:ext cx="5965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9, 16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나누면 나머지가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수이므로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뒤는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요일입니다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3600531" y="1601201"/>
            <a:ext cx="539421" cy="446504"/>
            <a:chOff x="3289130" y="2863136"/>
            <a:chExt cx="539421" cy="4465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767099F-4032-4CA4-AE0B-890A39A566F0}"/>
                </a:ext>
              </a:extLst>
            </p:cNvPr>
            <p:cNvSpPr/>
            <p:nvPr/>
          </p:nvSpPr>
          <p:spPr bwMode="auto">
            <a:xfrm>
              <a:off x="3289130" y="2999333"/>
              <a:ext cx="347064" cy="31030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25284DAF-E99C-4F95-9A2B-5A47092E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68551" y="2863136"/>
              <a:ext cx="360000" cy="355000"/>
            </a:xfrm>
            <a:prstGeom prst="rect">
              <a:avLst/>
            </a:prstGeom>
          </p:spPr>
        </p:pic>
      </p:grpSp>
      <p:grpSp>
        <p:nvGrpSpPr>
          <p:cNvPr id="51" name="그룹 50"/>
          <p:cNvGrpSpPr/>
          <p:nvPr/>
        </p:nvGrpSpPr>
        <p:grpSpPr>
          <a:xfrm>
            <a:off x="2007403" y="2037709"/>
            <a:ext cx="539421" cy="573803"/>
            <a:chOff x="1467982" y="3325436"/>
            <a:chExt cx="539421" cy="5738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C3BB998-9D28-42AD-81AC-F8889CCD721A}"/>
                </a:ext>
              </a:extLst>
            </p:cNvPr>
            <p:cNvSpPr/>
            <p:nvPr/>
          </p:nvSpPr>
          <p:spPr bwMode="auto">
            <a:xfrm>
              <a:off x="1467982" y="3325436"/>
              <a:ext cx="347064" cy="31030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BA384A0-E8F3-408C-B782-BBCADEEFE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47403" y="3544239"/>
              <a:ext cx="360000" cy="355000"/>
            </a:xfrm>
            <a:prstGeom prst="rect">
              <a:avLst/>
            </a:prstGeom>
          </p:spPr>
        </p:pic>
      </p:grp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3">
            <a:extLst>
              <a:ext uri="{FF2B5EF4-FFF2-40B4-BE49-F238E27FC236}">
                <a16:creationId xmlns:a16="http://schemas.microsoft.com/office/drawing/2014/main" id="{B5F068DF-7716-4FE4-AA7F-B3CCDD65D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670" y="4289515"/>
            <a:ext cx="822595" cy="80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9">
            <a:extLst>
              <a:ext uri="{FF2B5EF4-FFF2-40B4-BE49-F238E27FC236}">
                <a16:creationId xmlns:a16="http://schemas.microsoft.com/office/drawing/2014/main" id="{1C0D9BC2-08B3-4CA1-8364-2C1311A46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18592" y="429649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1">
            <a:extLst>
              <a:ext uri="{FF2B5EF4-FFF2-40B4-BE49-F238E27FC236}">
                <a16:creationId xmlns:a16="http://schemas.microsoft.com/office/drawing/2014/main" id="{C72126A4-5FC3-4993-A114-BDDBF421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64" y="104202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9ABC77C3-DFB6-4CEE-8AA7-7B5F89771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36132"/>
              </p:ext>
            </p:extLst>
          </p:nvPr>
        </p:nvGraphicFramePr>
        <p:xfrm>
          <a:off x="474691" y="2557708"/>
          <a:ext cx="6012671" cy="14833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858953">
                  <a:extLst>
                    <a:ext uri="{9D8B030D-6E8A-4147-A177-3AD203B41FA5}">
                      <a16:colId xmlns:a16="http://schemas.microsoft.com/office/drawing/2014/main" val="1612626547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487933647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4027321225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687000950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4255245197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812187459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3507636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2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84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573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439028"/>
                  </a:ext>
                </a:extLst>
              </a:tr>
            </a:tbl>
          </a:graphicData>
        </a:graphic>
      </p:graphicFrame>
      <p:sp>
        <p:nvSpPr>
          <p:cNvPr id="52" name="타원 51"/>
          <p:cNvSpPr/>
          <p:nvPr/>
        </p:nvSpPr>
        <p:spPr>
          <a:xfrm>
            <a:off x="683568" y="2924944"/>
            <a:ext cx="432048" cy="38039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9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479180" y="5298847"/>
            <a:ext cx="2091220" cy="256563"/>
            <a:chOff x="2479180" y="5298847"/>
            <a:chExt cx="2091220" cy="256563"/>
          </a:xfrm>
        </p:grpSpPr>
        <p:grpSp>
          <p:nvGrpSpPr>
            <p:cNvPr id="58" name="그룹 57"/>
            <p:cNvGrpSpPr/>
            <p:nvPr/>
          </p:nvGrpSpPr>
          <p:grpSpPr>
            <a:xfrm>
              <a:off x="2479180" y="5298847"/>
              <a:ext cx="2091220" cy="256563"/>
              <a:chOff x="319554" y="1245924"/>
              <a:chExt cx="3454864" cy="423864"/>
            </a:xfrm>
          </p:grpSpPr>
          <p:pic>
            <p:nvPicPr>
              <p:cNvPr id="59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1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667" y="1317363"/>
                <a:ext cx="781050" cy="295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5318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747" y="1312601"/>
                <a:ext cx="800099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1924" y="53424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460" y="5342400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>
            <a:extLst>
              <a:ext uri="{FF2B5EF4-FFF2-40B4-BE49-F238E27FC236}">
                <a16:creationId xmlns:a16="http://schemas.microsoft.com/office/drawing/2014/main" id="{3CBFE52A-ABE8-4AE5-AA7B-ADC1DCA92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4B6BA4FD-C6EB-4D45-BA43-4BDF2A973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65" name="TextBox 8">
            <a:extLst>
              <a:ext uri="{FF2B5EF4-FFF2-40B4-BE49-F238E27FC236}">
                <a16:creationId xmlns:a16="http://schemas.microsoft.com/office/drawing/2014/main" id="{B1A63575-3828-4B4E-AB3D-9034305D3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A3F65709-B3D3-42A6-BB3A-BDAC3B158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02231F-E71A-4F34-84EC-2C29B4765CE2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뒤는 무슨 요일인지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3"/>
          <p:cNvSpPr txBox="1"/>
          <p:nvPr/>
        </p:nvSpPr>
        <p:spPr>
          <a:xfrm>
            <a:off x="569064" y="1709151"/>
            <a:ext cx="5965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9, 16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나누면 나머지가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수이므로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뒤는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요일입니다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3600531" y="1601201"/>
            <a:ext cx="539421" cy="446504"/>
            <a:chOff x="3289130" y="2863136"/>
            <a:chExt cx="539421" cy="4465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767099F-4032-4CA4-AE0B-890A39A566F0}"/>
                </a:ext>
              </a:extLst>
            </p:cNvPr>
            <p:cNvSpPr/>
            <p:nvPr/>
          </p:nvSpPr>
          <p:spPr bwMode="auto">
            <a:xfrm>
              <a:off x="3289130" y="2999333"/>
              <a:ext cx="347064" cy="31030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25284DAF-E99C-4F95-9A2B-5A47092E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68551" y="2863136"/>
              <a:ext cx="360000" cy="355000"/>
            </a:xfrm>
            <a:prstGeom prst="rect">
              <a:avLst/>
            </a:prstGeom>
          </p:spPr>
        </p:pic>
      </p:grpSp>
      <p:grpSp>
        <p:nvGrpSpPr>
          <p:cNvPr id="51" name="그룹 50"/>
          <p:cNvGrpSpPr/>
          <p:nvPr/>
        </p:nvGrpSpPr>
        <p:grpSpPr>
          <a:xfrm>
            <a:off x="2007403" y="2037709"/>
            <a:ext cx="539421" cy="573803"/>
            <a:chOff x="1467982" y="3325436"/>
            <a:chExt cx="539421" cy="5738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C3BB998-9D28-42AD-81AC-F8889CCD721A}"/>
                </a:ext>
              </a:extLst>
            </p:cNvPr>
            <p:cNvSpPr/>
            <p:nvPr/>
          </p:nvSpPr>
          <p:spPr bwMode="auto">
            <a:xfrm>
              <a:off x="1467982" y="3325436"/>
              <a:ext cx="347064" cy="31030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BA384A0-E8F3-408C-B782-BBCADEEFE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47403" y="3544239"/>
              <a:ext cx="360000" cy="355000"/>
            </a:xfrm>
            <a:prstGeom prst="rect">
              <a:avLst/>
            </a:prstGeom>
          </p:spPr>
        </p:pic>
      </p:grp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모서리가 둥근 직사각형 30">
            <a:extLst>
              <a:ext uri="{FF2B5EF4-FFF2-40B4-BE49-F238E27FC236}">
                <a16:creationId xmlns:a16="http://schemas.microsoft.com/office/drawing/2014/main" id="{44CFD67D-5B4F-4E93-9FDF-5237EEC49183}"/>
              </a:ext>
            </a:extLst>
          </p:cNvPr>
          <p:cNvSpPr/>
          <p:nvPr/>
        </p:nvSpPr>
        <p:spPr>
          <a:xfrm>
            <a:off x="1098107" y="4205799"/>
            <a:ext cx="3087110" cy="9513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규칙을 이용하여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뒤는 무슨 요일인지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 수 있을까요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C4379625-B4C7-4041-884C-CA7929A147DF}"/>
              </a:ext>
            </a:extLst>
          </p:cNvPr>
          <p:cNvSpPr/>
          <p:nvPr/>
        </p:nvSpPr>
        <p:spPr>
          <a:xfrm rot="16200000" flipV="1">
            <a:off x="4278994" y="4309588"/>
            <a:ext cx="142483" cy="32328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3">
            <a:extLst>
              <a:ext uri="{FF2B5EF4-FFF2-40B4-BE49-F238E27FC236}">
                <a16:creationId xmlns:a16="http://schemas.microsoft.com/office/drawing/2014/main" id="{B5F068DF-7716-4FE4-AA7F-B3CCDD65D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670" y="4289515"/>
            <a:ext cx="822595" cy="80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타원 72"/>
          <p:cNvSpPr/>
          <p:nvPr/>
        </p:nvSpPr>
        <p:spPr>
          <a:xfrm>
            <a:off x="5195205" y="4179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측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>
            <a:spLocks noChangeArrowheads="1"/>
          </p:cNvSpPr>
          <p:nvPr/>
        </p:nvSpPr>
        <p:spPr bwMode="auto">
          <a:xfrm>
            <a:off x="7084990" y="2444832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_201_2_1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규칙을 이용하여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뒤는 무슨 요일인지 알 수 있을까요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01569" y="4325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ABC77C3-DFB6-4CEE-8AA7-7B5F89771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36132"/>
              </p:ext>
            </p:extLst>
          </p:nvPr>
        </p:nvGraphicFramePr>
        <p:xfrm>
          <a:off x="474691" y="2557708"/>
          <a:ext cx="6012671" cy="14833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858953">
                  <a:extLst>
                    <a:ext uri="{9D8B030D-6E8A-4147-A177-3AD203B41FA5}">
                      <a16:colId xmlns:a16="http://schemas.microsoft.com/office/drawing/2014/main" val="1612626547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487933647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4027321225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687000950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4255245197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812187459"/>
                    </a:ext>
                  </a:extLst>
                </a:gridCol>
                <a:gridCol w="858953">
                  <a:extLst>
                    <a:ext uri="{9D8B030D-6E8A-4147-A177-3AD203B41FA5}">
                      <a16:colId xmlns:a16="http://schemas.microsoft.com/office/drawing/2014/main" val="3507636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2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84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573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439028"/>
                  </a:ext>
                </a:extLst>
              </a:tr>
            </a:tbl>
          </a:graphicData>
        </a:graphic>
      </p:graphicFrame>
      <p:pic>
        <p:nvPicPr>
          <p:cNvPr id="62" name="Picture 11">
            <a:extLst>
              <a:ext uri="{FF2B5EF4-FFF2-40B4-BE49-F238E27FC236}">
                <a16:creationId xmlns:a16="http://schemas.microsoft.com/office/drawing/2014/main" id="{C72126A4-5FC3-4993-A114-BDDBF421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64" y="104202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683568" y="2924944"/>
            <a:ext cx="432048" cy="38039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887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4" name="그룹 143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9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오늘을 월요일이라고 생각하면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뒤는 무슨 요일일까요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>
            <a:extLst>
              <a:ext uri="{FF2B5EF4-FFF2-40B4-BE49-F238E27FC236}">
                <a16:creationId xmlns:a16="http://schemas.microsoft.com/office/drawing/2014/main" id="{A78366D4-C8F6-40C8-91E3-6C957102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75E4B24C-A934-4CFB-8DC1-99020348D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id="{40E58D81-61F7-426E-B4B7-A05F723C6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id="{76461821-E4F5-4E71-B551-25227923A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7ABDAC-87C7-4F08-B9B1-426E0994D65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뒤는 무슨 요일인지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B22BFEC-BC60-4744-8808-82B85424DC97}"/>
              </a:ext>
            </a:extLst>
          </p:cNvPr>
          <p:cNvGrpSpPr/>
          <p:nvPr/>
        </p:nvGrpSpPr>
        <p:grpSpPr>
          <a:xfrm>
            <a:off x="2706232" y="5325868"/>
            <a:ext cx="1637116" cy="263186"/>
            <a:chOff x="319554" y="1245924"/>
            <a:chExt cx="2636592" cy="423864"/>
          </a:xfrm>
        </p:grpSpPr>
        <p:pic>
          <p:nvPicPr>
            <p:cNvPr id="66" name="Picture 11">
              <a:extLst>
                <a:ext uri="{FF2B5EF4-FFF2-40B4-BE49-F238E27FC236}">
                  <a16:creationId xmlns:a16="http://schemas.microsoft.com/office/drawing/2014/main" id="{0FBFAD87-3101-40E4-986C-40DFB95D30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>
              <a:extLst>
                <a:ext uri="{FF2B5EF4-FFF2-40B4-BE49-F238E27FC236}">
                  <a16:creationId xmlns:a16="http://schemas.microsoft.com/office/drawing/2014/main" id="{75F07614-2193-41C3-851D-3405EA928E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>
              <a:extLst>
                <a:ext uri="{FF2B5EF4-FFF2-40B4-BE49-F238E27FC236}">
                  <a16:creationId xmlns:a16="http://schemas.microsoft.com/office/drawing/2014/main" id="{93A5F76E-0711-4E60-B4F7-308E1A2A9D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>
              <a:extLst>
                <a:ext uri="{FF2B5EF4-FFF2-40B4-BE49-F238E27FC236}">
                  <a16:creationId xmlns:a16="http://schemas.microsoft.com/office/drawing/2014/main" id="{0B16819A-BE51-4EF9-A979-DD774F30C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D9755D8-1A7A-42FB-A847-AABDE90B397F}"/>
              </a:ext>
            </a:extLst>
          </p:cNvPr>
          <p:cNvSpPr/>
          <p:nvPr/>
        </p:nvSpPr>
        <p:spPr bwMode="auto">
          <a:xfrm>
            <a:off x="611560" y="2195225"/>
            <a:ext cx="946350" cy="4056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화요일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C68D32F-1DB7-427D-92B5-FB6C3441BA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7911" y="2024844"/>
            <a:ext cx="360000" cy="355000"/>
          </a:xfrm>
          <a:prstGeom prst="rect">
            <a:avLst/>
          </a:prstGeom>
        </p:spPr>
      </p:pic>
      <p:pic>
        <p:nvPicPr>
          <p:cNvPr id="74" name="Picture 3">
            <a:extLst>
              <a:ext uri="{FF2B5EF4-FFF2-40B4-BE49-F238E27FC236}">
                <a16:creationId xmlns:a16="http://schemas.microsoft.com/office/drawing/2014/main" id="{DCEA8CAD-EA48-4F6D-9896-7DB44511A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" y="2183478"/>
            <a:ext cx="6820597" cy="195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id="{CC87B32D-07A2-497D-9C9E-9B4C6E390962}"/>
              </a:ext>
            </a:extLst>
          </p:cNvPr>
          <p:cNvSpPr/>
          <p:nvPr/>
        </p:nvSpPr>
        <p:spPr>
          <a:xfrm>
            <a:off x="6534199" y="23980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19D0314A-D8A7-4327-ABEA-5A108CD0548D}"/>
              </a:ext>
            </a:extLst>
          </p:cNvPr>
          <p:cNvSpPr txBox="1"/>
          <p:nvPr/>
        </p:nvSpPr>
        <p:spPr>
          <a:xfrm>
            <a:off x="185800" y="3386031"/>
            <a:ext cx="64384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일 뒤는 무슨 요일인지 알아보세요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직사각형 21">
            <a:extLst>
              <a:ext uri="{FF2B5EF4-FFF2-40B4-BE49-F238E27FC236}">
                <a16:creationId xmlns:a16="http://schemas.microsoft.com/office/drawing/2014/main" id="{00DD62A3-9E06-4D21-9403-3DEA1E982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팝업 창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뒤에 자동으로 닫힘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닫기 버튼으로 창 닫기 가능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D6AC0CA-ADCB-4A44-A253-209E938E1E93}"/>
              </a:ext>
            </a:extLst>
          </p:cNvPr>
          <p:cNvGrpSpPr/>
          <p:nvPr/>
        </p:nvGrpSpPr>
        <p:grpSpPr>
          <a:xfrm>
            <a:off x="179512" y="2994841"/>
            <a:ext cx="1728863" cy="384721"/>
            <a:chOff x="6983597" y="2580788"/>
            <a:chExt cx="1728863" cy="38472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ED84B2C-5CE8-4B07-BA0B-58AF81B91117}"/>
                </a:ext>
              </a:extLst>
            </p:cNvPr>
            <p:cNvSpPr txBox="1"/>
            <p:nvPr/>
          </p:nvSpPr>
          <p:spPr>
            <a:xfrm>
              <a:off x="6983597" y="2580788"/>
              <a:ext cx="17288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        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~        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]</a:t>
              </a:r>
            </a:p>
          </p:txBody>
        </p:sp>
        <p:sp>
          <p:nvSpPr>
            <p:cNvPr id="81" name="모서리가 둥근 직사각형 63">
              <a:extLst>
                <a:ext uri="{FF2B5EF4-FFF2-40B4-BE49-F238E27FC236}">
                  <a16:creationId xmlns:a16="http://schemas.microsoft.com/office/drawing/2014/main" id="{0066C100-6791-4126-B9D4-7D6322652238}"/>
                </a:ext>
              </a:extLst>
            </p:cNvPr>
            <p:cNvSpPr/>
            <p:nvPr/>
          </p:nvSpPr>
          <p:spPr>
            <a:xfrm>
              <a:off x="7181957" y="2672671"/>
              <a:ext cx="553330" cy="240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실행</a:t>
              </a:r>
            </a:p>
          </p:txBody>
        </p:sp>
        <p:sp>
          <p:nvSpPr>
            <p:cNvPr id="82" name="모서리가 둥근 직사각형 64">
              <a:extLst>
                <a:ext uri="{FF2B5EF4-FFF2-40B4-BE49-F238E27FC236}">
                  <a16:creationId xmlns:a16="http://schemas.microsoft.com/office/drawing/2014/main" id="{13C20691-A6B2-4563-8AB0-EC45A00BC68E}"/>
                </a:ext>
              </a:extLst>
            </p:cNvPr>
            <p:cNvSpPr/>
            <p:nvPr/>
          </p:nvSpPr>
          <p:spPr>
            <a:xfrm>
              <a:off x="7870427" y="2672916"/>
              <a:ext cx="553330" cy="240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반성</a:t>
              </a:r>
            </a:p>
          </p:txBody>
        </p:sp>
      </p:grpSp>
      <p:pic>
        <p:nvPicPr>
          <p:cNvPr id="38" name="Picture 11">
            <a:extLst>
              <a:ext uri="{FF2B5EF4-FFF2-40B4-BE49-F238E27FC236}">
                <a16:creationId xmlns:a16="http://schemas.microsoft.com/office/drawing/2014/main" id="{C72126A4-5FC3-4993-A114-BDDBF421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64" y="104202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859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닫혔을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때 화면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클릭 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팝업창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열림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4" name="그룹 143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9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오늘을 월요일이라고 생각하면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뒤는 무슨 요일일까요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168301" y="24235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id="{A78366D4-C8F6-40C8-91E3-6C957102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75E4B24C-A934-4CFB-8DC1-99020348D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id="{40E58D81-61F7-426E-B4B7-A05F723C6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id="{76461821-E4F5-4E71-B551-25227923A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7ABDAC-87C7-4F08-B9B1-426E0994D65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뒤는 무슨 요일인지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B22BFEC-BC60-4744-8808-82B85424DC97}"/>
              </a:ext>
            </a:extLst>
          </p:cNvPr>
          <p:cNvGrpSpPr/>
          <p:nvPr/>
        </p:nvGrpSpPr>
        <p:grpSpPr>
          <a:xfrm>
            <a:off x="2706232" y="5325868"/>
            <a:ext cx="1637116" cy="263186"/>
            <a:chOff x="319554" y="1245924"/>
            <a:chExt cx="2636592" cy="423864"/>
          </a:xfrm>
        </p:grpSpPr>
        <p:pic>
          <p:nvPicPr>
            <p:cNvPr id="66" name="Picture 11">
              <a:extLst>
                <a:ext uri="{FF2B5EF4-FFF2-40B4-BE49-F238E27FC236}">
                  <a16:creationId xmlns:a16="http://schemas.microsoft.com/office/drawing/2014/main" id="{0FBFAD87-3101-40E4-986C-40DFB95D30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>
              <a:extLst>
                <a:ext uri="{FF2B5EF4-FFF2-40B4-BE49-F238E27FC236}">
                  <a16:creationId xmlns:a16="http://schemas.microsoft.com/office/drawing/2014/main" id="{75F07614-2193-41C3-851D-3405EA928E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>
              <a:extLst>
                <a:ext uri="{FF2B5EF4-FFF2-40B4-BE49-F238E27FC236}">
                  <a16:creationId xmlns:a16="http://schemas.microsoft.com/office/drawing/2014/main" id="{93A5F76E-0711-4E60-B4F7-308E1A2A9D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>
              <a:extLst>
                <a:ext uri="{FF2B5EF4-FFF2-40B4-BE49-F238E27FC236}">
                  <a16:creationId xmlns:a16="http://schemas.microsoft.com/office/drawing/2014/main" id="{0B16819A-BE51-4EF9-A979-DD774F30C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D9755D8-1A7A-42FB-A847-AABDE90B397F}"/>
              </a:ext>
            </a:extLst>
          </p:cNvPr>
          <p:cNvSpPr/>
          <p:nvPr/>
        </p:nvSpPr>
        <p:spPr bwMode="auto">
          <a:xfrm>
            <a:off x="3095836" y="2195225"/>
            <a:ext cx="946350" cy="4056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화요일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C68D32F-1DB7-427D-92B5-FB6C3441BA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2187" y="2024844"/>
            <a:ext cx="360000" cy="355000"/>
          </a:xfrm>
          <a:prstGeom prst="rect">
            <a:avLst/>
          </a:prstGeom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1C4EEFA1-D1AC-4526-9607-7B943DE45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A683A9D8-27E9-4C8E-B878-DFC8FCCA73CE}"/>
              </a:ext>
            </a:extLst>
          </p:cNvPr>
          <p:cNvSpPr/>
          <p:nvPr/>
        </p:nvSpPr>
        <p:spPr>
          <a:xfrm>
            <a:off x="2307025" y="50378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DC5CAE8-7A74-45C6-8E95-2F07C2D6BEE7}"/>
              </a:ext>
            </a:extLst>
          </p:cNvPr>
          <p:cNvSpPr/>
          <p:nvPr/>
        </p:nvSpPr>
        <p:spPr>
          <a:xfrm>
            <a:off x="5265019" y="49369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1">
            <a:extLst>
              <a:ext uri="{FF2B5EF4-FFF2-40B4-BE49-F238E27FC236}">
                <a16:creationId xmlns:a16="http://schemas.microsoft.com/office/drawing/2014/main" id="{C72126A4-5FC3-4993-A114-BDDBF421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64" y="104202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85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66924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어린이날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날짜와 요일에 대한 규칙 찾고 계산하기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날짜와 요일에 대한 규칙 찾고 계산하기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이미지 위에 텍스트 새로 쓰기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내 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4" name="그룹 143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9" name="TextBox 43"/>
          <p:cNvSpPr txBox="1"/>
          <p:nvPr/>
        </p:nvSpPr>
        <p:spPr>
          <a:xfrm>
            <a:off x="569064" y="1709151"/>
            <a:ext cx="5965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내 생일이 올해는 무슨 요일인지 확인하고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일이 지난 내년에는 무슨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요일인지 계산해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>
            <a:extLst>
              <a:ext uri="{FF2B5EF4-FFF2-40B4-BE49-F238E27FC236}">
                <a16:creationId xmlns:a16="http://schemas.microsoft.com/office/drawing/2014/main" id="{A78366D4-C8F6-40C8-91E3-6C957102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75E4B24C-A934-4CFB-8DC1-99020348D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id="{40E58D81-61F7-426E-B4B7-A05F723C6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id="{76461821-E4F5-4E71-B551-25227923A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7ABDAC-87C7-4F08-B9B1-426E0994D65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뒤는 무슨 요일인지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D9755D8-1A7A-42FB-A847-AABDE90B397F}"/>
              </a:ext>
            </a:extLst>
          </p:cNvPr>
          <p:cNvSpPr/>
          <p:nvPr/>
        </p:nvSpPr>
        <p:spPr bwMode="auto">
          <a:xfrm>
            <a:off x="1323578" y="3979706"/>
            <a:ext cx="1259592" cy="4056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화요일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04E03C8-11DD-484A-AC67-86028C36C032}"/>
              </a:ext>
            </a:extLst>
          </p:cNvPr>
          <p:cNvGrpSpPr/>
          <p:nvPr/>
        </p:nvGrpSpPr>
        <p:grpSpPr>
          <a:xfrm>
            <a:off x="2697360" y="5356144"/>
            <a:ext cx="1654859" cy="269100"/>
            <a:chOff x="290979" y="2009759"/>
            <a:chExt cx="2665167" cy="433388"/>
          </a:xfrm>
        </p:grpSpPr>
        <p:pic>
          <p:nvPicPr>
            <p:cNvPr id="33" name="Picture 15">
              <a:extLst>
                <a:ext uri="{FF2B5EF4-FFF2-40B4-BE49-F238E27FC236}">
                  <a16:creationId xmlns:a16="http://schemas.microsoft.com/office/drawing/2014/main" id="{960F77B0-0592-4C45-85D0-75033AEFC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>
              <a:extLst>
                <a:ext uri="{FF2B5EF4-FFF2-40B4-BE49-F238E27FC236}">
                  <a16:creationId xmlns:a16="http://schemas.microsoft.com/office/drawing/2014/main" id="{D91CF89F-31A0-4A65-A0D5-B52E7D33C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>
              <a:extLst>
                <a:ext uri="{FF2B5EF4-FFF2-40B4-BE49-F238E27FC236}">
                  <a16:creationId xmlns:a16="http://schemas.microsoft.com/office/drawing/2014/main" id="{043BD9FA-42C2-4C3D-84E4-E58281B32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6">
              <a:extLst>
                <a:ext uri="{FF2B5EF4-FFF2-40B4-BE49-F238E27FC236}">
                  <a16:creationId xmlns:a16="http://schemas.microsoft.com/office/drawing/2014/main" id="{EB0BA367-28CD-4ED3-A12A-48DA84B75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63EC6B-E30B-404F-8770-FFE1AD6F638F}"/>
              </a:ext>
            </a:extLst>
          </p:cNvPr>
          <p:cNvGrpSpPr/>
          <p:nvPr/>
        </p:nvGrpSpPr>
        <p:grpSpPr>
          <a:xfrm>
            <a:off x="3779933" y="2294679"/>
            <a:ext cx="1963861" cy="1710385"/>
            <a:chOff x="3204190" y="3248980"/>
            <a:chExt cx="1007771" cy="96546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0E73061-6408-40D0-A17A-2A91C78DEF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85583" t="48110" r="-460" b="11699"/>
            <a:stretch/>
          </p:blipFill>
          <p:spPr>
            <a:xfrm>
              <a:off x="3204190" y="3248980"/>
              <a:ext cx="467710" cy="96546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4280DDA-B0A5-48D4-82B2-20851CC8C4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48593" r="72654" b="11846"/>
            <a:stretch/>
          </p:blipFill>
          <p:spPr>
            <a:xfrm>
              <a:off x="3564233" y="3264122"/>
              <a:ext cx="647728" cy="95032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FB2E60A-6A2E-41D6-8B4B-66181EB1B1C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8488" t="50000" r="45143" b="13768"/>
          <a:stretch/>
        </p:blipFill>
        <p:spPr>
          <a:xfrm>
            <a:off x="1034246" y="2384884"/>
            <a:ext cx="2025586" cy="1541869"/>
          </a:xfrm>
          <a:prstGeom prst="rect">
            <a:avLst/>
          </a:prstGeom>
        </p:spPr>
      </p:pic>
      <p:sp>
        <p:nvSpPr>
          <p:cNvPr id="41" name="TextBox 43">
            <a:extLst>
              <a:ext uri="{FF2B5EF4-FFF2-40B4-BE49-F238E27FC236}">
                <a16:creationId xmlns:a16="http://schemas.microsoft.com/office/drawing/2014/main" id="{3BE85019-A82F-45E1-A92A-C642C941AE9C}"/>
              </a:ext>
            </a:extLst>
          </p:cNvPr>
          <p:cNvSpPr txBox="1"/>
          <p:nvPr/>
        </p:nvSpPr>
        <p:spPr>
          <a:xfrm>
            <a:off x="1315658" y="3296307"/>
            <a:ext cx="15988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올해 내 생일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6BFB3FBC-CC72-42B4-B679-DF137ABDD89E}"/>
              </a:ext>
            </a:extLst>
          </p:cNvPr>
          <p:cNvSpPr txBox="1"/>
          <p:nvPr/>
        </p:nvSpPr>
        <p:spPr>
          <a:xfrm>
            <a:off x="4137614" y="3296307"/>
            <a:ext cx="15988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내년 내 생일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98AC964A-E435-4E7F-9C73-824CD5CF1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990124" y="2411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0A0995-42B9-4C2A-BB79-790C14B6B857}"/>
              </a:ext>
            </a:extLst>
          </p:cNvPr>
          <p:cNvSpPr/>
          <p:nvPr/>
        </p:nvSpPr>
        <p:spPr bwMode="auto">
          <a:xfrm>
            <a:off x="3455876" y="3926191"/>
            <a:ext cx="2678895" cy="9789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60000" algn="just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365÷7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52···1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이므로 내년에는 수요일입니다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04B2D382-F4DC-470B-B8B3-C6C671B605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5868" y="3763518"/>
            <a:ext cx="360000" cy="355000"/>
          </a:xfrm>
          <a:prstGeom prst="rect">
            <a:avLst/>
          </a:prstGeom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6FF6E5DE-3AF1-438A-9F89-28D6E98C3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808" y="3986565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74E062C9-E58E-4A6F-AB7E-9B24D628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64" y="4036832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89F92393-5503-4AEB-B462-DC4CC27F7B52}"/>
              </a:ext>
            </a:extLst>
          </p:cNvPr>
          <p:cNvSpPr/>
          <p:nvPr/>
        </p:nvSpPr>
        <p:spPr>
          <a:xfrm>
            <a:off x="5453196" y="5184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C68D32F-1DB7-427D-92B5-FB6C3441BA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0450" y="3859332"/>
            <a:ext cx="360000" cy="355000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D2F56670-163B-4846-9B95-02835ACF1C58}"/>
              </a:ext>
            </a:extLst>
          </p:cNvPr>
          <p:cNvSpPr/>
          <p:nvPr/>
        </p:nvSpPr>
        <p:spPr>
          <a:xfrm>
            <a:off x="1051904" y="38125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835961"/>
              </p:ext>
            </p:extLst>
          </p:nvPr>
        </p:nvGraphicFramePr>
        <p:xfrm>
          <a:off x="115384" y="6129300"/>
          <a:ext cx="6868884" cy="304800"/>
        </p:xfrm>
        <a:graphic>
          <a:graphicData uri="http://schemas.openxmlformats.org/drawingml/2006/table">
            <a:tbl>
              <a:tblPr/>
              <a:tblGrid>
                <a:gridCol w="88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3-2\app\resource\contents\lesson02\ops\2\images\2_powerup\2_powerup_page5_bg.svg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3" name="Picture 11">
            <a:extLst>
              <a:ext uri="{FF2B5EF4-FFF2-40B4-BE49-F238E27FC236}">
                <a16:creationId xmlns:a16="http://schemas.microsoft.com/office/drawing/2014/main" id="{C72126A4-5FC3-4993-A114-BDDBF421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64" y="104202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451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26" name="TextBox 43"/>
          <p:cNvSpPr txBox="1"/>
          <p:nvPr/>
        </p:nvSpPr>
        <p:spPr>
          <a:xfrm>
            <a:off x="569064" y="1709151"/>
            <a:ext cx="59222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생일이 올해는 무슨 요일이고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내년에는 무슨 요일인지 친구들과 이야기해 보세요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6194806" y="5201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id="{688F98FD-F77E-4C87-B14B-B2DC86EA9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4C40CA6A-992B-4773-8DF3-0567D536A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6E32D95D-4A08-4FC8-86CC-CEE4C5122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D0CC2274-5CCE-468D-9F35-1F0F6879F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5AFC6-D0EC-4FD0-9438-B46F6542B09C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뒤는 무슨 요일인지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_x158395288" descr="EMB00002bac2d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55" y="3780507"/>
            <a:ext cx="1101446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_x53994936" descr="EMB000019182ee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149" y="3780507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249" y="3780506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010" y="3835758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5474543" y="35184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11">
            <a:extLst>
              <a:ext uri="{FF2B5EF4-FFF2-40B4-BE49-F238E27FC236}">
                <a16:creationId xmlns:a16="http://schemas.microsoft.com/office/drawing/2014/main" id="{C72126A4-5FC3-4993-A114-BDDBF421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64" y="104202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819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26" name="TextBox 43"/>
          <p:cNvSpPr txBox="1"/>
          <p:nvPr/>
        </p:nvSpPr>
        <p:spPr>
          <a:xfrm>
            <a:off x="569064" y="1709151"/>
            <a:ext cx="59222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생일이 올해는 무슨 요일이고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내년에는 무슨 요일인지 친구들과 이야기해 보세요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>
            <a:extLst>
              <a:ext uri="{FF2B5EF4-FFF2-40B4-BE49-F238E27FC236}">
                <a16:creationId xmlns:a16="http://schemas.microsoft.com/office/drawing/2014/main" id="{688F98FD-F77E-4C87-B14B-B2DC86EA9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4C40CA6A-992B-4773-8DF3-0567D536A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6E32D95D-4A08-4FC8-86CC-CEE4C5122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D0CC2274-5CCE-468D-9F35-1F0F6879F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5AFC6-D0EC-4FD0-9438-B46F6542B09C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뒤는 무슨 요일인지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>
            <a:spLocks noChangeArrowheads="1"/>
          </p:cNvSpPr>
          <p:nvPr/>
        </p:nvSpPr>
        <p:spPr bwMode="auto">
          <a:xfrm>
            <a:off x="7084990" y="2444832"/>
            <a:ext cx="1971702" cy="24391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_201_2_2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 생일은 올해 수요일이에요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365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몫은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나머지는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365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일이 지난 내년에는 목요일이에요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_201_2_3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 생일은 올해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토요일이에요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365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나머지는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365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일이 지난 내년에는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일요일이에요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_x158395288" descr="EMB00002bac2d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243" y="3780507"/>
            <a:ext cx="1101446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_x53994936" descr="EMB000019182ee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137" y="3780507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모서리가 둥근 사각형 설명선 58"/>
          <p:cNvSpPr/>
          <p:nvPr/>
        </p:nvSpPr>
        <p:spPr>
          <a:xfrm>
            <a:off x="287524" y="2384884"/>
            <a:ext cx="3102807" cy="1275795"/>
          </a:xfrm>
          <a:prstGeom prst="wedgeRoundRectCallout">
            <a:avLst>
              <a:gd name="adj1" fmla="val 21788"/>
              <a:gd name="adj2" fmla="val 73940"/>
              <a:gd name="adj3" fmla="val 1666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 생일은 올해 수요일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이에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365÷7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52····1</a:t>
            </a: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일이 지난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내년에는 목요일이에요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3528281" y="2384884"/>
            <a:ext cx="2987935" cy="1261712"/>
          </a:xfrm>
          <a:prstGeom prst="wedgeRoundRectCallout">
            <a:avLst>
              <a:gd name="adj1" fmla="val 7053"/>
              <a:gd name="adj2" fmla="val 79469"/>
              <a:gd name="adj3" fmla="val 1666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 생일은 올해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토요일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이에요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365÷7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52····1</a:t>
            </a: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일이 지난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내년에는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일요일이에요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71600" y="37604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87524" y="2238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11">
            <a:extLst>
              <a:ext uri="{FF2B5EF4-FFF2-40B4-BE49-F238E27FC236}">
                <a16:creationId xmlns:a16="http://schemas.microsoft.com/office/drawing/2014/main" id="{C72126A4-5FC3-4993-A114-BDDBF421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64" y="104202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545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24727" y="3008275"/>
            <a:ext cx="23713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23" y="313946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537" y="3612322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95" y="360640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205078" y="3582160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54~57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/>
          <p:cNvSpPr/>
          <p:nvPr/>
        </p:nvSpPr>
        <p:spPr>
          <a:xfrm>
            <a:off x="4729020" y="3587615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0352E7A9-CCED-4A97-B782-564E02F13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3AF54E25-E279-44F1-B1C9-336BDB04B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4253AFE6-B0D3-4B6E-A35C-1D04AA9FF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775E82F5-B9E0-4C54-8350-43098E792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5312" y="894492"/>
            <a:ext cx="6918956" cy="950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9042" y="129562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 반 친구를 칭찬해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5608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5233" y="896404"/>
            <a:ext cx="22565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64" y="721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2" y="1971080"/>
            <a:ext cx="6286282" cy="3006092"/>
          </a:xfrm>
          <a:prstGeom prst="rect">
            <a:avLst/>
          </a:prstGeom>
        </p:spPr>
      </p:pic>
      <p:sp>
        <p:nvSpPr>
          <p:cNvPr id="16" name="직사각형 21">
            <a:extLst>
              <a:ext uri="{FF2B5EF4-FFF2-40B4-BE49-F238E27FC236}">
                <a16:creationId xmlns:a16="http://schemas.microsoft.com/office/drawing/2014/main" id="{DE6C70A3-7887-4A8D-8235-36BCDC0DA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8E1A70F2-295D-468C-B91F-EBA75DACC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C0923E27-CABA-475D-BB9E-29959A906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3F139EA8-633F-4E2E-A369-7E32380BC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CE60926-0717-4A71-B60E-E8349BDF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" y="885470"/>
            <a:ext cx="6949452" cy="472614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16781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1_powerup_ani.mp4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3-2\app\resource\contents\lesson02\ops\2\media\mp4\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2_powerup_ani.mp4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8577" y="89869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44822" y="2425265"/>
            <a:ext cx="5016556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어린이</a:t>
            </a:r>
            <a:r>
              <a:rPr lang="ko-KR" altLang="en-US" sz="3600" b="1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</a:t>
            </a:r>
            <a:endParaRPr lang="ko-KR" altLang="en-US" sz="36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400565" y="3487383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400000">
            <a:off x="3510504" y="3595395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888940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나눗셈을 활용하여 실생활 문제를 해결하고 어떻게 해결하였는지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7" y="30109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21">
            <a:extLst>
              <a:ext uri="{FF2B5EF4-FFF2-40B4-BE49-F238E27FC236}">
                <a16:creationId xmlns:a16="http://schemas.microsoft.com/office/drawing/2014/main" id="{A81A5995-6E36-46E0-80D8-31315C73A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C604AFB5-DFA0-470C-9D65-5AAB1F120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E1285EDA-58DA-452F-B842-69DD67304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BF0EC176-3AEA-4252-A63E-2CEF5C5C2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43ACB4C5-20C2-4E0D-AC65-B41F14A17163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39E760-ECC5-4AF6-A971-8EE2872EBDBB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FB9019BA-9374-4895-BB01-5E326839E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52ACE99-6C7B-4253-BFCC-026FED55A412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달력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FCCBAFD-9A6B-490E-AC3C-CBB9CA454586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B670C4-AACF-4826-BE7D-49C04C6F1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19" r="21714" b="7474"/>
          <a:stretch/>
        </p:blipFill>
        <p:spPr>
          <a:xfrm>
            <a:off x="1672742" y="1617145"/>
            <a:ext cx="3691090" cy="350965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뒤는 무슨 요일인지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내에서 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7627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)3-2-2.psd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타원 87"/>
          <p:cNvSpPr/>
          <p:nvPr/>
        </p:nvSpPr>
        <p:spPr>
          <a:xfrm>
            <a:off x="1511660" y="52906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727684" y="1675483"/>
            <a:ext cx="1657307" cy="9986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이번 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어린이날에 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나들이 가자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338355" y="19376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980666" y="5290672"/>
            <a:ext cx="2994572" cy="256563"/>
            <a:chOff x="319554" y="1245924"/>
            <a:chExt cx="4947277" cy="423864"/>
          </a:xfrm>
        </p:grpSpPr>
        <p:pic>
          <p:nvPicPr>
            <p:cNvPr id="27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731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:a16="http://schemas.microsoft.com/office/drawing/2014/main" id="{AD5C1077-B060-47BD-A198-DFCF0A197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549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id="{67778BD1-03A6-47EA-A18E-E40934C60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103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ED75D015-DFD1-459B-B6A6-8716AB9E4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40DF4580-F39D-4D4C-A015-7F1D60DCB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0CA88EB8-4965-4627-8A58-B45B6FE6E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5FFF7F76-4E5E-484F-B737-2817CC0C0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8FDBA042-BB56-4A96-86D4-1267183105F9}"/>
              </a:ext>
            </a:extLst>
          </p:cNvPr>
          <p:cNvSpPr/>
          <p:nvPr/>
        </p:nvSpPr>
        <p:spPr>
          <a:xfrm flipH="1" flipV="1">
            <a:off x="2703387" y="2697158"/>
            <a:ext cx="90011" cy="204227"/>
          </a:xfrm>
          <a:prstGeom prst="triangle">
            <a:avLst/>
          </a:prstGeom>
          <a:solidFill>
            <a:srgbClr val="E6B9B8"/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0">
            <a:extLst>
              <a:ext uri="{FF2B5EF4-FFF2-40B4-BE49-F238E27FC236}">
                <a16:creationId xmlns:a16="http://schemas.microsoft.com/office/drawing/2014/main" id="{2B39574F-8BFD-4E58-B249-C3632E943E1B}"/>
              </a:ext>
            </a:extLst>
          </p:cNvPr>
          <p:cNvSpPr/>
          <p:nvPr/>
        </p:nvSpPr>
        <p:spPr>
          <a:xfrm>
            <a:off x="3455876" y="1937665"/>
            <a:ext cx="2551331" cy="8792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어린이날이 무슨 요일인데요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03E123B7-7D8C-4ACA-9294-BCB178DA9386}"/>
              </a:ext>
            </a:extLst>
          </p:cNvPr>
          <p:cNvSpPr/>
          <p:nvPr/>
        </p:nvSpPr>
        <p:spPr>
          <a:xfrm flipV="1">
            <a:off x="4473662" y="2831920"/>
            <a:ext cx="90011" cy="20422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120172" y="50467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58CF31B-1D10-47B1-9767-588645E83CFD}"/>
              </a:ext>
            </a:extLst>
          </p:cNvPr>
          <p:cNvGrpSpPr/>
          <p:nvPr/>
        </p:nvGrpSpPr>
        <p:grpSpPr>
          <a:xfrm>
            <a:off x="1729539" y="1950211"/>
            <a:ext cx="3461854" cy="2962701"/>
            <a:chOff x="2312270" y="1410120"/>
            <a:chExt cx="3461854" cy="358486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FDE0D24-F89B-4A2F-B835-45079CA847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530" b="10657"/>
            <a:stretch/>
          </p:blipFill>
          <p:spPr>
            <a:xfrm>
              <a:off x="2312270" y="1410120"/>
              <a:ext cx="719717" cy="358486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8927E6E-38C3-4235-8D49-59606E59E9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8077"/>
            <a:stretch/>
          </p:blipFill>
          <p:spPr>
            <a:xfrm>
              <a:off x="3021874" y="1435411"/>
              <a:ext cx="2752250" cy="3509659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뒤는 무슨 요일인지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)3-2-2.psd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모서리가 둥근 직사각형 66"/>
          <p:cNvSpPr/>
          <p:nvPr/>
        </p:nvSpPr>
        <p:spPr>
          <a:xfrm>
            <a:off x="2228581" y="2576617"/>
            <a:ext cx="1657307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월요일이야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980666" y="5290672"/>
            <a:ext cx="2994572" cy="256563"/>
            <a:chOff x="319554" y="1245924"/>
            <a:chExt cx="4947277" cy="423864"/>
          </a:xfrm>
        </p:grpSpPr>
        <p:pic>
          <p:nvPicPr>
            <p:cNvPr id="27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572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338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731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:a16="http://schemas.microsoft.com/office/drawing/2014/main" id="{AD5C1077-B060-47BD-A198-DFCF0A197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549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id="{67778BD1-03A6-47EA-A18E-E40934C60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103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ED75D015-DFD1-459B-B6A6-8716AB9E4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40DF4580-F39D-4D4C-A015-7F1D60DCB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0CA88EB8-4965-4627-8A58-B45B6FE6E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5FFF7F76-4E5E-484F-B737-2817CC0C0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8FDBA042-BB56-4A96-86D4-1267183105F9}"/>
              </a:ext>
            </a:extLst>
          </p:cNvPr>
          <p:cNvSpPr/>
          <p:nvPr/>
        </p:nvSpPr>
        <p:spPr>
          <a:xfrm flipH="1" flipV="1">
            <a:off x="2683283" y="3116142"/>
            <a:ext cx="174146" cy="324571"/>
          </a:xfrm>
          <a:prstGeom prst="triangle">
            <a:avLst/>
          </a:prstGeom>
          <a:solidFill>
            <a:srgbClr val="E6B9B8"/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5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2FE8569-163B-4F76-B61E-F7CBEDCE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17" y="2217058"/>
            <a:ext cx="6365131" cy="249787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뒤는 무슨 요일인지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)3-2-2.psd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295521" y="1964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980666" y="5290672"/>
            <a:ext cx="2994572" cy="256563"/>
            <a:chOff x="319554" y="1245924"/>
            <a:chExt cx="4947277" cy="423864"/>
          </a:xfrm>
        </p:grpSpPr>
        <p:pic>
          <p:nvPicPr>
            <p:cNvPr id="27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9523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338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731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732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:a16="http://schemas.microsoft.com/office/drawing/2014/main" id="{AD5C1077-B060-47BD-A198-DFCF0A197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549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id="{67778BD1-03A6-47EA-A18E-E40934C60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103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ED75D015-DFD1-459B-B6A6-8716AB9E4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40DF4580-F39D-4D4C-A015-7F1D60DCB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0CA88EB8-4965-4627-8A58-B45B6FE6E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5FFF7F76-4E5E-484F-B737-2817CC0C0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4364F4-DDD3-4D6B-8AEE-D0D9E130E30F}"/>
              </a:ext>
            </a:extLst>
          </p:cNvPr>
          <p:cNvSpPr/>
          <p:nvPr/>
        </p:nvSpPr>
        <p:spPr>
          <a:xfrm>
            <a:off x="335840" y="2132291"/>
            <a:ext cx="545241" cy="11886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26" y="1952836"/>
            <a:ext cx="4785928" cy="331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뒤는 무슨 요일인지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)3-2-2.psd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1980666" y="5290672"/>
            <a:ext cx="2994572" cy="256563"/>
            <a:chOff x="319554" y="1245924"/>
            <a:chExt cx="4947277" cy="423864"/>
          </a:xfrm>
        </p:grpSpPr>
        <p:pic>
          <p:nvPicPr>
            <p:cNvPr id="27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573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338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731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:a16="http://schemas.microsoft.com/office/drawing/2014/main" id="{AD5C1077-B060-47BD-A198-DFCF0A197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732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id="{67778BD1-03A6-47EA-A18E-E40934C60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103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ED75D015-DFD1-459B-B6A6-8716AB9E4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40DF4580-F39D-4D4C-A015-7F1D60DCB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0CA88EB8-4965-4627-8A58-B45B6FE6E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5FFF7F76-4E5E-484F-B737-2817CC0C0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0" name="모서리가 둥근 직사각형 66">
            <a:extLst>
              <a:ext uri="{FF2B5EF4-FFF2-40B4-BE49-F238E27FC236}">
                <a16:creationId xmlns:a16="http://schemas.microsoft.com/office/drawing/2014/main" id="{CE1DE8B9-9336-4443-8E91-EF7862B5AAB8}"/>
              </a:ext>
            </a:extLst>
          </p:cNvPr>
          <p:cNvSpPr/>
          <p:nvPr/>
        </p:nvSpPr>
        <p:spPr>
          <a:xfrm>
            <a:off x="3980291" y="1685609"/>
            <a:ext cx="2669110" cy="8072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내년에는 어린이날이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화요일이어서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어렵겠는걸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30">
            <a:extLst>
              <a:ext uri="{FF2B5EF4-FFF2-40B4-BE49-F238E27FC236}">
                <a16:creationId xmlns:a16="http://schemas.microsoft.com/office/drawing/2014/main" id="{0E57E403-B398-48FD-B826-57628F6A3BCF}"/>
              </a:ext>
            </a:extLst>
          </p:cNvPr>
          <p:cNvSpPr/>
          <p:nvPr/>
        </p:nvSpPr>
        <p:spPr>
          <a:xfrm>
            <a:off x="1043608" y="1844825"/>
            <a:ext cx="2600282" cy="9721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내년 어린이날에도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이번처럼 나들이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갈 수 있으면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좋겠어요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278EDD49-3A49-4D4E-AFD6-D418BC99B1E2}"/>
              </a:ext>
            </a:extLst>
          </p:cNvPr>
          <p:cNvSpPr/>
          <p:nvPr/>
        </p:nvSpPr>
        <p:spPr>
          <a:xfrm flipV="1">
            <a:off x="2013801" y="2831920"/>
            <a:ext cx="90011" cy="20422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91FC0C45-60E6-45C7-B81C-8A510C63324E}"/>
              </a:ext>
            </a:extLst>
          </p:cNvPr>
          <p:cNvSpPr/>
          <p:nvPr/>
        </p:nvSpPr>
        <p:spPr>
          <a:xfrm flipH="1" flipV="1">
            <a:off x="4776603" y="2509499"/>
            <a:ext cx="143589" cy="198598"/>
          </a:xfrm>
          <a:prstGeom prst="triangle">
            <a:avLst/>
          </a:prstGeom>
          <a:solidFill>
            <a:srgbClr val="E6B9B8"/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696871" y="17763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현재와 같이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줄바꿈이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불가능하다면 지금과 같이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줄바꿈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가능한 선에서 텍스트 크기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53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D595FF-D5B8-434D-AF71-0C4EBF04716D}"/>
              </a:ext>
            </a:extLst>
          </p:cNvPr>
          <p:cNvGrpSpPr/>
          <p:nvPr/>
        </p:nvGrpSpPr>
        <p:grpSpPr>
          <a:xfrm>
            <a:off x="1367644" y="1664804"/>
            <a:ext cx="4291789" cy="3566582"/>
            <a:chOff x="719572" y="2110880"/>
            <a:chExt cx="5712372" cy="47471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5CB9849-7BCD-4F95-860B-56409E2D09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780"/>
            <a:stretch/>
          </p:blipFill>
          <p:spPr>
            <a:xfrm>
              <a:off x="2712056" y="2110880"/>
              <a:ext cx="3719888" cy="474712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3391F40-1F3C-4ACE-B2F8-6281F51BC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582"/>
            <a:stretch/>
          </p:blipFill>
          <p:spPr>
            <a:xfrm>
              <a:off x="736763" y="3018388"/>
              <a:ext cx="1999033" cy="383099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89BC7B7-42A3-486C-A47F-E0ED03851E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1582" t="82808"/>
            <a:stretch/>
          </p:blipFill>
          <p:spPr>
            <a:xfrm>
              <a:off x="719572" y="2110880"/>
              <a:ext cx="1999033" cy="922076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뒤는 무슨 요일인지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)3-2-2.psd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1980666" y="5290672"/>
            <a:ext cx="2994572" cy="256563"/>
            <a:chOff x="319554" y="1245924"/>
            <a:chExt cx="4947277" cy="423864"/>
          </a:xfrm>
        </p:grpSpPr>
        <p:pic>
          <p:nvPicPr>
            <p:cNvPr id="27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277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338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731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:a16="http://schemas.microsoft.com/office/drawing/2014/main" id="{AD5C1077-B060-47BD-A198-DFCF0A197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572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id="{67778BD1-03A6-47EA-A18E-E40934C60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57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ED75D015-DFD1-459B-B6A6-8716AB9E4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40DF4580-F39D-4D4C-A015-7F1D60DCB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0CA88EB8-4965-4627-8A58-B45B6FE6E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5FFF7F76-4E5E-484F-B737-2817CC0C0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0" name="모서리가 둥근 직사각형 66">
            <a:extLst>
              <a:ext uri="{FF2B5EF4-FFF2-40B4-BE49-F238E27FC236}">
                <a16:creationId xmlns:a16="http://schemas.microsoft.com/office/drawing/2014/main" id="{CE1DE8B9-9336-4443-8E91-EF7862B5AAB8}"/>
              </a:ext>
            </a:extLst>
          </p:cNvPr>
          <p:cNvSpPr/>
          <p:nvPr/>
        </p:nvSpPr>
        <p:spPr>
          <a:xfrm>
            <a:off x="3995936" y="1628800"/>
            <a:ext cx="1657307" cy="6803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방법을 알려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30">
            <a:extLst>
              <a:ext uri="{FF2B5EF4-FFF2-40B4-BE49-F238E27FC236}">
                <a16:creationId xmlns:a16="http://schemas.microsoft.com/office/drawing/2014/main" id="{0E57E403-B398-48FD-B826-57628F6A3BCF}"/>
              </a:ext>
            </a:extLst>
          </p:cNvPr>
          <p:cNvSpPr/>
          <p:nvPr/>
        </p:nvSpPr>
        <p:spPr>
          <a:xfrm>
            <a:off x="1275494" y="1628800"/>
            <a:ext cx="2551331" cy="8792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달력을 보지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않고도 알 수 있어요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278EDD49-3A49-4D4E-AFD6-D418BC99B1E2}"/>
              </a:ext>
            </a:extLst>
          </p:cNvPr>
          <p:cNvSpPr/>
          <p:nvPr/>
        </p:nvSpPr>
        <p:spPr>
          <a:xfrm flipV="1">
            <a:off x="2223532" y="2508549"/>
            <a:ext cx="90011" cy="20422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91FC0C45-60E6-45C7-B81C-8A510C63324E}"/>
              </a:ext>
            </a:extLst>
          </p:cNvPr>
          <p:cNvSpPr/>
          <p:nvPr/>
        </p:nvSpPr>
        <p:spPr>
          <a:xfrm flipH="1" flipV="1">
            <a:off x="4431158" y="2318877"/>
            <a:ext cx="143589" cy="198598"/>
          </a:xfrm>
          <a:prstGeom prst="triangle">
            <a:avLst/>
          </a:prstGeom>
          <a:solidFill>
            <a:srgbClr val="E6B9B8"/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2363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44120</TotalTime>
  <Words>2066</Words>
  <Application>Microsoft Office PowerPoint</Application>
  <PresentationFormat>화면 슬라이드 쇼(4:3)</PresentationFormat>
  <Paragraphs>706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7652</cp:revision>
  <cp:lastPrinted>2021-12-20T01:30:02Z</cp:lastPrinted>
  <dcterms:created xsi:type="dcterms:W3CDTF">2008-07-15T12:19:11Z</dcterms:created>
  <dcterms:modified xsi:type="dcterms:W3CDTF">2022-05-26T06:52:24Z</dcterms:modified>
</cp:coreProperties>
</file>