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2" r:id="rId4"/>
    <p:sldId id="1387" r:id="rId5"/>
    <p:sldId id="1406" r:id="rId6"/>
    <p:sldId id="1388" r:id="rId7"/>
    <p:sldId id="1411" r:id="rId8"/>
    <p:sldId id="1384" r:id="rId9"/>
    <p:sldId id="1412" r:id="rId10"/>
    <p:sldId id="1392" r:id="rId11"/>
    <p:sldId id="1409" r:id="rId12"/>
    <p:sldId id="1394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0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0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01047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7C990CEC-AB29-4BB9-8FC8-35CCC22B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020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컴퍼스를 사용하여 원을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모양인 피자의 일부가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남아 있는 피자 조각을 보고 원래의 피자 모양을 컴퍼스를 사용하여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994DA6-874B-4131-A1B7-9CFDA7A5F2D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E3308-A1FD-45A5-AD08-EE3823BF77C8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2A501537-91A7-441F-8F50-8A7C0106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0D4DD7-537E-4932-84C1-9276E472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5" y="2517021"/>
            <a:ext cx="6870023" cy="220812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8DC7F7-F268-4798-937B-061FA0868A61}"/>
              </a:ext>
            </a:extLst>
          </p:cNvPr>
          <p:cNvSpPr/>
          <p:nvPr/>
        </p:nvSpPr>
        <p:spPr>
          <a:xfrm>
            <a:off x="431540" y="2827017"/>
            <a:ext cx="1574627" cy="1588779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696034E-D507-4281-9796-8741116D099B}"/>
              </a:ext>
            </a:extLst>
          </p:cNvPr>
          <p:cNvSpPr/>
          <p:nvPr/>
        </p:nvSpPr>
        <p:spPr>
          <a:xfrm>
            <a:off x="2385305" y="2863021"/>
            <a:ext cx="1574627" cy="1588779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1205970-64CB-464F-B28C-A83237B9ED66}"/>
              </a:ext>
            </a:extLst>
          </p:cNvPr>
          <p:cNvSpPr/>
          <p:nvPr/>
        </p:nvSpPr>
        <p:spPr>
          <a:xfrm>
            <a:off x="324000" y="2293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>
            <a:extLst>
              <a:ext uri="{FF2B5EF4-FFF2-40B4-BE49-F238E27FC236}">
                <a16:creationId xmlns:a16="http://schemas.microsoft.com/office/drawing/2014/main" id="{DFCED703-F760-44D0-AE7D-C42D698F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3AEE444B-8C94-4B66-A8A5-3FD5B71C9B84}"/>
              </a:ext>
            </a:extLst>
          </p:cNvPr>
          <p:cNvSpPr/>
          <p:nvPr/>
        </p:nvSpPr>
        <p:spPr>
          <a:xfrm>
            <a:off x="653145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65E645-172D-434C-BE3F-908B518BBB15}"/>
              </a:ext>
            </a:extLst>
          </p:cNvPr>
          <p:cNvSpPr txBox="1"/>
          <p:nvPr/>
        </p:nvSpPr>
        <p:spPr>
          <a:xfrm>
            <a:off x="7018371" y="1046516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그림 위 원으로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2">
            <a:extLst>
              <a:ext uri="{FF2B5EF4-FFF2-40B4-BE49-F238E27FC236}">
                <a16:creationId xmlns:a16="http://schemas.microsoft.com/office/drawing/2014/main" id="{363CB548-48AA-4032-8774-DE917885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327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2658AD2A-0903-4F2E-A8DE-540F6390B0FD}"/>
              </a:ext>
            </a:extLst>
          </p:cNvPr>
          <p:cNvSpPr/>
          <p:nvPr/>
        </p:nvSpPr>
        <p:spPr>
          <a:xfrm>
            <a:off x="5517740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963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\lesson03\ops\3\images\3_4\3_4_4.png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9" y="368102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441" y="331121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1139146" y="3503424"/>
            <a:ext cx="44452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95330" y="3429000"/>
            <a:ext cx="44452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1616607" y="3475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3391383" y="3104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E10D4DD7-537E-4932-84C1-9276E472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5" y="2517021"/>
            <a:ext cx="6870023" cy="2208123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3E8DC7F7-F268-4798-937B-061FA0868A61}"/>
              </a:ext>
            </a:extLst>
          </p:cNvPr>
          <p:cNvSpPr/>
          <p:nvPr/>
        </p:nvSpPr>
        <p:spPr>
          <a:xfrm>
            <a:off x="431540" y="2827017"/>
            <a:ext cx="1574627" cy="1588779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696034E-D507-4281-9796-8741116D099B}"/>
              </a:ext>
            </a:extLst>
          </p:cNvPr>
          <p:cNvSpPr/>
          <p:nvPr/>
        </p:nvSpPr>
        <p:spPr>
          <a:xfrm>
            <a:off x="2385305" y="2863021"/>
            <a:ext cx="1574627" cy="1588779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모양인 피자의 일부가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남아 있는 피자 조각을 보고 원래의 피자 모양을 컴퍼스를 사용하여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994DA6-874B-4131-A1B7-9CFDA7A5F2D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E3308-A1FD-45A5-AD08-EE3823BF77C8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2A501537-91A7-441F-8F50-8A7C0106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AC6F2C-36AA-4291-9E82-0F37D48CCDDF}"/>
              </a:ext>
            </a:extLst>
          </p:cNvPr>
          <p:cNvSpPr txBox="1"/>
          <p:nvPr/>
        </p:nvSpPr>
        <p:spPr>
          <a:xfrm>
            <a:off x="7018371" y="100809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CE9E836-659B-491E-ADE4-DEE0CC49EEEE}"/>
              </a:ext>
            </a:extLst>
          </p:cNvPr>
          <p:cNvGrpSpPr/>
          <p:nvPr/>
        </p:nvGrpSpPr>
        <p:grpSpPr>
          <a:xfrm>
            <a:off x="211371" y="4071036"/>
            <a:ext cx="6667165" cy="1158164"/>
            <a:chOff x="211371" y="4079200"/>
            <a:chExt cx="6667165" cy="115816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FBB3E-6EF2-4F02-8D1D-BDA295E7422E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02F366D0-6C85-447A-BA08-BABEE12D04B7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BD49E511-D114-4E00-9802-46376030DFF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id="{F25A5434-4DD2-4B8E-A226-F98DD04ABF08}"/>
                </a:ext>
              </a:extLst>
            </p:cNvPr>
            <p:cNvSpPr txBox="1"/>
            <p:nvPr/>
          </p:nvSpPr>
          <p:spPr>
            <a:xfrm>
              <a:off x="410494" y="4430129"/>
              <a:ext cx="6249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컴퍼스로 반지름을 재어 컴퍼스의 침을 원의 중심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ㅇ에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꽂고 원을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9" name="Picture 6">
            <a:extLst>
              <a:ext uri="{FF2B5EF4-FFF2-40B4-BE49-F238E27FC236}">
                <a16:creationId xmlns:a16="http://schemas.microsoft.com/office/drawing/2014/main" id="{DFCED703-F760-44D0-AE7D-C42D698F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63CB548-48AA-4032-8774-DE917885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327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4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다음은 원 모양의 교통 표지판입니다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교통 표지판과 크기가 같은 원을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1E322-C48C-4AB5-B7F5-A34E8706259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393BAD-AE83-4F1B-BF9F-586386D86D2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C7D375A6-E66C-43CA-BBFD-A8636492A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CDBEC5A-36D8-4FA3-B88E-2FEC9D05339E}"/>
              </a:ext>
            </a:extLst>
          </p:cNvPr>
          <p:cNvSpPr/>
          <p:nvPr/>
        </p:nvSpPr>
        <p:spPr>
          <a:xfrm>
            <a:off x="1820239" y="2646241"/>
            <a:ext cx="1455617" cy="1455617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DF97694B-8DD6-49C0-BC87-593E60B5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67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DEC333B4-6482-45A7-B617-E24108D2DA93}"/>
              </a:ext>
            </a:extLst>
          </p:cNvPr>
          <p:cNvSpPr/>
          <p:nvPr/>
        </p:nvSpPr>
        <p:spPr>
          <a:xfrm>
            <a:off x="5570134" y="5374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637A27-0467-4F48-91AD-B0534E7C3C3F}"/>
              </a:ext>
            </a:extLst>
          </p:cNvPr>
          <p:cNvSpPr txBox="1"/>
          <p:nvPr/>
        </p:nvSpPr>
        <p:spPr>
          <a:xfrm>
            <a:off x="7018371" y="1046516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그림 위 원으로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35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\lesson03\ops\3\images\3_4\3_4_5.png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81259" y="2240868"/>
            <a:ext cx="6214201" cy="2544293"/>
            <a:chOff x="107504" y="2492896"/>
            <a:chExt cx="6870023" cy="28128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91BA5A-21E1-4050-A3D2-03EE9D33C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2492896"/>
              <a:ext cx="6870023" cy="2812808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02465F0-F596-49B3-BF81-271FD8EF3B78}"/>
                </a:ext>
              </a:extLst>
            </p:cNvPr>
            <p:cNvSpPr/>
            <p:nvPr/>
          </p:nvSpPr>
          <p:spPr>
            <a:xfrm>
              <a:off x="4132016" y="2575508"/>
              <a:ext cx="2062203" cy="2028775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D4FFB63-AB59-43EB-9F5D-481283452E87}"/>
                </a:ext>
              </a:extLst>
            </p:cNvPr>
            <p:cNvSpPr/>
            <p:nvPr/>
          </p:nvSpPr>
          <p:spPr>
            <a:xfrm>
              <a:off x="2548047" y="3359821"/>
              <a:ext cx="81656" cy="81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5C0789F-BA55-4983-9800-556FE2F097C4}"/>
                </a:ext>
              </a:extLst>
            </p:cNvPr>
            <p:cNvSpPr/>
            <p:nvPr/>
          </p:nvSpPr>
          <p:spPr bwMode="auto">
            <a:xfrm>
              <a:off x="5115190" y="3667351"/>
              <a:ext cx="262838" cy="2335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spc="-150" normalizeH="0" baseline="0" dirty="0" err="1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ㅇ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20">
              <a:extLst>
                <a:ext uri="{FF2B5EF4-FFF2-40B4-BE49-F238E27FC236}">
                  <a16:creationId xmlns:a16="http://schemas.microsoft.com/office/drawing/2014/main" id="{A25FFC20-C17E-4D09-9EE6-935EAC660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581" y="3034150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E89374A-A4BC-4383-85FF-545BAB9AB146}"/>
                </a:ext>
              </a:extLst>
            </p:cNvPr>
            <p:cNvSpPr/>
            <p:nvPr/>
          </p:nvSpPr>
          <p:spPr>
            <a:xfrm>
              <a:off x="4483386" y="2883000"/>
              <a:ext cx="1455617" cy="1455617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8E50B94-A0D0-46AB-8420-8334551B8064}"/>
                </a:ext>
              </a:extLst>
            </p:cNvPr>
            <p:cNvSpPr/>
            <p:nvPr/>
          </p:nvSpPr>
          <p:spPr>
            <a:xfrm>
              <a:off x="5220072" y="3585842"/>
              <a:ext cx="34632" cy="380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5004048" y="285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31" y="31001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80EE8340-4F05-4781-AC23-292059C9F0C7}"/>
              </a:ext>
            </a:extLst>
          </p:cNvPr>
          <p:cNvSpPr/>
          <p:nvPr/>
        </p:nvSpPr>
        <p:spPr>
          <a:xfrm>
            <a:off x="3378966" y="2430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93633" y="4690580"/>
            <a:ext cx="5984818" cy="537565"/>
            <a:chOff x="3422039" y="1660849"/>
            <a:chExt cx="5984818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3422039" y="1833284"/>
              <a:ext cx="584078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교통 표지판의 반지름만큼 컴퍼스를 벌려 원을 그립니다</a:t>
              </a:r>
              <a:r>
                <a:rPr lang="en-US" altLang="ko-KR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6857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287524" y="4857725"/>
            <a:ext cx="578259" cy="371475"/>
            <a:chOff x="1689485" y="2881313"/>
            <a:chExt cx="578259" cy="371475"/>
          </a:xfrm>
        </p:grpSpPr>
        <p:pic>
          <p:nvPicPr>
            <p:cNvPr id="7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9248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4611" y="2752058"/>
            <a:ext cx="6471353" cy="2412513"/>
            <a:chOff x="366619" y="2724854"/>
            <a:chExt cx="6471353" cy="2412513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7BACA88-3D13-4669-BD03-09E7A5CB5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82" r="2726"/>
            <a:stretch/>
          </p:blipFill>
          <p:spPr>
            <a:xfrm>
              <a:off x="366619" y="2727776"/>
              <a:ext cx="6350961" cy="2409591"/>
            </a:xfrm>
            <a:prstGeom prst="rect">
              <a:avLst/>
            </a:prstGeom>
          </p:spPr>
        </p:pic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502826CC-4AB1-4CAD-A92F-CAF24A6610A8}"/>
                </a:ext>
              </a:extLst>
            </p:cNvPr>
            <p:cNvSpPr txBox="1"/>
            <p:nvPr/>
          </p:nvSpPr>
          <p:spPr>
            <a:xfrm>
              <a:off x="6487479" y="2724854"/>
              <a:ext cx="350493" cy="1846659"/>
            </a:xfrm>
            <a:prstGeom prst="rect">
              <a:avLst/>
            </a:prstGeom>
            <a:solidFill>
              <a:srgbClr val="EEF3FF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1E3731DD-59F6-48CB-B93A-801238B7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85" name="Picture 3">
            <a:extLst>
              <a:ext uri="{FF2B5EF4-FFF2-40B4-BE49-F238E27FC236}">
                <a16:creationId xmlns:a16="http://schemas.microsoft.com/office/drawing/2014/main" id="{5FC14B53-97BC-4D18-A197-14A91C19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9" y="2312311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130A073-3713-4F29-91C3-554DEF0D3504}"/>
              </a:ext>
            </a:extLst>
          </p:cNvPr>
          <p:cNvSpPr txBox="1"/>
          <p:nvPr/>
        </p:nvSpPr>
        <p:spPr>
          <a:xfrm>
            <a:off x="568213" y="2216187"/>
            <a:ext cx="49010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컴퍼스를 사용하여 원을 그리는 방법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B8CB9C9C-26AE-4B38-BE44-9C5DB3446904}"/>
              </a:ext>
            </a:extLst>
          </p:cNvPr>
          <p:cNvSpPr txBox="1"/>
          <p:nvPr/>
        </p:nvSpPr>
        <p:spPr>
          <a:xfrm>
            <a:off x="294611" y="4552092"/>
            <a:ext cx="2001794" cy="677108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중심이 되는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정하기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7137FE2E-3F32-409C-BF3A-9C6826A16ADB}"/>
              </a:ext>
            </a:extLst>
          </p:cNvPr>
          <p:cNvSpPr txBox="1"/>
          <p:nvPr/>
        </p:nvSpPr>
        <p:spPr>
          <a:xfrm>
            <a:off x="719572" y="3816244"/>
            <a:ext cx="360040" cy="262769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BACFDBDE-5AFB-4104-9C7E-2A2C7A9656C3}"/>
              </a:ext>
            </a:extLst>
          </p:cNvPr>
          <p:cNvSpPr txBox="1"/>
          <p:nvPr/>
        </p:nvSpPr>
        <p:spPr>
          <a:xfrm>
            <a:off x="5436096" y="3841507"/>
            <a:ext cx="360040" cy="262769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DB958DCA-53CE-40B3-82E8-AB87CFE3A425}"/>
              </a:ext>
            </a:extLst>
          </p:cNvPr>
          <p:cNvSpPr txBox="1"/>
          <p:nvPr/>
        </p:nvSpPr>
        <p:spPr>
          <a:xfrm>
            <a:off x="2650157" y="4113076"/>
            <a:ext cx="245913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DA6363-F0AE-4963-8983-335A1B4D7573}"/>
              </a:ext>
            </a:extLst>
          </p:cNvPr>
          <p:cNvSpPr txBox="1"/>
          <p:nvPr/>
        </p:nvSpPr>
        <p:spPr>
          <a:xfrm>
            <a:off x="2963502" y="4114217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BB3FD5E7-B58E-49A3-8ED4-A863C83C8B48}"/>
              </a:ext>
            </a:extLst>
          </p:cNvPr>
          <p:cNvSpPr txBox="1"/>
          <p:nvPr/>
        </p:nvSpPr>
        <p:spPr>
          <a:xfrm>
            <a:off x="3276847" y="4114217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94577330-CF6D-4B66-8293-5552C3894929}"/>
              </a:ext>
            </a:extLst>
          </p:cNvPr>
          <p:cNvSpPr txBox="1"/>
          <p:nvPr/>
        </p:nvSpPr>
        <p:spPr>
          <a:xfrm>
            <a:off x="3590192" y="4114217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0F6DEA07-B135-45BB-88DA-3608F657D47A}"/>
              </a:ext>
            </a:extLst>
          </p:cNvPr>
          <p:cNvSpPr txBox="1"/>
          <p:nvPr/>
        </p:nvSpPr>
        <p:spPr>
          <a:xfrm>
            <a:off x="2106483" y="4552092"/>
            <a:ext cx="2422170" cy="677108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원의 반지름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벌리기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502826CC-4AB1-4CAD-A92F-CAF24A6610A8}"/>
              </a:ext>
            </a:extLst>
          </p:cNvPr>
          <p:cNvSpPr txBox="1"/>
          <p:nvPr/>
        </p:nvSpPr>
        <p:spPr>
          <a:xfrm>
            <a:off x="4348633" y="4552092"/>
            <a:ext cx="2422170" cy="677108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ㅇ에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꽂고 원 그리기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0">
            <a:extLst>
              <a:ext uri="{FF2B5EF4-FFF2-40B4-BE49-F238E27FC236}">
                <a16:creationId xmlns:a16="http://schemas.microsoft.com/office/drawing/2014/main" id="{9897F61F-E4E8-40E0-BF4F-F2660270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14" y="349937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0">
            <a:extLst>
              <a:ext uri="{FF2B5EF4-FFF2-40B4-BE49-F238E27FC236}">
                <a16:creationId xmlns:a16="http://schemas.microsoft.com/office/drawing/2014/main" id="{EC2699FE-6812-49EC-AB16-88C75CA5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64" y="349937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15516" y="273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772945" y="3233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318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3-2\app\resource\contents\lesson03\ops\3\images\3_4\3_4_5_01.svg, 3_4_5_02.svg, 3_4_5_03.svg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602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\lesson03\ops\3\images\3_4\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그릴 수 있도록 컴퍼스를 바르게 벌린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ECD6E8-3AC3-460B-95D4-D553B6FDF10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EE629C-6C86-4393-A09A-5E52591AA65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8CDD79AE-BB37-4F78-AF45-9D6121D94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2E5A94-C87F-4741-A788-5D617D712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6" y="2768520"/>
            <a:ext cx="6454140" cy="1812608"/>
          </a:xfrm>
          <a:prstGeom prst="rect">
            <a:avLst/>
          </a:prstGeom>
        </p:spPr>
      </p:pic>
      <p:pic>
        <p:nvPicPr>
          <p:cNvPr id="83" name="Picture 8">
            <a:extLst>
              <a:ext uri="{FF2B5EF4-FFF2-40B4-BE49-F238E27FC236}">
                <a16:creationId xmlns:a16="http://schemas.microsoft.com/office/drawing/2014/main" id="{57BBA64B-28E1-4FDB-911B-7306D8BF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47" y="2815683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>
            <a:extLst>
              <a:ext uri="{FF2B5EF4-FFF2-40B4-BE49-F238E27FC236}">
                <a16:creationId xmlns:a16="http://schemas.microsoft.com/office/drawing/2014/main" id="{ED8BB646-F9DA-49B1-9304-8CE2FA31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18" y="281749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0">
            <a:extLst>
              <a:ext uri="{FF2B5EF4-FFF2-40B4-BE49-F238E27FC236}">
                <a16:creationId xmlns:a16="http://schemas.microsoft.com/office/drawing/2014/main" id="{69054E6D-33E0-4B55-9927-FAB033A6A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91" y="281749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1">
            <a:extLst>
              <a:ext uri="{FF2B5EF4-FFF2-40B4-BE49-F238E27FC236}">
                <a16:creationId xmlns:a16="http://schemas.microsoft.com/office/drawing/2014/main" id="{5993DB34-5CA4-480A-B80A-FC8FA674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" y="281568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id="{8A5E50CD-4F24-411B-B0AD-F7C0EE41E23D}"/>
              </a:ext>
            </a:extLst>
          </p:cNvPr>
          <p:cNvSpPr txBox="1"/>
          <p:nvPr/>
        </p:nvSpPr>
        <p:spPr>
          <a:xfrm>
            <a:off x="647092" y="3995468"/>
            <a:ext cx="203234" cy="17947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84FF0B-A355-41B5-B278-FFBC4C927685}"/>
              </a:ext>
            </a:extLst>
          </p:cNvPr>
          <p:cNvSpPr txBox="1"/>
          <p:nvPr/>
        </p:nvSpPr>
        <p:spPr>
          <a:xfrm>
            <a:off x="863116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815B5DD9-2C8B-47F2-AEE2-68180C0146BE}"/>
              </a:ext>
            </a:extLst>
          </p:cNvPr>
          <p:cNvSpPr txBox="1"/>
          <p:nvPr/>
        </p:nvSpPr>
        <p:spPr>
          <a:xfrm>
            <a:off x="1091930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B258732D-6AAC-4896-8909-A4DBF89E5EE5}"/>
              </a:ext>
            </a:extLst>
          </p:cNvPr>
          <p:cNvSpPr txBox="1"/>
          <p:nvPr/>
        </p:nvSpPr>
        <p:spPr>
          <a:xfrm>
            <a:off x="1343958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99A83298-8299-446A-A7FA-6EE54A7E801D}"/>
              </a:ext>
            </a:extLst>
          </p:cNvPr>
          <p:cNvSpPr txBox="1"/>
          <p:nvPr/>
        </p:nvSpPr>
        <p:spPr>
          <a:xfrm>
            <a:off x="1594481" y="4005064"/>
            <a:ext cx="203234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40AAD1D7-5DC3-4871-B167-D2E9784253A5}"/>
              </a:ext>
            </a:extLst>
          </p:cNvPr>
          <p:cNvSpPr txBox="1"/>
          <p:nvPr/>
        </p:nvSpPr>
        <p:spPr>
          <a:xfrm>
            <a:off x="2147147" y="3995468"/>
            <a:ext cx="203234" cy="17947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A3E1DC-E3EE-45AA-AFE9-DB6E04E87F7E}"/>
              </a:ext>
            </a:extLst>
          </p:cNvPr>
          <p:cNvSpPr txBox="1"/>
          <p:nvPr/>
        </p:nvSpPr>
        <p:spPr>
          <a:xfrm>
            <a:off x="2363171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C99EB0A5-9C22-4893-9A59-252F2638F64A}"/>
              </a:ext>
            </a:extLst>
          </p:cNvPr>
          <p:cNvSpPr txBox="1"/>
          <p:nvPr/>
        </p:nvSpPr>
        <p:spPr>
          <a:xfrm>
            <a:off x="2591985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EAADEA35-E105-461E-88B2-5CE61A220129}"/>
              </a:ext>
            </a:extLst>
          </p:cNvPr>
          <p:cNvSpPr txBox="1"/>
          <p:nvPr/>
        </p:nvSpPr>
        <p:spPr>
          <a:xfrm>
            <a:off x="2844013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C6F3FCC3-2C29-4D3A-BE44-7B7F01B3F6AD}"/>
              </a:ext>
            </a:extLst>
          </p:cNvPr>
          <p:cNvSpPr txBox="1"/>
          <p:nvPr/>
        </p:nvSpPr>
        <p:spPr>
          <a:xfrm>
            <a:off x="3094536" y="4005064"/>
            <a:ext cx="203234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97A6EB68-7844-47F4-9DCB-D3716C577FF0}"/>
              </a:ext>
            </a:extLst>
          </p:cNvPr>
          <p:cNvSpPr txBox="1"/>
          <p:nvPr/>
        </p:nvSpPr>
        <p:spPr>
          <a:xfrm>
            <a:off x="3755306" y="3995468"/>
            <a:ext cx="203234" cy="17947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C9674C-B2C2-4187-9282-13B02FB71CF4}"/>
              </a:ext>
            </a:extLst>
          </p:cNvPr>
          <p:cNvSpPr txBox="1"/>
          <p:nvPr/>
        </p:nvSpPr>
        <p:spPr>
          <a:xfrm>
            <a:off x="3971330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0A0AF4DA-14F4-4768-A46D-3A44F6ED4878}"/>
              </a:ext>
            </a:extLst>
          </p:cNvPr>
          <p:cNvSpPr txBox="1"/>
          <p:nvPr/>
        </p:nvSpPr>
        <p:spPr>
          <a:xfrm>
            <a:off x="4200144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id="{50EDDE23-C698-42D7-B199-5251580E27E1}"/>
              </a:ext>
            </a:extLst>
          </p:cNvPr>
          <p:cNvSpPr txBox="1"/>
          <p:nvPr/>
        </p:nvSpPr>
        <p:spPr>
          <a:xfrm>
            <a:off x="4452172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B41141F2-BACB-4011-8052-16F8B51427B3}"/>
              </a:ext>
            </a:extLst>
          </p:cNvPr>
          <p:cNvSpPr txBox="1"/>
          <p:nvPr/>
        </p:nvSpPr>
        <p:spPr>
          <a:xfrm>
            <a:off x="4702695" y="4005064"/>
            <a:ext cx="203234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id="{E24E51B0-E4D0-4679-A0B7-224B588740F3}"/>
              </a:ext>
            </a:extLst>
          </p:cNvPr>
          <p:cNvSpPr txBox="1"/>
          <p:nvPr/>
        </p:nvSpPr>
        <p:spPr>
          <a:xfrm>
            <a:off x="5289633" y="3995468"/>
            <a:ext cx="203234" cy="17947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C0B9DDF-772F-48A5-882D-767B7ECD25BE}"/>
              </a:ext>
            </a:extLst>
          </p:cNvPr>
          <p:cNvSpPr txBox="1"/>
          <p:nvPr/>
        </p:nvSpPr>
        <p:spPr>
          <a:xfrm>
            <a:off x="5505657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8" name="TextBox 43">
            <a:extLst>
              <a:ext uri="{FF2B5EF4-FFF2-40B4-BE49-F238E27FC236}">
                <a16:creationId xmlns:a16="http://schemas.microsoft.com/office/drawing/2014/main" id="{A958F170-15BC-401A-9680-861BC6566001}"/>
              </a:ext>
            </a:extLst>
          </p:cNvPr>
          <p:cNvSpPr txBox="1"/>
          <p:nvPr/>
        </p:nvSpPr>
        <p:spPr>
          <a:xfrm>
            <a:off x="5734471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F2DD3236-7983-4A89-BCAE-1F87485F30B8}"/>
              </a:ext>
            </a:extLst>
          </p:cNvPr>
          <p:cNvSpPr txBox="1"/>
          <p:nvPr/>
        </p:nvSpPr>
        <p:spPr>
          <a:xfrm>
            <a:off x="5986499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7CA014F1-494E-4569-8AEC-923531BEB6D7}"/>
              </a:ext>
            </a:extLst>
          </p:cNvPr>
          <p:cNvSpPr txBox="1"/>
          <p:nvPr/>
        </p:nvSpPr>
        <p:spPr>
          <a:xfrm>
            <a:off x="6237022" y="4005064"/>
            <a:ext cx="203234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9E90EC4-0F29-4DD7-B1B3-751F85D7FCFB}"/>
              </a:ext>
            </a:extLst>
          </p:cNvPr>
          <p:cNvGrpSpPr/>
          <p:nvPr/>
        </p:nvGrpSpPr>
        <p:grpSpPr>
          <a:xfrm>
            <a:off x="3311860" y="4431740"/>
            <a:ext cx="756044" cy="542630"/>
            <a:chOff x="6306042" y="1655784"/>
            <a:chExt cx="756044" cy="54263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3E5BB77-DDCD-46B7-9202-83D39F9DAC49}"/>
                </a:ext>
              </a:extLst>
            </p:cNvPr>
            <p:cNvSpPr/>
            <p:nvPr/>
          </p:nvSpPr>
          <p:spPr bwMode="auto">
            <a:xfrm>
              <a:off x="6306042" y="1833284"/>
              <a:ext cx="5379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681B7F3-D801-430F-A81A-04C7A520B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2086" y="1655784"/>
              <a:ext cx="360000" cy="355000"/>
            </a:xfrm>
            <a:prstGeom prst="rect">
              <a:avLst/>
            </a:prstGeom>
          </p:spPr>
        </p:pic>
      </p:grpSp>
      <p:pic>
        <p:nvPicPr>
          <p:cNvPr id="116" name="Picture 9">
            <a:extLst>
              <a:ext uri="{FF2B5EF4-FFF2-40B4-BE49-F238E27FC236}">
                <a16:creationId xmlns:a16="http://schemas.microsoft.com/office/drawing/2014/main" id="{D1C563D4-9923-44E6-87BE-19C2BC99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61" y="46437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id="{4126BB2E-6404-497D-9BD5-5346A2CFF035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F89F534-D934-4AE2-9624-CF1A5C529B1F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눈금에 맞춰 숫자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>
            <a:extLst>
              <a:ext uri="{FF2B5EF4-FFF2-40B4-BE49-F238E27FC236}">
                <a16:creationId xmlns:a16="http://schemas.microsoft.com/office/drawing/2014/main" id="{A3F3B22D-9B57-43AB-BA05-14915255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CFDA21AB-CB33-4605-9EA8-8C1AD3AAA9E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AC6996F-3347-422F-A049-3BDE80DC70AF}"/>
              </a:ext>
            </a:extLst>
          </p:cNvPr>
          <p:cNvSpPr/>
          <p:nvPr/>
        </p:nvSpPr>
        <p:spPr>
          <a:xfrm>
            <a:off x="287524" y="2360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232E5A94-C87F-4741-A788-5D617D71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6" y="2768520"/>
            <a:ext cx="6454140" cy="1812608"/>
          </a:xfrm>
          <a:prstGeom prst="rect">
            <a:avLst/>
          </a:prstGeom>
        </p:spPr>
      </p:pic>
      <p:pic>
        <p:nvPicPr>
          <p:cNvPr id="79" name="Picture 8">
            <a:extLst>
              <a:ext uri="{FF2B5EF4-FFF2-40B4-BE49-F238E27FC236}">
                <a16:creationId xmlns:a16="http://schemas.microsoft.com/office/drawing/2014/main" id="{57BBA64B-28E1-4FDB-911B-7306D8BF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47" y="2815683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>
            <a:extLst>
              <a:ext uri="{FF2B5EF4-FFF2-40B4-BE49-F238E27FC236}">
                <a16:creationId xmlns:a16="http://schemas.microsoft.com/office/drawing/2014/main" id="{ED8BB646-F9DA-49B1-9304-8CE2FA31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18" y="281749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>
            <a:extLst>
              <a:ext uri="{FF2B5EF4-FFF2-40B4-BE49-F238E27FC236}">
                <a16:creationId xmlns:a16="http://schemas.microsoft.com/office/drawing/2014/main" id="{69054E6D-33E0-4B55-9927-FAB033A6A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91" y="281749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1">
            <a:extLst>
              <a:ext uri="{FF2B5EF4-FFF2-40B4-BE49-F238E27FC236}">
                <a16:creationId xmlns:a16="http://schemas.microsoft.com/office/drawing/2014/main" id="{5993DB34-5CA4-480A-B80A-FC8FA674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" y="281568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43">
            <a:extLst>
              <a:ext uri="{FF2B5EF4-FFF2-40B4-BE49-F238E27FC236}">
                <a16:creationId xmlns:a16="http://schemas.microsoft.com/office/drawing/2014/main" id="{8A5E50CD-4F24-411B-B0AD-F7C0EE41E23D}"/>
              </a:ext>
            </a:extLst>
          </p:cNvPr>
          <p:cNvSpPr txBox="1"/>
          <p:nvPr/>
        </p:nvSpPr>
        <p:spPr>
          <a:xfrm>
            <a:off x="647092" y="3995468"/>
            <a:ext cx="203234" cy="17947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484FF0B-A355-41B5-B278-FFBC4C927685}"/>
              </a:ext>
            </a:extLst>
          </p:cNvPr>
          <p:cNvSpPr txBox="1"/>
          <p:nvPr/>
        </p:nvSpPr>
        <p:spPr>
          <a:xfrm>
            <a:off x="863116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TextBox 43">
            <a:extLst>
              <a:ext uri="{FF2B5EF4-FFF2-40B4-BE49-F238E27FC236}">
                <a16:creationId xmlns:a16="http://schemas.microsoft.com/office/drawing/2014/main" id="{815B5DD9-2C8B-47F2-AEE2-68180C0146BE}"/>
              </a:ext>
            </a:extLst>
          </p:cNvPr>
          <p:cNvSpPr txBox="1"/>
          <p:nvPr/>
        </p:nvSpPr>
        <p:spPr>
          <a:xfrm>
            <a:off x="1091930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7" name="TextBox 43">
            <a:extLst>
              <a:ext uri="{FF2B5EF4-FFF2-40B4-BE49-F238E27FC236}">
                <a16:creationId xmlns:a16="http://schemas.microsoft.com/office/drawing/2014/main" id="{B258732D-6AAC-4896-8909-A4DBF89E5EE5}"/>
              </a:ext>
            </a:extLst>
          </p:cNvPr>
          <p:cNvSpPr txBox="1"/>
          <p:nvPr/>
        </p:nvSpPr>
        <p:spPr>
          <a:xfrm>
            <a:off x="1343958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8" name="TextBox 43">
            <a:extLst>
              <a:ext uri="{FF2B5EF4-FFF2-40B4-BE49-F238E27FC236}">
                <a16:creationId xmlns:a16="http://schemas.microsoft.com/office/drawing/2014/main" id="{99A83298-8299-446A-A7FA-6EE54A7E801D}"/>
              </a:ext>
            </a:extLst>
          </p:cNvPr>
          <p:cNvSpPr txBox="1"/>
          <p:nvPr/>
        </p:nvSpPr>
        <p:spPr>
          <a:xfrm>
            <a:off x="1594481" y="4005064"/>
            <a:ext cx="203234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0" name="TextBox 43">
            <a:extLst>
              <a:ext uri="{FF2B5EF4-FFF2-40B4-BE49-F238E27FC236}">
                <a16:creationId xmlns:a16="http://schemas.microsoft.com/office/drawing/2014/main" id="{40AAD1D7-5DC3-4871-B167-D2E9784253A5}"/>
              </a:ext>
            </a:extLst>
          </p:cNvPr>
          <p:cNvSpPr txBox="1"/>
          <p:nvPr/>
        </p:nvSpPr>
        <p:spPr>
          <a:xfrm>
            <a:off x="2147147" y="3995468"/>
            <a:ext cx="203234" cy="17947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FA3E1DC-E3EE-45AA-AFE9-DB6E04E87F7E}"/>
              </a:ext>
            </a:extLst>
          </p:cNvPr>
          <p:cNvSpPr txBox="1"/>
          <p:nvPr/>
        </p:nvSpPr>
        <p:spPr>
          <a:xfrm>
            <a:off x="2363171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2" name="TextBox 43">
            <a:extLst>
              <a:ext uri="{FF2B5EF4-FFF2-40B4-BE49-F238E27FC236}">
                <a16:creationId xmlns:a16="http://schemas.microsoft.com/office/drawing/2014/main" id="{C99EB0A5-9C22-4893-9A59-252F2638F64A}"/>
              </a:ext>
            </a:extLst>
          </p:cNvPr>
          <p:cNvSpPr txBox="1"/>
          <p:nvPr/>
        </p:nvSpPr>
        <p:spPr>
          <a:xfrm>
            <a:off x="2591985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3" name="TextBox 43">
            <a:extLst>
              <a:ext uri="{FF2B5EF4-FFF2-40B4-BE49-F238E27FC236}">
                <a16:creationId xmlns:a16="http://schemas.microsoft.com/office/drawing/2014/main" id="{EAADEA35-E105-461E-88B2-5CE61A220129}"/>
              </a:ext>
            </a:extLst>
          </p:cNvPr>
          <p:cNvSpPr txBox="1"/>
          <p:nvPr/>
        </p:nvSpPr>
        <p:spPr>
          <a:xfrm>
            <a:off x="2844013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4" name="TextBox 43">
            <a:extLst>
              <a:ext uri="{FF2B5EF4-FFF2-40B4-BE49-F238E27FC236}">
                <a16:creationId xmlns:a16="http://schemas.microsoft.com/office/drawing/2014/main" id="{C6F3FCC3-2C29-4D3A-BE44-7B7F01B3F6AD}"/>
              </a:ext>
            </a:extLst>
          </p:cNvPr>
          <p:cNvSpPr txBox="1"/>
          <p:nvPr/>
        </p:nvSpPr>
        <p:spPr>
          <a:xfrm>
            <a:off x="3094536" y="4005064"/>
            <a:ext cx="203234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TextBox 43">
            <a:extLst>
              <a:ext uri="{FF2B5EF4-FFF2-40B4-BE49-F238E27FC236}">
                <a16:creationId xmlns:a16="http://schemas.microsoft.com/office/drawing/2014/main" id="{97A6EB68-7844-47F4-9DCB-D3716C577FF0}"/>
              </a:ext>
            </a:extLst>
          </p:cNvPr>
          <p:cNvSpPr txBox="1"/>
          <p:nvPr/>
        </p:nvSpPr>
        <p:spPr>
          <a:xfrm>
            <a:off x="3755306" y="3995468"/>
            <a:ext cx="203234" cy="17947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C9674C-B2C2-4187-9282-13B02FB71CF4}"/>
              </a:ext>
            </a:extLst>
          </p:cNvPr>
          <p:cNvSpPr txBox="1"/>
          <p:nvPr/>
        </p:nvSpPr>
        <p:spPr>
          <a:xfrm>
            <a:off x="3971330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7" name="TextBox 43">
            <a:extLst>
              <a:ext uri="{FF2B5EF4-FFF2-40B4-BE49-F238E27FC236}">
                <a16:creationId xmlns:a16="http://schemas.microsoft.com/office/drawing/2014/main" id="{0A0AF4DA-14F4-4768-A46D-3A44F6ED4878}"/>
              </a:ext>
            </a:extLst>
          </p:cNvPr>
          <p:cNvSpPr txBox="1"/>
          <p:nvPr/>
        </p:nvSpPr>
        <p:spPr>
          <a:xfrm>
            <a:off x="4200144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8" name="TextBox 43">
            <a:extLst>
              <a:ext uri="{FF2B5EF4-FFF2-40B4-BE49-F238E27FC236}">
                <a16:creationId xmlns:a16="http://schemas.microsoft.com/office/drawing/2014/main" id="{50EDDE23-C698-42D7-B199-5251580E27E1}"/>
              </a:ext>
            </a:extLst>
          </p:cNvPr>
          <p:cNvSpPr txBox="1"/>
          <p:nvPr/>
        </p:nvSpPr>
        <p:spPr>
          <a:xfrm>
            <a:off x="4452172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9" name="TextBox 43">
            <a:extLst>
              <a:ext uri="{FF2B5EF4-FFF2-40B4-BE49-F238E27FC236}">
                <a16:creationId xmlns:a16="http://schemas.microsoft.com/office/drawing/2014/main" id="{B41141F2-BACB-4011-8052-16F8B51427B3}"/>
              </a:ext>
            </a:extLst>
          </p:cNvPr>
          <p:cNvSpPr txBox="1"/>
          <p:nvPr/>
        </p:nvSpPr>
        <p:spPr>
          <a:xfrm>
            <a:off x="4702695" y="4005064"/>
            <a:ext cx="203234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0" name="TextBox 43">
            <a:extLst>
              <a:ext uri="{FF2B5EF4-FFF2-40B4-BE49-F238E27FC236}">
                <a16:creationId xmlns:a16="http://schemas.microsoft.com/office/drawing/2014/main" id="{E24E51B0-E4D0-4679-A0B7-224B588740F3}"/>
              </a:ext>
            </a:extLst>
          </p:cNvPr>
          <p:cNvSpPr txBox="1"/>
          <p:nvPr/>
        </p:nvSpPr>
        <p:spPr>
          <a:xfrm>
            <a:off x="5289633" y="3995468"/>
            <a:ext cx="203234" cy="17947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C0B9DDF-772F-48A5-882D-767B7ECD25BE}"/>
              </a:ext>
            </a:extLst>
          </p:cNvPr>
          <p:cNvSpPr txBox="1"/>
          <p:nvPr/>
        </p:nvSpPr>
        <p:spPr>
          <a:xfrm>
            <a:off x="5505657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2" name="TextBox 43">
            <a:extLst>
              <a:ext uri="{FF2B5EF4-FFF2-40B4-BE49-F238E27FC236}">
                <a16:creationId xmlns:a16="http://schemas.microsoft.com/office/drawing/2014/main" id="{A958F170-15BC-401A-9680-861BC6566001}"/>
              </a:ext>
            </a:extLst>
          </p:cNvPr>
          <p:cNvSpPr txBox="1"/>
          <p:nvPr/>
        </p:nvSpPr>
        <p:spPr>
          <a:xfrm>
            <a:off x="5734471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TextBox 43">
            <a:extLst>
              <a:ext uri="{FF2B5EF4-FFF2-40B4-BE49-F238E27FC236}">
                <a16:creationId xmlns:a16="http://schemas.microsoft.com/office/drawing/2014/main" id="{F2DD3236-7983-4A89-BCAE-1F87485F30B8}"/>
              </a:ext>
            </a:extLst>
          </p:cNvPr>
          <p:cNvSpPr txBox="1"/>
          <p:nvPr/>
        </p:nvSpPr>
        <p:spPr>
          <a:xfrm>
            <a:off x="5986499" y="4000566"/>
            <a:ext cx="203234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4" name="TextBox 43">
            <a:extLst>
              <a:ext uri="{FF2B5EF4-FFF2-40B4-BE49-F238E27FC236}">
                <a16:creationId xmlns:a16="http://schemas.microsoft.com/office/drawing/2014/main" id="{7CA014F1-494E-4569-8AEC-923531BEB6D7}"/>
              </a:ext>
            </a:extLst>
          </p:cNvPr>
          <p:cNvSpPr txBox="1"/>
          <p:nvPr/>
        </p:nvSpPr>
        <p:spPr>
          <a:xfrm>
            <a:off x="6237022" y="4005064"/>
            <a:ext cx="203234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그릴 수 있도록 컴퍼스를 바르게 벌린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ECD6E8-3AC3-460B-95D4-D553B6FDF10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EE629C-6C86-4393-A09A-5E52591AA65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8CDD79AE-BB37-4F78-AF45-9D6121D94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9E90EC4-0F29-4DD7-B1B3-751F85D7FCFB}"/>
              </a:ext>
            </a:extLst>
          </p:cNvPr>
          <p:cNvGrpSpPr/>
          <p:nvPr/>
        </p:nvGrpSpPr>
        <p:grpSpPr>
          <a:xfrm>
            <a:off x="3311860" y="4431740"/>
            <a:ext cx="756044" cy="542630"/>
            <a:chOff x="6306042" y="1655784"/>
            <a:chExt cx="756044" cy="54263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3E5BB77-DDCD-46B7-9202-83D39F9DAC49}"/>
                </a:ext>
              </a:extLst>
            </p:cNvPr>
            <p:cNvSpPr/>
            <p:nvPr/>
          </p:nvSpPr>
          <p:spPr bwMode="auto">
            <a:xfrm>
              <a:off x="6306042" y="1833284"/>
              <a:ext cx="5379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681B7F3-D801-430F-A81A-04C7A520B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2086" y="1655784"/>
              <a:ext cx="360000" cy="355000"/>
            </a:xfrm>
            <a:prstGeom prst="rect">
              <a:avLst/>
            </a:prstGeom>
          </p:spPr>
        </p:pic>
      </p:grpSp>
      <p:pic>
        <p:nvPicPr>
          <p:cNvPr id="116" name="Picture 9">
            <a:extLst>
              <a:ext uri="{FF2B5EF4-FFF2-40B4-BE49-F238E27FC236}">
                <a16:creationId xmlns:a16="http://schemas.microsoft.com/office/drawing/2014/main" id="{D1C563D4-9923-44E6-87BE-19C2BC99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61" y="46437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:a16="http://schemas.microsoft.com/office/drawing/2014/main" id="{A3F3B22D-9B57-43AB-BA05-14915255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EE53BCD-2E70-4FB2-9792-0CF9B1A5543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40AA8CE-6985-47DB-BA8E-006DF9478CC5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B302BF-4AF2-474C-8084-D86C1A72FCE8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:a16="http://schemas.microsoft.com/office/drawing/2014/main" id="{862F81F9-BADD-40BA-873C-6BB14B7700CC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2AB65101-EFBA-461B-A9E7-B672C583D6B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TextBox 43">
              <a:extLst>
                <a:ext uri="{FF2B5EF4-FFF2-40B4-BE49-F238E27FC236}">
                  <a16:creationId xmlns:a16="http://schemas.microsoft.com/office/drawing/2014/main" id="{E83FA117-740A-47FB-A9EE-6E2BCB5884EA}"/>
                </a:ext>
              </a:extLst>
            </p:cNvPr>
            <p:cNvSpPr txBox="1"/>
            <p:nvPr/>
          </p:nvSpPr>
          <p:spPr>
            <a:xfrm>
              <a:off x="477343" y="4392397"/>
              <a:ext cx="6110881" cy="4140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컴퍼스의 침과 연필심 사이를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에 맞게 벌린 것은        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7" name="Picture 9">
            <a:extLst>
              <a:ext uri="{FF2B5EF4-FFF2-40B4-BE49-F238E27FC236}">
                <a16:creationId xmlns:a16="http://schemas.microsoft.com/office/drawing/2014/main" id="{C7A4DEBD-BC39-4281-A54A-781F5A09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389" y="447014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2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3\ops\3\images\3_4\3_4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" y="2609671"/>
            <a:ext cx="7006045" cy="20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순서에 따라 컴퍼스를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가운데 사각형과 겹치지 않도록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크기 내에서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선과 빨간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7D2EF0-E859-47EC-9114-F61ECEFB69F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0D95B-A1CC-4B38-AC3E-8198EC219C6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61B8AE44-4EA8-428A-8760-7A260E0E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11838419-8716-4271-BB27-E98B1335EAFB}"/>
              </a:ext>
            </a:extLst>
          </p:cNvPr>
          <p:cNvSpPr/>
          <p:nvPr/>
        </p:nvSpPr>
        <p:spPr>
          <a:xfrm>
            <a:off x="4535996" y="2564904"/>
            <a:ext cx="2572011" cy="1116124"/>
          </a:xfrm>
          <a:prstGeom prst="wedgeRoundRectCallout">
            <a:avLst>
              <a:gd name="adj1" fmla="val 249"/>
              <a:gd name="adj2" fmla="val 58327"/>
              <a:gd name="adj3" fmla="val 1666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컴퍼스의 침을 점 </a:t>
            </a:r>
            <a:r>
              <a:rPr lang="ko-KR" altLang="en-US" sz="19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ㅇ에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꽂고 한쪽 방향으로</a:t>
            </a:r>
          </a:p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 원을 그려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말풍선: 모서리가 둥근 사각형 80">
            <a:extLst>
              <a:ext uri="{FF2B5EF4-FFF2-40B4-BE49-F238E27FC236}">
                <a16:creationId xmlns:a16="http://schemas.microsoft.com/office/drawing/2014/main" id="{FD283DFA-2C94-4F8F-BFB8-8E4487D7326A}"/>
              </a:ext>
            </a:extLst>
          </p:cNvPr>
          <p:cNvSpPr/>
          <p:nvPr/>
        </p:nvSpPr>
        <p:spPr>
          <a:xfrm>
            <a:off x="-36512" y="2726976"/>
            <a:ext cx="2556284" cy="1080120"/>
          </a:xfrm>
          <a:prstGeom prst="wedgeRoundRectCallout">
            <a:avLst>
              <a:gd name="adj1" fmla="val -2576"/>
              <a:gd name="adj2" fmla="val 57038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컴퍼스의 침과</a:t>
            </a:r>
          </a:p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연필심 사이를 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되도록 벌려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38822" y="2657867"/>
            <a:ext cx="2037893" cy="1945409"/>
            <a:chOff x="2627784" y="2999851"/>
            <a:chExt cx="1845028" cy="1761297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23C19B9-D301-4D5B-9FE7-51E7982153DD}"/>
                </a:ext>
              </a:extLst>
            </p:cNvPr>
            <p:cNvSpPr/>
            <p:nvPr/>
          </p:nvSpPr>
          <p:spPr>
            <a:xfrm>
              <a:off x="2627784" y="2999851"/>
              <a:ext cx="1761297" cy="1761297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AB0B150-7079-431D-8A28-2CB1496B67A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558481" y="3894524"/>
              <a:ext cx="834336" cy="728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153075-72A8-43CF-A022-A195B0C81586}"/>
                </a:ext>
              </a:extLst>
            </p:cNvPr>
            <p:cNvSpPr txBox="1"/>
            <p:nvPr/>
          </p:nvSpPr>
          <p:spPr>
            <a:xfrm>
              <a:off x="3619594" y="3500579"/>
              <a:ext cx="853218" cy="348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cm</a:t>
              </a:r>
              <a:endParaRPr lang="ko-KR" altLang="en-US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D5A409F-19DD-4F6A-ADD8-E1A68DF034CC}"/>
                </a:ext>
              </a:extLst>
            </p:cNvPr>
            <p:cNvSpPr/>
            <p:nvPr/>
          </p:nvSpPr>
          <p:spPr>
            <a:xfrm>
              <a:off x="3503762" y="3844472"/>
              <a:ext cx="81656" cy="81656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67D273-58DC-4A6D-BA08-A0AFC7F9E725}"/>
                </a:ext>
              </a:extLst>
            </p:cNvPr>
            <p:cNvSpPr/>
            <p:nvPr/>
          </p:nvSpPr>
          <p:spPr bwMode="auto">
            <a:xfrm>
              <a:off x="3418605" y="3995086"/>
              <a:ext cx="262838" cy="2335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spc="-150" normalizeH="0" baseline="0" dirty="0" err="1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ㅇ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630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\lesson03\ops\3\images\3_4\3_4_2.png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타원 102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175731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2957063" y="32109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81" y="34546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3\ops\3\images\3_4\3_4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" y="2609671"/>
            <a:ext cx="7006045" cy="20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순서에 따라 컴퍼스를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7D2EF0-E859-47EC-9114-F61ECEFB69F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0D95B-A1CC-4B38-AC3E-8198EC219C6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61B8AE44-4EA8-428A-8760-7A260E0E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11838419-8716-4271-BB27-E98B1335EAFB}"/>
              </a:ext>
            </a:extLst>
          </p:cNvPr>
          <p:cNvSpPr/>
          <p:nvPr/>
        </p:nvSpPr>
        <p:spPr>
          <a:xfrm>
            <a:off x="4535996" y="2564904"/>
            <a:ext cx="2572011" cy="1116124"/>
          </a:xfrm>
          <a:prstGeom prst="wedgeRoundRectCallout">
            <a:avLst>
              <a:gd name="adj1" fmla="val 249"/>
              <a:gd name="adj2" fmla="val 58327"/>
              <a:gd name="adj3" fmla="val 1666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컴퍼스의 침을 점 </a:t>
            </a:r>
            <a:r>
              <a:rPr lang="ko-KR" altLang="en-US" sz="19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ㅇ에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꽂고 한쪽 방향으로</a:t>
            </a:r>
          </a:p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 원을 그려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말풍선: 모서리가 둥근 사각형 80">
            <a:extLst>
              <a:ext uri="{FF2B5EF4-FFF2-40B4-BE49-F238E27FC236}">
                <a16:creationId xmlns:a16="http://schemas.microsoft.com/office/drawing/2014/main" id="{FD283DFA-2C94-4F8F-BFB8-8E4487D7326A}"/>
              </a:ext>
            </a:extLst>
          </p:cNvPr>
          <p:cNvSpPr/>
          <p:nvPr/>
        </p:nvSpPr>
        <p:spPr>
          <a:xfrm>
            <a:off x="-36512" y="2726976"/>
            <a:ext cx="2556284" cy="1080120"/>
          </a:xfrm>
          <a:prstGeom prst="wedgeRoundRectCallout">
            <a:avLst>
              <a:gd name="adj1" fmla="val -2576"/>
              <a:gd name="adj2" fmla="val 57038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컴퍼스의 침과</a:t>
            </a:r>
          </a:p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연필심 사이를 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  <a:p>
            <a:pPr lvl="0" algn="ctr"/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되도록 벌려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38822" y="2657867"/>
            <a:ext cx="2037893" cy="1945409"/>
            <a:chOff x="2627784" y="2999851"/>
            <a:chExt cx="1845028" cy="1761297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23C19B9-D301-4D5B-9FE7-51E7982153DD}"/>
                </a:ext>
              </a:extLst>
            </p:cNvPr>
            <p:cNvSpPr/>
            <p:nvPr/>
          </p:nvSpPr>
          <p:spPr>
            <a:xfrm>
              <a:off x="2627784" y="2999851"/>
              <a:ext cx="1761297" cy="1761297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AB0B150-7079-431D-8A28-2CB1496B67A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558481" y="3894524"/>
              <a:ext cx="834336" cy="728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153075-72A8-43CF-A022-A195B0C81586}"/>
                </a:ext>
              </a:extLst>
            </p:cNvPr>
            <p:cNvSpPr txBox="1"/>
            <p:nvPr/>
          </p:nvSpPr>
          <p:spPr>
            <a:xfrm>
              <a:off x="3619594" y="3500579"/>
              <a:ext cx="853218" cy="348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cm</a:t>
              </a:r>
              <a:endParaRPr lang="ko-KR" altLang="en-US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D5A409F-19DD-4F6A-ADD8-E1A68DF034CC}"/>
                </a:ext>
              </a:extLst>
            </p:cNvPr>
            <p:cNvSpPr/>
            <p:nvPr/>
          </p:nvSpPr>
          <p:spPr>
            <a:xfrm>
              <a:off x="3503762" y="3844472"/>
              <a:ext cx="81656" cy="81656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67D273-58DC-4A6D-BA08-A0AFC7F9E725}"/>
                </a:ext>
              </a:extLst>
            </p:cNvPr>
            <p:cNvSpPr/>
            <p:nvPr/>
          </p:nvSpPr>
          <p:spPr bwMode="auto">
            <a:xfrm>
              <a:off x="3418605" y="3995086"/>
              <a:ext cx="262838" cy="2335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spc="-150" normalizeH="0" baseline="0" dirty="0" err="1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ㅇ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4EFA30F-42D7-4D4E-A7E9-65E0154CA96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E1C8BAF-1574-4B95-B541-881926321920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F5EC443-2EEA-4130-BA39-F7882B0D8027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id="{60E23258-52F6-4881-9C3E-5FC3BDAC465F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id="{C5494981-2E6C-4A96-B0EE-2692164ACEA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id="{A09CD712-1825-4F09-BA9E-AB2FCE4C09F1}"/>
                </a:ext>
              </a:extLst>
            </p:cNvPr>
            <p:cNvSpPr txBox="1"/>
            <p:nvPr/>
          </p:nvSpPr>
          <p:spPr>
            <a:xfrm>
              <a:off x="333327" y="4428401"/>
              <a:ext cx="63937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컴퍼스의 침과 연필심 사이를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로 맞춥니다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컴퍼스의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침을 원의 중심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ㅇ에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꽂고 한쪽 방향으로 돌려 원을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30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6FC4B2-8A34-43AF-84BA-4CF17408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3" y="2317789"/>
            <a:ext cx="5458778" cy="28394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반지름이 각각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cm, 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맞닿게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76CC36-D841-4EBA-B66E-7900DEDEF4E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FD586A-A37D-4988-8CB5-A5BDADFE98C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68717EC0-346E-48AA-95A6-B0F376C6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9D41FD77-E8E0-4621-BEBB-0CDF65237E65}"/>
              </a:ext>
            </a:extLst>
          </p:cNvPr>
          <p:cNvSpPr txBox="1"/>
          <p:nvPr/>
        </p:nvSpPr>
        <p:spPr>
          <a:xfrm>
            <a:off x="1233868" y="2245781"/>
            <a:ext cx="78184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2C1EC8E7-ADD7-4239-95F9-0EE8F03C0DAA}"/>
              </a:ext>
            </a:extLst>
          </p:cNvPr>
          <p:cNvSpPr txBox="1"/>
          <p:nvPr/>
        </p:nvSpPr>
        <p:spPr>
          <a:xfrm>
            <a:off x="547088" y="2668304"/>
            <a:ext cx="77712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6C652A4-DE26-4F45-824D-B86912F50EFA}"/>
              </a:ext>
            </a:extLst>
          </p:cNvPr>
          <p:cNvSpPr/>
          <p:nvPr/>
        </p:nvSpPr>
        <p:spPr>
          <a:xfrm>
            <a:off x="3779912" y="2631717"/>
            <a:ext cx="2445543" cy="244554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F40D00-BDDA-456B-BFA5-DF09E7C28626}"/>
              </a:ext>
            </a:extLst>
          </p:cNvPr>
          <p:cNvSpPr/>
          <p:nvPr/>
        </p:nvSpPr>
        <p:spPr>
          <a:xfrm>
            <a:off x="1799692" y="3050709"/>
            <a:ext cx="1571083" cy="157108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A8D54E8-0D05-4D55-8D2B-2E9779016FC2}"/>
              </a:ext>
            </a:extLst>
          </p:cNvPr>
          <p:cNvSpPr/>
          <p:nvPr/>
        </p:nvSpPr>
        <p:spPr>
          <a:xfrm>
            <a:off x="2555776" y="3813660"/>
            <a:ext cx="81656" cy="816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CFBF748-5E3A-4BBA-A755-E0D6CD4967AA}"/>
              </a:ext>
            </a:extLst>
          </p:cNvPr>
          <p:cNvSpPr/>
          <p:nvPr/>
        </p:nvSpPr>
        <p:spPr>
          <a:xfrm>
            <a:off x="4968044" y="3813660"/>
            <a:ext cx="81656" cy="816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F19CEBA-CF8A-4B67-8E98-5652777412BC}"/>
              </a:ext>
            </a:extLst>
          </p:cNvPr>
          <p:cNvSpPr/>
          <p:nvPr/>
        </p:nvSpPr>
        <p:spPr>
          <a:xfrm>
            <a:off x="324000" y="2292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>
            <a:extLst>
              <a:ext uri="{FF2B5EF4-FFF2-40B4-BE49-F238E27FC236}">
                <a16:creationId xmlns:a16="http://schemas.microsoft.com/office/drawing/2014/main" id="{441A934C-8EDA-4210-A5E5-C1B15DB5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E840189A-6418-44EB-91FA-AF827CEDA664}"/>
              </a:ext>
            </a:extLst>
          </p:cNvPr>
          <p:cNvSpPr/>
          <p:nvPr/>
        </p:nvSpPr>
        <p:spPr>
          <a:xfrm>
            <a:off x="6531456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081B09-9600-4898-93AF-6798993DA249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정답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원와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>
            <a:extLst>
              <a:ext uri="{FF2B5EF4-FFF2-40B4-BE49-F238E27FC236}">
                <a16:creationId xmlns:a16="http://schemas.microsoft.com/office/drawing/2014/main" id="{4880CD6B-77EB-4BA9-9C9C-7E3A8C29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1B23BE99-187C-4185-B9FB-26DAFA649ADB}"/>
              </a:ext>
            </a:extLst>
          </p:cNvPr>
          <p:cNvSpPr/>
          <p:nvPr/>
        </p:nvSpPr>
        <p:spPr>
          <a:xfrm>
            <a:off x="551774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880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\lesson03\ops\3\images\3_4\3_4_3.png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2447958" y="3459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76" y="37031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4905780" y="3493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98" y="373749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6FC4B2-8A34-43AF-84BA-4CF17408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3" y="2317789"/>
            <a:ext cx="5458778" cy="28394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반지름이 각각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cm, 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맞닿게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76CC36-D841-4EBA-B66E-7900DEDEF4E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컴퍼스를 사용하여 원을 그려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FD586A-A37D-4988-8CB5-A5BDADFE98C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68717EC0-346E-48AA-95A6-B0F376C6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9D41FD77-E8E0-4621-BEBB-0CDF65237E65}"/>
              </a:ext>
            </a:extLst>
          </p:cNvPr>
          <p:cNvSpPr txBox="1"/>
          <p:nvPr/>
        </p:nvSpPr>
        <p:spPr>
          <a:xfrm>
            <a:off x="1233868" y="2245781"/>
            <a:ext cx="78184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2C1EC8E7-ADD7-4239-95F9-0EE8F03C0DAA}"/>
              </a:ext>
            </a:extLst>
          </p:cNvPr>
          <p:cNvSpPr txBox="1"/>
          <p:nvPr/>
        </p:nvSpPr>
        <p:spPr>
          <a:xfrm>
            <a:off x="547088" y="2668304"/>
            <a:ext cx="77712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6C652A4-DE26-4F45-824D-B86912F50EFA}"/>
              </a:ext>
            </a:extLst>
          </p:cNvPr>
          <p:cNvSpPr/>
          <p:nvPr/>
        </p:nvSpPr>
        <p:spPr>
          <a:xfrm>
            <a:off x="3779912" y="2631717"/>
            <a:ext cx="2445543" cy="244554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F40D00-BDDA-456B-BFA5-DF09E7C28626}"/>
              </a:ext>
            </a:extLst>
          </p:cNvPr>
          <p:cNvSpPr/>
          <p:nvPr/>
        </p:nvSpPr>
        <p:spPr>
          <a:xfrm>
            <a:off x="1799692" y="3050709"/>
            <a:ext cx="1571083" cy="157108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A8D54E8-0D05-4D55-8D2B-2E9779016FC2}"/>
              </a:ext>
            </a:extLst>
          </p:cNvPr>
          <p:cNvSpPr/>
          <p:nvPr/>
        </p:nvSpPr>
        <p:spPr>
          <a:xfrm>
            <a:off x="2555776" y="3813660"/>
            <a:ext cx="81656" cy="816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CFBF748-5E3A-4BBA-A755-E0D6CD4967AA}"/>
              </a:ext>
            </a:extLst>
          </p:cNvPr>
          <p:cNvSpPr/>
          <p:nvPr/>
        </p:nvSpPr>
        <p:spPr>
          <a:xfrm>
            <a:off x="4968044" y="3813660"/>
            <a:ext cx="81656" cy="816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6">
            <a:extLst>
              <a:ext uri="{FF2B5EF4-FFF2-40B4-BE49-F238E27FC236}">
                <a16:creationId xmlns:a16="http://schemas.microsoft.com/office/drawing/2014/main" id="{441A934C-8EDA-4210-A5E5-C1B15DB5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id="{4880CD6B-77EB-4BA9-9C9C-7E3A8C29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041101-A67B-413F-8671-644A511C2792}"/>
              </a:ext>
            </a:extLst>
          </p:cNvPr>
          <p:cNvSpPr txBox="1"/>
          <p:nvPr/>
        </p:nvSpPr>
        <p:spPr>
          <a:xfrm>
            <a:off x="7018371" y="100809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A178893-053D-4CFC-B6FE-031D348A78E1}"/>
              </a:ext>
            </a:extLst>
          </p:cNvPr>
          <p:cNvGrpSpPr/>
          <p:nvPr/>
        </p:nvGrpSpPr>
        <p:grpSpPr>
          <a:xfrm>
            <a:off x="211371" y="3995125"/>
            <a:ext cx="6667165" cy="1158164"/>
            <a:chOff x="211371" y="4079200"/>
            <a:chExt cx="6667165" cy="11581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0F2FEB0-22E8-41B3-B1B1-386B978F5A71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37A38E3F-B409-4EF5-A694-03F09D1A411D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7BBC79EE-3D99-4CE4-AEAF-D093D219DD9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id="{07095FB5-8A00-4504-A3C0-7B395C532F99}"/>
                </a:ext>
              </a:extLst>
            </p:cNvPr>
            <p:cNvSpPr txBox="1"/>
            <p:nvPr/>
          </p:nvSpPr>
          <p:spPr>
            <a:xfrm>
              <a:off x="333327" y="4413175"/>
              <a:ext cx="64220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모눈 한 칸의 길이가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컴퍼스를 각각 모눈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칸만큼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칸만큼 벌려서 원을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54350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42602</TotalTime>
  <Words>971</Words>
  <Application>Microsoft Office PowerPoint</Application>
  <PresentationFormat>화면 슬라이드 쇼(4:3)</PresentationFormat>
  <Paragraphs>374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7613</cp:revision>
  <dcterms:created xsi:type="dcterms:W3CDTF">2008-07-15T12:19:11Z</dcterms:created>
  <dcterms:modified xsi:type="dcterms:W3CDTF">2022-06-29T08:24:44Z</dcterms:modified>
</cp:coreProperties>
</file>