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00" d="100"/>
          <a:sy n="100" d="100"/>
        </p:scale>
        <p:origin x="753" y="39"/>
      </p:cViewPr>
      <p:guideLst>
        <p:guide orient="horz" pos="4292"/>
        <p:guide pos="5738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09"/>
        <p:guide pos="2140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presProps" Target="presProps.xml"  /><Relationship Id="rId48" Type="http://schemas.openxmlformats.org/officeDocument/2006/relationships/viewProps" Target="viewProps.xml"  /><Relationship Id="rId49" Type="http://schemas.openxmlformats.org/officeDocument/2006/relationships/theme" Target="theme/theme1.xml"  /><Relationship Id="rId5" Type="http://schemas.openxmlformats.org/officeDocument/2006/relationships/slide" Target="slides/slide2.xml"  /><Relationship Id="rId50" Type="http://schemas.openxmlformats.org/officeDocument/2006/relationships/tableStyles" Target="tableStyles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017797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풀어 보고 확인하고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6.png"  /><Relationship Id="rId4" Type="http://schemas.openxmlformats.org/officeDocument/2006/relationships/image" Target="../media/image18.png"  /><Relationship Id="rId5" Type="http://schemas.openxmlformats.org/officeDocument/2006/relationships/image" Target="../media/image7.png"  /><Relationship Id="rId6" Type="http://schemas.openxmlformats.org/officeDocument/2006/relationships/image" Target="../media/image19.png"  /><Relationship Id="rId7" Type="http://schemas.openxmlformats.org/officeDocument/2006/relationships/image" Target="../media/image4.png"  /><Relationship Id="rId8" Type="http://schemas.openxmlformats.org/officeDocument/2006/relationships/image" Target="../media/image1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7.png"  /><Relationship Id="rId4" Type="http://schemas.openxmlformats.org/officeDocument/2006/relationships/image" Target="../media/image21.png"  /><Relationship Id="rId5" Type="http://schemas.openxmlformats.org/officeDocument/2006/relationships/image" Target="../media/image6.png"  /><Relationship Id="rId6" Type="http://schemas.openxmlformats.org/officeDocument/2006/relationships/image" Target="../media/image22.png"  /><Relationship Id="rId7" Type="http://schemas.openxmlformats.org/officeDocument/2006/relationships/image" Target="../media/image4.png"  /><Relationship Id="rId8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21.png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4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20.png"  /><Relationship Id="rId8" Type="http://schemas.openxmlformats.org/officeDocument/2006/relationships/image" Target="../media/image22.png"  /><Relationship Id="rId9" Type="http://schemas.openxmlformats.org/officeDocument/2006/relationships/image" Target="../media/image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5.png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4.png"  /><Relationship Id="rId5" Type="http://schemas.openxmlformats.org/officeDocument/2006/relationships/image" Target="../media/image20.png"  /><Relationship Id="rId6" Type="http://schemas.openxmlformats.org/officeDocument/2006/relationships/image" Target="../media/image22.png"  /><Relationship Id="rId7" Type="http://schemas.openxmlformats.org/officeDocument/2006/relationships/image" Target="../media/image7.png"  /><Relationship Id="rId8" Type="http://schemas.openxmlformats.org/officeDocument/2006/relationships/image" Target="../media/image21.png"  /><Relationship Id="rId9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7.png"  /><Relationship Id="rId4" Type="http://schemas.openxmlformats.org/officeDocument/2006/relationships/image" Target="../media/image21.png"  /><Relationship Id="rId5" Type="http://schemas.openxmlformats.org/officeDocument/2006/relationships/image" Target="../media/image6.png"  /><Relationship Id="rId6" Type="http://schemas.openxmlformats.org/officeDocument/2006/relationships/image" Target="../media/image22.png"  /><Relationship Id="rId7" Type="http://schemas.openxmlformats.org/officeDocument/2006/relationships/image" Target="../media/image4.png"  /><Relationship Id="rId8" Type="http://schemas.openxmlformats.org/officeDocument/2006/relationships/image" Target="../media/image1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4.png"  /><Relationship Id="rId6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4.png"  /><Relationship Id="rId5" Type="http://schemas.openxmlformats.org/officeDocument/2006/relationships/image" Target="../media/image23.png"  /><Relationship Id="rId6" Type="http://schemas.openxmlformats.org/officeDocument/2006/relationships/image" Target="../media/image7.png"  /><Relationship Id="rId7" Type="http://schemas.openxmlformats.org/officeDocument/2006/relationships/image" Target="../media/image9.png"  /><Relationship Id="rId8" Type="http://schemas.openxmlformats.org/officeDocument/2006/relationships/image" Target="../media/image1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4.png"  /><Relationship Id="rId5" Type="http://schemas.openxmlformats.org/officeDocument/2006/relationships/image" Target="../media/image23.png"  /><Relationship Id="rId6" Type="http://schemas.openxmlformats.org/officeDocument/2006/relationships/image" Target="../media/image7.png"  /><Relationship Id="rId7" Type="http://schemas.openxmlformats.org/officeDocument/2006/relationships/image" Target="../media/image14.png"  /><Relationship Id="rId8" Type="http://schemas.openxmlformats.org/officeDocument/2006/relationships/image" Target="../media/image1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4.png"  /><Relationship Id="rId6" Type="http://schemas.openxmlformats.org/officeDocument/2006/relationships/image" Target="../media/image1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6.png"  /><Relationship Id="rId4" Type="http://schemas.openxmlformats.org/officeDocument/2006/relationships/image" Target="../media/image25.png"  /><Relationship Id="rId5" Type="http://schemas.openxmlformats.org/officeDocument/2006/relationships/image" Target="../media/image21.png"  /><Relationship Id="rId6" Type="http://schemas.openxmlformats.org/officeDocument/2006/relationships/image" Target="../media/image26.png"  /><Relationship Id="rId7" Type="http://schemas.openxmlformats.org/officeDocument/2006/relationships/image" Target="../media/image7.png"  /><Relationship Id="rId8" Type="http://schemas.openxmlformats.org/officeDocument/2006/relationships/image" Target="../media/image4.png"  /><Relationship Id="rId9" Type="http://schemas.openxmlformats.org/officeDocument/2006/relationships/image" Target="../media/image1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7.png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4.png"  /><Relationship Id="rId5" Type="http://schemas.openxmlformats.org/officeDocument/2006/relationships/image" Target="../media/image24.png"  /><Relationship Id="rId6" Type="http://schemas.openxmlformats.org/officeDocument/2006/relationships/image" Target="../media/image21.png"  /><Relationship Id="rId7" Type="http://schemas.openxmlformats.org/officeDocument/2006/relationships/image" Target="../media/image9.png"  /><Relationship Id="rId8" Type="http://schemas.openxmlformats.org/officeDocument/2006/relationships/image" Target="../media/image10.png"  /><Relationship Id="rId9" Type="http://schemas.openxmlformats.org/officeDocument/2006/relationships/image" Target="../media/image2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7.png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4.png"  /><Relationship Id="rId5" Type="http://schemas.openxmlformats.org/officeDocument/2006/relationships/image" Target="../media/image24.png"  /><Relationship Id="rId6" Type="http://schemas.openxmlformats.org/officeDocument/2006/relationships/image" Target="../media/image21.png"  /><Relationship Id="rId7" Type="http://schemas.openxmlformats.org/officeDocument/2006/relationships/image" Target="../media/image26.png"  /><Relationship Id="rId8" Type="http://schemas.openxmlformats.org/officeDocument/2006/relationships/image" Target="../media/image14.png"  /><Relationship Id="rId9" Type="http://schemas.openxmlformats.org/officeDocument/2006/relationships/image" Target="../media/image1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4.png"  /><Relationship Id="rId6" Type="http://schemas.openxmlformats.org/officeDocument/2006/relationships/image" Target="../media/image17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4.png"  /><Relationship Id="rId5" Type="http://schemas.openxmlformats.org/officeDocument/2006/relationships/image" Target="../media/image27.png"  /><Relationship Id="rId6" Type="http://schemas.openxmlformats.org/officeDocument/2006/relationships/image" Target="../media/image7.png"  /><Relationship Id="rId7" Type="http://schemas.openxmlformats.org/officeDocument/2006/relationships/image" Target="../media/image9.png"  /><Relationship Id="rId8" Type="http://schemas.openxmlformats.org/officeDocument/2006/relationships/image" Target="../media/image10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4.png"  /><Relationship Id="rId5" Type="http://schemas.openxmlformats.org/officeDocument/2006/relationships/image" Target="../media/image15.png"  /><Relationship Id="rId6" Type="http://schemas.openxmlformats.org/officeDocument/2006/relationships/image" Target="../media/image27.png"  /><Relationship Id="rId7" Type="http://schemas.openxmlformats.org/officeDocument/2006/relationships/image" Target="../media/image7.png"  /><Relationship Id="rId8" Type="http://schemas.openxmlformats.org/officeDocument/2006/relationships/image" Target="../media/image14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28.png"  /><Relationship Id="rId6" Type="http://schemas.openxmlformats.org/officeDocument/2006/relationships/image" Target="../media/image4.png"  /><Relationship Id="rId7" Type="http://schemas.openxmlformats.org/officeDocument/2006/relationships/image" Target="../media/image17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Relationship Id="rId5" Type="http://schemas.openxmlformats.org/officeDocument/2006/relationships/image" Target="../media/image7.png"  /><Relationship Id="rId6" Type="http://schemas.openxmlformats.org/officeDocument/2006/relationships/image" Target="../media/image4.png"  /><Relationship Id="rId7" Type="http://schemas.openxmlformats.org/officeDocument/2006/relationships/image" Target="../media/image1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Relationship Id="rId5" Type="http://schemas.openxmlformats.org/officeDocument/2006/relationships/image" Target="../media/image4.png"  /><Relationship Id="rId6" Type="http://schemas.openxmlformats.org/officeDocument/2006/relationships/image" Target="../media/image17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Relationship Id="rId6" Type="http://schemas.openxmlformats.org/officeDocument/2006/relationships/image" Target="../media/image7.png"  /><Relationship Id="rId7" Type="http://schemas.openxmlformats.org/officeDocument/2006/relationships/image" Target="../media/image4.png"  /><Relationship Id="rId8" Type="http://schemas.openxmlformats.org/officeDocument/2006/relationships/image" Target="../media/image17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7.png"  /><Relationship Id="rId11" Type="http://schemas.openxmlformats.org/officeDocument/2006/relationships/image" Target="../media/image33.png"  /><Relationship Id="rId12" Type="http://schemas.openxmlformats.org/officeDocument/2006/relationships/image" Target="../media/image34.png"  /><Relationship Id="rId13" Type="http://schemas.openxmlformats.org/officeDocument/2006/relationships/image" Target="../media/image35.png"  /><Relationship Id="rId14" Type="http://schemas.openxmlformats.org/officeDocument/2006/relationships/image" Target="../media/image36.png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4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29.png"  /><Relationship Id="rId8" Type="http://schemas.openxmlformats.org/officeDocument/2006/relationships/image" Target="../media/image32.png"  /><Relationship Id="rId9" Type="http://schemas.openxmlformats.org/officeDocument/2006/relationships/image" Target="../media/image3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7.png"  /><Relationship Id="rId11" Type="http://schemas.openxmlformats.org/officeDocument/2006/relationships/image" Target="../media/image37.png"  /><Relationship Id="rId12" Type="http://schemas.openxmlformats.org/officeDocument/2006/relationships/image" Target="../media/image35.png"  /><Relationship Id="rId13" Type="http://schemas.openxmlformats.org/officeDocument/2006/relationships/image" Target="../media/image34.png"  /><Relationship Id="rId14" Type="http://schemas.openxmlformats.org/officeDocument/2006/relationships/image" Target="../media/image38.png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4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29.png"  /><Relationship Id="rId8" Type="http://schemas.openxmlformats.org/officeDocument/2006/relationships/image" Target="../media/image32.png"  /><Relationship Id="rId9" Type="http://schemas.openxmlformats.org/officeDocument/2006/relationships/image" Target="../media/image31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7.png"  /><Relationship Id="rId11" Type="http://schemas.openxmlformats.org/officeDocument/2006/relationships/image" Target="../media/image33.png"  /><Relationship Id="rId12" Type="http://schemas.openxmlformats.org/officeDocument/2006/relationships/image" Target="../media/image34.png"  /><Relationship Id="rId13" Type="http://schemas.openxmlformats.org/officeDocument/2006/relationships/image" Target="../media/image35.png"  /><Relationship Id="rId14" Type="http://schemas.openxmlformats.org/officeDocument/2006/relationships/image" Target="../media/image36.png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4.png"  /><Relationship Id="rId5" Type="http://schemas.openxmlformats.org/officeDocument/2006/relationships/image" Target="../media/image15.png"  /><Relationship Id="rId6" Type="http://schemas.openxmlformats.org/officeDocument/2006/relationships/image" Target="../media/image14.png"  /><Relationship Id="rId7" Type="http://schemas.openxmlformats.org/officeDocument/2006/relationships/image" Target="../media/image29.png"  /><Relationship Id="rId8" Type="http://schemas.openxmlformats.org/officeDocument/2006/relationships/image" Target="../media/image39.png"  /><Relationship Id="rId9" Type="http://schemas.openxmlformats.org/officeDocument/2006/relationships/image" Target="../media/image31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7.png"  /><Relationship Id="rId11" Type="http://schemas.openxmlformats.org/officeDocument/2006/relationships/image" Target="../media/image37.png"  /><Relationship Id="rId12" Type="http://schemas.openxmlformats.org/officeDocument/2006/relationships/image" Target="../media/image35.png"  /><Relationship Id="rId13" Type="http://schemas.openxmlformats.org/officeDocument/2006/relationships/image" Target="../media/image34.png"  /><Relationship Id="rId14" Type="http://schemas.openxmlformats.org/officeDocument/2006/relationships/image" Target="../media/image38.png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4.png"  /><Relationship Id="rId5" Type="http://schemas.openxmlformats.org/officeDocument/2006/relationships/image" Target="../media/image15.png"  /><Relationship Id="rId6" Type="http://schemas.openxmlformats.org/officeDocument/2006/relationships/image" Target="../media/image14.png"  /><Relationship Id="rId7" Type="http://schemas.openxmlformats.org/officeDocument/2006/relationships/image" Target="../media/image29.png"  /><Relationship Id="rId8" Type="http://schemas.openxmlformats.org/officeDocument/2006/relationships/image" Target="../media/image39.png"  /><Relationship Id="rId9" Type="http://schemas.openxmlformats.org/officeDocument/2006/relationships/image" Target="../media/image31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Relationship Id="rId6" Type="http://schemas.openxmlformats.org/officeDocument/2006/relationships/image" Target="../media/image7.png"  /><Relationship Id="rId7" Type="http://schemas.openxmlformats.org/officeDocument/2006/relationships/image" Target="../media/image4.png"  /><Relationship Id="rId8" Type="http://schemas.openxmlformats.org/officeDocument/2006/relationships/image" Target="../media/image17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10" Type="http://schemas.openxmlformats.org/officeDocument/2006/relationships/image" Target="../media/image48.png"  /><Relationship Id="rId11" Type="http://schemas.openxmlformats.org/officeDocument/2006/relationships/image" Target="../media/image49.png"  /><Relationship Id="rId2" Type="http://schemas.openxmlformats.org/officeDocument/2006/relationships/image" Target="../media/image40.png"  /><Relationship Id="rId3" Type="http://schemas.openxmlformats.org/officeDocument/2006/relationships/image" Target="../media/image41.png"  /><Relationship Id="rId4" Type="http://schemas.openxmlformats.org/officeDocument/2006/relationships/image" Target="../media/image42.png"  /><Relationship Id="rId5" Type="http://schemas.openxmlformats.org/officeDocument/2006/relationships/image" Target="../media/image43.png"  /><Relationship Id="rId6" Type="http://schemas.openxmlformats.org/officeDocument/2006/relationships/image" Target="../media/image44.png"  /><Relationship Id="rId7" Type="http://schemas.openxmlformats.org/officeDocument/2006/relationships/image" Target="../media/image45.png"  /><Relationship Id="rId8" Type="http://schemas.openxmlformats.org/officeDocument/2006/relationships/image" Target="../media/image46.png"  /><Relationship Id="rId9" Type="http://schemas.openxmlformats.org/officeDocument/2006/relationships/image" Target="../media/image47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0.png"  /><Relationship Id="rId3" Type="http://schemas.openxmlformats.org/officeDocument/2006/relationships/image" Target="../media/image50.png"  /><Relationship Id="rId4" Type="http://schemas.openxmlformats.org/officeDocument/2006/relationships/image" Target="../media/image33.png"  /><Relationship Id="rId5" Type="http://schemas.openxmlformats.org/officeDocument/2006/relationships/image" Target="../media/image34.png"  /><Relationship Id="rId6" Type="http://schemas.openxmlformats.org/officeDocument/2006/relationships/image" Target="../media/image36.png"  /><Relationship Id="rId7" Type="http://schemas.openxmlformats.org/officeDocument/2006/relationships/image" Target="../media/image35.png"  /><Relationship Id="rId8" Type="http://schemas.openxmlformats.org/officeDocument/2006/relationships/image" Target="../media/image41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0.png"  /><Relationship Id="rId3" Type="http://schemas.openxmlformats.org/officeDocument/2006/relationships/image" Target="../media/image50.png"  /><Relationship Id="rId4" Type="http://schemas.openxmlformats.org/officeDocument/2006/relationships/image" Target="../media/image33.png"  /><Relationship Id="rId5" Type="http://schemas.openxmlformats.org/officeDocument/2006/relationships/image" Target="../media/image36.png"  /><Relationship Id="rId6" Type="http://schemas.openxmlformats.org/officeDocument/2006/relationships/image" Target="../media/image35.png"  /><Relationship Id="rId7" Type="http://schemas.openxmlformats.org/officeDocument/2006/relationships/image" Target="../media/image34.png"  /><Relationship Id="rId8" Type="http://schemas.openxmlformats.org/officeDocument/2006/relationships/image" Target="../media/image51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10" Type="http://schemas.openxmlformats.org/officeDocument/2006/relationships/image" Target="../media/image35.png"  /><Relationship Id="rId11" Type="http://schemas.openxmlformats.org/officeDocument/2006/relationships/image" Target="../media/image35.png"  /><Relationship Id="rId12" Type="http://schemas.openxmlformats.org/officeDocument/2006/relationships/image" Target="../media/image35.png"  /><Relationship Id="rId13" Type="http://schemas.openxmlformats.org/officeDocument/2006/relationships/image" Target="../media/image35.png"  /><Relationship Id="rId14" Type="http://schemas.openxmlformats.org/officeDocument/2006/relationships/image" Target="../media/image35.png"  /><Relationship Id="rId15" Type="http://schemas.openxmlformats.org/officeDocument/2006/relationships/image" Target="../media/image34.png"  /><Relationship Id="rId16" Type="http://schemas.openxmlformats.org/officeDocument/2006/relationships/image" Target="../media/image36.png"  /><Relationship Id="rId17" Type="http://schemas.openxmlformats.org/officeDocument/2006/relationships/image" Target="../media/image52.png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50.png"  /><Relationship Id="rId5" Type="http://schemas.openxmlformats.org/officeDocument/2006/relationships/image" Target="../media/image33.png"  /><Relationship Id="rId6" Type="http://schemas.openxmlformats.org/officeDocument/2006/relationships/image" Target="../media/image36.png"  /><Relationship Id="rId7" Type="http://schemas.openxmlformats.org/officeDocument/2006/relationships/image" Target="../media/image35.png"  /><Relationship Id="rId8" Type="http://schemas.openxmlformats.org/officeDocument/2006/relationships/image" Target="../media/image35.png"  /><Relationship Id="rId9" Type="http://schemas.openxmlformats.org/officeDocument/2006/relationships/image" Target="../media/image35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10" Type="http://schemas.openxmlformats.org/officeDocument/2006/relationships/image" Target="../media/image35.png"  /><Relationship Id="rId11" Type="http://schemas.openxmlformats.org/officeDocument/2006/relationships/image" Target="../media/image35.png"  /><Relationship Id="rId12" Type="http://schemas.openxmlformats.org/officeDocument/2006/relationships/image" Target="../media/image35.png"  /><Relationship Id="rId13" Type="http://schemas.openxmlformats.org/officeDocument/2006/relationships/image" Target="../media/image35.png"  /><Relationship Id="rId14" Type="http://schemas.openxmlformats.org/officeDocument/2006/relationships/image" Target="../media/image35.png"  /><Relationship Id="rId15" Type="http://schemas.openxmlformats.org/officeDocument/2006/relationships/image" Target="../media/image36.png"  /><Relationship Id="rId16" Type="http://schemas.openxmlformats.org/officeDocument/2006/relationships/image" Target="../media/image34.png"  /><Relationship Id="rId17" Type="http://schemas.openxmlformats.org/officeDocument/2006/relationships/image" Target="../media/image53.png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50.png"  /><Relationship Id="rId5" Type="http://schemas.openxmlformats.org/officeDocument/2006/relationships/image" Target="../media/image33.png"  /><Relationship Id="rId6" Type="http://schemas.openxmlformats.org/officeDocument/2006/relationships/image" Target="../media/image36.png"  /><Relationship Id="rId7" Type="http://schemas.openxmlformats.org/officeDocument/2006/relationships/image" Target="../media/image35.png"  /><Relationship Id="rId8" Type="http://schemas.openxmlformats.org/officeDocument/2006/relationships/image" Target="../media/image35.png"  /><Relationship Id="rId9" Type="http://schemas.openxmlformats.org/officeDocument/2006/relationships/image" Target="../media/image35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10" Type="http://schemas.openxmlformats.org/officeDocument/2006/relationships/image" Target="../media/image35.png"  /><Relationship Id="rId11" Type="http://schemas.openxmlformats.org/officeDocument/2006/relationships/image" Target="../media/image35.png"  /><Relationship Id="rId12" Type="http://schemas.openxmlformats.org/officeDocument/2006/relationships/image" Target="../media/image35.png"  /><Relationship Id="rId13" Type="http://schemas.openxmlformats.org/officeDocument/2006/relationships/image" Target="../media/image35.png"  /><Relationship Id="rId14" Type="http://schemas.openxmlformats.org/officeDocument/2006/relationships/image" Target="../media/image35.png"  /><Relationship Id="rId15" Type="http://schemas.openxmlformats.org/officeDocument/2006/relationships/image" Target="../media/image36.png"  /><Relationship Id="rId16" Type="http://schemas.openxmlformats.org/officeDocument/2006/relationships/image" Target="../media/image34.png"  /><Relationship Id="rId17" Type="http://schemas.openxmlformats.org/officeDocument/2006/relationships/image" Target="../media/image54.png"  /><Relationship Id="rId18" Type="http://schemas.openxmlformats.org/officeDocument/2006/relationships/image" Target="../media/image49.png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50.png"  /><Relationship Id="rId5" Type="http://schemas.openxmlformats.org/officeDocument/2006/relationships/image" Target="../media/image33.png"  /><Relationship Id="rId6" Type="http://schemas.openxmlformats.org/officeDocument/2006/relationships/image" Target="../media/image36.png"  /><Relationship Id="rId7" Type="http://schemas.openxmlformats.org/officeDocument/2006/relationships/image" Target="../media/image35.png"  /><Relationship Id="rId8" Type="http://schemas.openxmlformats.org/officeDocument/2006/relationships/image" Target="../media/image35.png"  /><Relationship Id="rId9" Type="http://schemas.openxmlformats.org/officeDocument/2006/relationships/image" Target="../media/image3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3.png"  /><Relationship Id="rId7" Type="http://schemas.openxmlformats.org/officeDocument/2006/relationships/image" Target="../media/image8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10" Type="http://schemas.openxmlformats.org/officeDocument/2006/relationships/image" Target="../media/image35.png"  /><Relationship Id="rId11" Type="http://schemas.openxmlformats.org/officeDocument/2006/relationships/image" Target="../media/image35.png"  /><Relationship Id="rId12" Type="http://schemas.openxmlformats.org/officeDocument/2006/relationships/image" Target="../media/image35.png"  /><Relationship Id="rId13" Type="http://schemas.openxmlformats.org/officeDocument/2006/relationships/image" Target="../media/image35.png"  /><Relationship Id="rId14" Type="http://schemas.openxmlformats.org/officeDocument/2006/relationships/image" Target="../media/image35.png"  /><Relationship Id="rId15" Type="http://schemas.openxmlformats.org/officeDocument/2006/relationships/image" Target="../media/image36.png"  /><Relationship Id="rId16" Type="http://schemas.openxmlformats.org/officeDocument/2006/relationships/image" Target="../media/image34.png"  /><Relationship Id="rId17" Type="http://schemas.openxmlformats.org/officeDocument/2006/relationships/image" Target="../media/image55.png"  /><Relationship Id="rId18" Type="http://schemas.openxmlformats.org/officeDocument/2006/relationships/image" Target="../media/image49.png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50.png"  /><Relationship Id="rId5" Type="http://schemas.openxmlformats.org/officeDocument/2006/relationships/image" Target="../media/image33.png"  /><Relationship Id="rId6" Type="http://schemas.openxmlformats.org/officeDocument/2006/relationships/image" Target="../media/image36.png"  /><Relationship Id="rId7" Type="http://schemas.openxmlformats.org/officeDocument/2006/relationships/image" Target="../media/image35.png"  /><Relationship Id="rId8" Type="http://schemas.openxmlformats.org/officeDocument/2006/relationships/image" Target="../media/image35.png"  /><Relationship Id="rId9" Type="http://schemas.openxmlformats.org/officeDocument/2006/relationships/image" Target="../media/image3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0.png"  /><Relationship Id="rId3" Type="http://schemas.openxmlformats.org/officeDocument/2006/relationships/image" Target="../media/image50.png"  /><Relationship Id="rId4" Type="http://schemas.openxmlformats.org/officeDocument/2006/relationships/image" Target="../media/image33.png"  /><Relationship Id="rId5" Type="http://schemas.openxmlformats.org/officeDocument/2006/relationships/image" Target="../media/image36.png"  /><Relationship Id="rId6" Type="http://schemas.openxmlformats.org/officeDocument/2006/relationships/image" Target="../media/image35.png"  /><Relationship Id="rId7" Type="http://schemas.openxmlformats.org/officeDocument/2006/relationships/image" Target="../media/image34.png"  /><Relationship Id="rId8" Type="http://schemas.openxmlformats.org/officeDocument/2006/relationships/image" Target="../media/image56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0.png"  /><Relationship Id="rId3" Type="http://schemas.openxmlformats.org/officeDocument/2006/relationships/image" Target="../media/image50.png"  /><Relationship Id="rId4" Type="http://schemas.openxmlformats.org/officeDocument/2006/relationships/image" Target="../media/image33.png"  /><Relationship Id="rId5" Type="http://schemas.openxmlformats.org/officeDocument/2006/relationships/image" Target="../media/image36.png"  /><Relationship Id="rId6" Type="http://schemas.openxmlformats.org/officeDocument/2006/relationships/image" Target="../media/image35.png"  /><Relationship Id="rId7" Type="http://schemas.openxmlformats.org/officeDocument/2006/relationships/image" Target="../media/image34.png"  /><Relationship Id="rId8" Type="http://schemas.openxmlformats.org/officeDocument/2006/relationships/image" Target="../media/image57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.png"  /><Relationship Id="rId3" Type="http://schemas.openxmlformats.org/officeDocument/2006/relationships/image" Target="../media/image58.png"  /><Relationship Id="rId4" Type="http://schemas.openxmlformats.org/officeDocument/2006/relationships/image" Target="../media/image5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3.png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13.png"  /><Relationship Id="rId9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3.png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4.png"  /><Relationship Id="rId5" Type="http://schemas.openxmlformats.org/officeDocument/2006/relationships/image" Target="../media/image14.png"  /><Relationship Id="rId6" Type="http://schemas.openxmlformats.org/officeDocument/2006/relationships/image" Target="../media/image15.png"  /><Relationship Id="rId7" Type="http://schemas.openxmlformats.org/officeDocument/2006/relationships/image" Target="../media/image5.png"  /><Relationship Id="rId8" Type="http://schemas.openxmlformats.org/officeDocument/2006/relationships/image" Target="../media/image13.png"  /><Relationship Id="rId9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16.png"  /><Relationship Id="rId4" Type="http://schemas.openxmlformats.org/officeDocument/2006/relationships/image" Target="../media/image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Relationship Id="rId7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4.png"  /><Relationship Id="rId6" Type="http://schemas.openxmlformats.org/officeDocument/2006/relationships/image" Target="../media/image16.png"  /><Relationship Id="rId7" Type="http://schemas.openxmlformats.org/officeDocument/2006/relationships/image" Target="../media/image18.png"  /><Relationship Id="rId8" Type="http://schemas.openxmlformats.org/officeDocument/2006/relationships/image" Target="../media/image7.png"  /><Relationship Id="rId9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4.png"  /><Relationship Id="rId5" Type="http://schemas.openxmlformats.org/officeDocument/2006/relationships/image" Target="../media/image16.png"  /><Relationship Id="rId6" Type="http://schemas.openxmlformats.org/officeDocument/2006/relationships/image" Target="../media/image18.png"  /><Relationship Id="rId7" Type="http://schemas.openxmlformats.org/officeDocument/2006/relationships/image" Target="../media/image7.png"  /><Relationship Id="rId8" Type="http://schemas.openxmlformats.org/officeDocument/2006/relationships/image" Target="../media/image14.png"  /><Relationship Id="rId9" Type="http://schemas.openxmlformats.org/officeDocument/2006/relationships/image" Target="../media/image1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81591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V4.0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58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846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풀어 보고 확인하고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suh_p_0402_02_0010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7">
            <a:extLst>
              <a:ext uri="{FF2B5EF4-FFF2-40B4-BE49-F238E27FC236}">
                <a16:creationId xmlns:a16="http://schemas.microsoft.com/office/drawing/2014/main" id="{6EEFCE38-2EF2-03A4-9B0D-D50346E15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1012090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6">
            <a:extLst>
              <a:ext uri="{FF2B5EF4-FFF2-40B4-BE49-F238E27FC236}">
                <a16:creationId xmlns:a16="http://schemas.microsoft.com/office/drawing/2014/main" id="{CC3CAFC7-797F-8CD3-8A16-17F804433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25107"/>
              </p:ext>
            </p:extLst>
          </p:nvPr>
        </p:nvGraphicFramePr>
        <p:xfrm>
          <a:off x="161967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61" y="2952647"/>
            <a:ext cx="6265313" cy="114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889915"/>
              </p:ext>
            </p:extLst>
          </p:nvPr>
        </p:nvGraphicFramePr>
        <p:xfrm>
          <a:off x="287981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866848"/>
              </p:ext>
            </p:extLst>
          </p:nvPr>
        </p:nvGraphicFramePr>
        <p:xfrm>
          <a:off x="4095311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57251" y="2567926"/>
            <a:ext cx="71365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2050" y="3248980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83042" y="3248980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95882" y="32489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47580" y="324898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31732" y="3248980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12928" y="3681028"/>
            <a:ext cx="5886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3741" y="3681028"/>
            <a:ext cx="7489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3450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13327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34.5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67813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3.45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53615" y="3681028"/>
            <a:ext cx="8130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0.345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382" y="3710749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9692" y="3697051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5882" y="3648300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814" y="3681028"/>
            <a:ext cx="360000" cy="355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00A7859-7408-652E-77AD-596737A22B70}"/>
              </a:ext>
            </a:extLst>
          </p:cNvPr>
          <p:cNvSpPr/>
          <p:nvPr/>
        </p:nvSpPr>
        <p:spPr>
          <a:xfrm>
            <a:off x="251520" y="3873388"/>
            <a:ext cx="6667165" cy="11466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2A4C0F12-0247-F210-F58E-E9A8EC1F90DE}"/>
              </a:ext>
            </a:extLst>
          </p:cNvPr>
          <p:cNvSpPr/>
          <p:nvPr/>
        </p:nvSpPr>
        <p:spPr>
          <a:xfrm flipH="1" flipV="1">
            <a:off x="5155755" y="50200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2" name="모서리가 둥근 직사각형 29">
            <a:extLst>
              <a:ext uri="{FF2B5EF4-FFF2-40B4-BE49-F238E27FC236}">
                <a16:creationId xmlns:a16="http://schemas.microsoft.com/office/drawing/2014/main" id="{BC884F0A-AC62-B1B4-2E15-FF2EB4543CD2}"/>
              </a:ext>
            </a:extLst>
          </p:cNvPr>
          <p:cNvSpPr/>
          <p:nvPr/>
        </p:nvSpPr>
        <p:spPr>
          <a:xfrm>
            <a:off x="397082" y="371703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1382" y="4545124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0.345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67644" y="4545124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3.45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83042" y="4545124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34.5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43590" y="454512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5102" y="454512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3450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30702" y="461090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54899" y="461090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18107" y="461090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040" y="461090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225193"/>
              </p:ext>
            </p:extLst>
          </p:nvPr>
        </p:nvGraphicFramePr>
        <p:xfrm>
          <a:off x="1087878" y="40934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397186"/>
              </p:ext>
            </p:extLst>
          </p:nvPr>
        </p:nvGraphicFramePr>
        <p:xfrm>
          <a:off x="1835356" y="40934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397186"/>
              </p:ext>
            </p:extLst>
          </p:nvPr>
        </p:nvGraphicFramePr>
        <p:xfrm>
          <a:off x="2598564" y="40934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3117864" y="4206570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pic>
        <p:nvPicPr>
          <p:cNvPr id="74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FE9477CE-7FD2-1964-FFF2-115EC31FD52E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61132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비교하여 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그렇게 생각한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74596" y="4842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8">
            <a:extLst>
              <a:ext uri="{FF2B5EF4-FFF2-40B4-BE49-F238E27FC236}">
                <a16:creationId xmlns:a16="http://schemas.microsoft.com/office/drawing/2014/main" id="{E671D2EC-E6DF-89A1-C0E4-37ACBE89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8" y="1035306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73EBEC0E-30FD-267B-87F8-DFB34B9027A7}"/>
              </a:ext>
            </a:extLst>
          </p:cNvPr>
          <p:cNvSpPr/>
          <p:nvPr/>
        </p:nvSpPr>
        <p:spPr bwMode="auto">
          <a:xfrm>
            <a:off x="1295399" y="3841703"/>
            <a:ext cx="5228429" cy="6501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 수를 비교하면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3.278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3.72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AD32EA29-C5DF-9798-02C9-F2A1FA3ED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28" y="3711308"/>
            <a:ext cx="360000" cy="355000"/>
          </a:xfrm>
          <a:prstGeom prst="rect">
            <a:avLst/>
          </a:prstGeom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C34A5D9-DF18-5BDD-EF6A-49188B1A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88164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>
            <a:extLst>
              <a:ext uri="{FF2B5EF4-FFF2-40B4-BE49-F238E27FC236}">
                <a16:creationId xmlns:a16="http://schemas.microsoft.com/office/drawing/2014/main" id="{5DAEBB77-9296-3F33-242D-2F0CE9F9B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F4B2178C-81D1-D630-3359-4B5F0D6C56C7}"/>
              </a:ext>
            </a:extLst>
          </p:cNvPr>
          <p:cNvSpPr/>
          <p:nvPr/>
        </p:nvSpPr>
        <p:spPr>
          <a:xfrm>
            <a:off x="4567290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6EDD2695-333B-7044-62B5-EBB6C6AD3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25" y="999532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609D18E-58B5-1971-3337-52D1C2F7F953}"/>
              </a:ext>
            </a:extLst>
          </p:cNvPr>
          <p:cNvSpPr txBox="1"/>
          <p:nvPr/>
        </p:nvSpPr>
        <p:spPr>
          <a:xfrm>
            <a:off x="2194518" y="2756247"/>
            <a:ext cx="25935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3.278            3.72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09C119C-325D-E85C-8054-154FA935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331" y="2528900"/>
            <a:ext cx="360000" cy="355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83CD8F3-DC07-2215-9975-8158169FDA4D}"/>
              </a:ext>
            </a:extLst>
          </p:cNvPr>
          <p:cNvSpPr/>
          <p:nvPr/>
        </p:nvSpPr>
        <p:spPr>
          <a:xfrm>
            <a:off x="2119537" y="2398587"/>
            <a:ext cx="2834935" cy="111074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18892" y="3858361"/>
            <a:ext cx="607945" cy="33315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까닭</a:t>
            </a:r>
          </a:p>
        </p:txBody>
      </p:sp>
      <p:sp>
        <p:nvSpPr>
          <p:cNvPr id="37" name="타원 36"/>
          <p:cNvSpPr/>
          <p:nvPr/>
        </p:nvSpPr>
        <p:spPr>
          <a:xfrm>
            <a:off x="3356550" y="2760166"/>
            <a:ext cx="387589" cy="3875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9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6744577" y="52253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C1C94F5-0EDB-6535-C846-2BBE9B932C4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8099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863600" y="4819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" name="타원 52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16692" y="1261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9042" y="1671772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비교하여 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그렇게 생각한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8">
            <a:extLst>
              <a:ext uri="{FF2B5EF4-FFF2-40B4-BE49-F238E27FC236}">
                <a16:creationId xmlns:a16="http://schemas.microsoft.com/office/drawing/2014/main" id="{E671D2EC-E6DF-89A1-C0E4-37ACBE89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8" y="1677600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6EDD2695-333B-7044-62B5-EBB6C6AD3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25" y="1663864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73EBEC0E-30FD-267B-87F8-DFB34B9027A7}"/>
              </a:ext>
            </a:extLst>
          </p:cNvPr>
          <p:cNvSpPr/>
          <p:nvPr/>
        </p:nvSpPr>
        <p:spPr bwMode="auto">
          <a:xfrm>
            <a:off x="1295399" y="3841703"/>
            <a:ext cx="5526091" cy="6501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 수를 비교하면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5&gt;4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5.132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4.957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큽니다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en-US" altLang="ko-KR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AD32EA29-C5DF-9798-02C9-F2A1FA3ED5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1490" y="4314312"/>
            <a:ext cx="360000" cy="355000"/>
          </a:xfrm>
          <a:prstGeom prst="rect">
            <a:avLst/>
          </a:prstGeom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2C34A5D9-DF18-5BDD-EF6A-49188B1A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88164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609D18E-58B5-1971-3337-52D1C2F7F953}"/>
              </a:ext>
            </a:extLst>
          </p:cNvPr>
          <p:cNvSpPr txBox="1"/>
          <p:nvPr/>
        </p:nvSpPr>
        <p:spPr>
          <a:xfrm>
            <a:off x="2230522" y="2756247"/>
            <a:ext cx="25935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5.132            4.957</a:t>
            </a:r>
          </a:p>
        </p:txBody>
      </p:sp>
      <p:sp>
        <p:nvSpPr>
          <p:cNvPr id="64" name="사각형: 둥근 모서리 2">
            <a:extLst>
              <a:ext uri="{FF2B5EF4-FFF2-40B4-BE49-F238E27FC236}">
                <a16:creationId xmlns:a16="http://schemas.microsoft.com/office/drawing/2014/main" id="{C83CD8F3-DC07-2215-9975-8158169FDA4D}"/>
              </a:ext>
            </a:extLst>
          </p:cNvPr>
          <p:cNvSpPr/>
          <p:nvPr/>
        </p:nvSpPr>
        <p:spPr>
          <a:xfrm>
            <a:off x="2119537" y="2398587"/>
            <a:ext cx="2834935" cy="111074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518892" y="3858361"/>
            <a:ext cx="607945" cy="33315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까닭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C09C119C-325D-E85C-8054-154FA935D0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88331" y="2528900"/>
            <a:ext cx="360000" cy="355000"/>
          </a:xfrm>
          <a:prstGeom prst="rect">
            <a:avLst/>
          </a:prstGeom>
        </p:spPr>
      </p:pic>
      <p:sp>
        <p:nvSpPr>
          <p:cNvPr id="71" name="타원 70"/>
          <p:cNvSpPr/>
          <p:nvPr/>
        </p:nvSpPr>
        <p:spPr>
          <a:xfrm>
            <a:off x="3356550" y="2760166"/>
            <a:ext cx="387589" cy="3875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9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7632574-ADB0-5BFD-E9D8-77FF8230F3BA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5329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863600" y="4819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9042" y="1671772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비교하여 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그렇게 생각한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8">
            <a:extLst>
              <a:ext uri="{FF2B5EF4-FFF2-40B4-BE49-F238E27FC236}">
                <a16:creationId xmlns:a16="http://schemas.microsoft.com/office/drawing/2014/main" id="{E671D2EC-E6DF-89A1-C0E4-37ACBE89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8" y="1677600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6EDD2695-333B-7044-62B5-EBB6C6AD3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25" y="1663864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73EBEC0E-30FD-267B-87F8-DFB34B9027A7}"/>
              </a:ext>
            </a:extLst>
          </p:cNvPr>
          <p:cNvSpPr/>
          <p:nvPr/>
        </p:nvSpPr>
        <p:spPr bwMode="auto">
          <a:xfrm>
            <a:off x="1295399" y="3841703"/>
            <a:ext cx="5526091" cy="6501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소수 둘째 자리 수를 비교하면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3&lt;4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7.634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7.641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AD32EA29-C5DF-9798-02C9-F2A1FA3ED5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1490" y="4314312"/>
            <a:ext cx="360000" cy="355000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2C34A5D9-DF18-5BDD-EF6A-49188B1A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88164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609D18E-58B5-1971-3337-52D1C2F7F953}"/>
              </a:ext>
            </a:extLst>
          </p:cNvPr>
          <p:cNvSpPr txBox="1"/>
          <p:nvPr/>
        </p:nvSpPr>
        <p:spPr>
          <a:xfrm>
            <a:off x="2230522" y="2756247"/>
            <a:ext cx="25935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7.634            7.641</a:t>
            </a:r>
          </a:p>
        </p:txBody>
      </p:sp>
      <p:sp>
        <p:nvSpPr>
          <p:cNvPr id="52" name="사각형: 둥근 모서리 2">
            <a:extLst>
              <a:ext uri="{FF2B5EF4-FFF2-40B4-BE49-F238E27FC236}">
                <a16:creationId xmlns:a16="http://schemas.microsoft.com/office/drawing/2014/main" id="{C83CD8F3-DC07-2215-9975-8158169FDA4D}"/>
              </a:ext>
            </a:extLst>
          </p:cNvPr>
          <p:cNvSpPr/>
          <p:nvPr/>
        </p:nvSpPr>
        <p:spPr>
          <a:xfrm>
            <a:off x="2119537" y="2398587"/>
            <a:ext cx="2834935" cy="111074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18892" y="3858361"/>
            <a:ext cx="607945" cy="33315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까닭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C09C119C-325D-E85C-8054-154FA935D0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8331" y="2528900"/>
            <a:ext cx="360000" cy="355000"/>
          </a:xfrm>
          <a:prstGeom prst="rect">
            <a:avLst/>
          </a:prstGeom>
        </p:spPr>
      </p:pic>
      <p:sp>
        <p:nvSpPr>
          <p:cNvPr id="56" name="타원 55"/>
          <p:cNvSpPr/>
          <p:nvPr/>
        </p:nvSpPr>
        <p:spPr>
          <a:xfrm>
            <a:off x="3356550" y="2760166"/>
            <a:ext cx="387589" cy="3875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9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89042" y="768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59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C7A20A9-BEAF-8736-387B-050B3F4802EC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93410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비교하여 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그렇게 생각한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8">
            <a:extLst>
              <a:ext uri="{FF2B5EF4-FFF2-40B4-BE49-F238E27FC236}">
                <a16:creationId xmlns:a16="http://schemas.microsoft.com/office/drawing/2014/main" id="{E671D2EC-E6DF-89A1-C0E4-37ACBE89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8" y="1035306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73EBEC0E-30FD-267B-87F8-DFB34B9027A7}"/>
              </a:ext>
            </a:extLst>
          </p:cNvPr>
          <p:cNvSpPr/>
          <p:nvPr/>
        </p:nvSpPr>
        <p:spPr bwMode="auto">
          <a:xfrm>
            <a:off x="1295399" y="3841703"/>
            <a:ext cx="5228429" cy="6501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 수를 비교하면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3.278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3.72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AD32EA29-C5DF-9798-02C9-F2A1FA3ED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28" y="3711308"/>
            <a:ext cx="360000" cy="355000"/>
          </a:xfrm>
          <a:prstGeom prst="rect">
            <a:avLst/>
          </a:prstGeom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C34A5D9-DF18-5BDD-EF6A-49188B1A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88164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>
            <a:extLst>
              <a:ext uri="{FF2B5EF4-FFF2-40B4-BE49-F238E27FC236}">
                <a16:creationId xmlns:a16="http://schemas.microsoft.com/office/drawing/2014/main" id="{5DAEBB77-9296-3F33-242D-2F0CE9F9B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6EDD2695-333B-7044-62B5-EBB6C6AD3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25" y="999532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609D18E-58B5-1971-3337-52D1C2F7F953}"/>
              </a:ext>
            </a:extLst>
          </p:cNvPr>
          <p:cNvSpPr txBox="1"/>
          <p:nvPr/>
        </p:nvSpPr>
        <p:spPr>
          <a:xfrm>
            <a:off x="2194518" y="2756247"/>
            <a:ext cx="25935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3.278            3.72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09C119C-325D-E85C-8054-154FA935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331" y="2528900"/>
            <a:ext cx="360000" cy="355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83CD8F3-DC07-2215-9975-8158169FDA4D}"/>
              </a:ext>
            </a:extLst>
          </p:cNvPr>
          <p:cNvSpPr/>
          <p:nvPr/>
        </p:nvSpPr>
        <p:spPr>
          <a:xfrm>
            <a:off x="2119537" y="2398587"/>
            <a:ext cx="2834935" cy="111074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18892" y="3858361"/>
            <a:ext cx="607945" cy="33315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까닭</a:t>
            </a:r>
          </a:p>
        </p:txBody>
      </p:sp>
      <p:sp>
        <p:nvSpPr>
          <p:cNvPr id="37" name="타원 36"/>
          <p:cNvSpPr/>
          <p:nvPr/>
        </p:nvSpPr>
        <p:spPr>
          <a:xfrm>
            <a:off x="3356550" y="2760166"/>
            <a:ext cx="387589" cy="3875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9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033462-F055-7F47-6544-1E4357AEC6A7}"/>
              </a:ext>
            </a:extLst>
          </p:cNvPr>
          <p:cNvSpPr/>
          <p:nvPr/>
        </p:nvSpPr>
        <p:spPr>
          <a:xfrm>
            <a:off x="251520" y="4250974"/>
            <a:ext cx="6667165" cy="76913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직각 삼각형 24">
            <a:extLst>
              <a:ext uri="{FF2B5EF4-FFF2-40B4-BE49-F238E27FC236}">
                <a16:creationId xmlns:a16="http://schemas.microsoft.com/office/drawing/2014/main" id="{27CBCA74-D80A-A946-C246-9B75719081AE}"/>
              </a:ext>
            </a:extLst>
          </p:cNvPr>
          <p:cNvSpPr/>
          <p:nvPr/>
        </p:nvSpPr>
        <p:spPr>
          <a:xfrm flipH="1" flipV="1">
            <a:off x="5155755" y="50200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모서리가 둥근 직사각형 29">
            <a:extLst>
              <a:ext uri="{FF2B5EF4-FFF2-40B4-BE49-F238E27FC236}">
                <a16:creationId xmlns:a16="http://schemas.microsoft.com/office/drawing/2014/main" id="{8886A8AF-1CC8-B6AB-E210-36F07EA04932}"/>
              </a:ext>
            </a:extLst>
          </p:cNvPr>
          <p:cNvSpPr/>
          <p:nvPr/>
        </p:nvSpPr>
        <p:spPr>
          <a:xfrm>
            <a:off x="397082" y="408895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042A48-3792-CCFB-D169-B3193193E7A5}"/>
              </a:ext>
            </a:extLst>
          </p:cNvPr>
          <p:cNvSpPr txBox="1"/>
          <p:nvPr/>
        </p:nvSpPr>
        <p:spPr>
          <a:xfrm>
            <a:off x="539552" y="4392397"/>
            <a:ext cx="6621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일의 자리부터 소수 둘째 자리 수까지 순서대로 비교하여 어떤 소수가 더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큰 지 알아봅니다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id="{C67E32F0-A60F-729D-C266-FAEA36220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46087AF-6039-BA9D-B39E-D90881DD724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736227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9">
            <a:extLst>
              <a:ext uri="{FF2B5EF4-FFF2-40B4-BE49-F238E27FC236}">
                <a16:creationId xmlns:a16="http://schemas.microsoft.com/office/drawing/2014/main" id="{FD12BEB6-CB3C-7732-4922-ED93AE0D1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1" y="1037157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21">
            <a:extLst>
              <a:ext uri="{FF2B5EF4-FFF2-40B4-BE49-F238E27FC236}">
                <a16:creationId xmlns:a16="http://schemas.microsoft.com/office/drawing/2014/main" id="{C783CAF8-1D14-77FF-E457-801AA8133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FDEBBB93-75E8-393E-EB51-2308205EE95D}"/>
              </a:ext>
            </a:extLst>
          </p:cNvPr>
          <p:cNvSpPr/>
          <p:nvPr/>
        </p:nvSpPr>
        <p:spPr>
          <a:xfrm>
            <a:off x="1425540" y="5189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5B6BAF9-D675-FEA1-E21B-96F000F690ED}"/>
              </a:ext>
            </a:extLst>
          </p:cNvPr>
          <p:cNvSpPr/>
          <p:nvPr/>
        </p:nvSpPr>
        <p:spPr>
          <a:xfrm>
            <a:off x="6762407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id="{58CA3E9A-81F4-D71E-F84B-5808C2B9C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id="{91C97E0D-3EC4-B925-B8A1-DE62C05ACBDB}"/>
              </a:ext>
            </a:extLst>
          </p:cNvPr>
          <p:cNvSpPr/>
          <p:nvPr/>
        </p:nvSpPr>
        <p:spPr>
          <a:xfrm>
            <a:off x="4567290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C266BC-EA7E-4E2E-D04E-9AE3FDEBCDFD}"/>
              </a:ext>
            </a:extLst>
          </p:cNvPr>
          <p:cNvSpPr txBox="1"/>
          <p:nvPr/>
        </p:nvSpPr>
        <p:spPr>
          <a:xfrm>
            <a:off x="895972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2094050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0.95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877" y="2014905"/>
            <a:ext cx="360000" cy="355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629252F-BD64-AAAE-44EE-73564C4675CA}"/>
              </a:ext>
            </a:extLst>
          </p:cNvPr>
          <p:cNvSpPr txBox="1"/>
          <p:nvPr/>
        </p:nvSpPr>
        <p:spPr>
          <a:xfrm>
            <a:off x="3822243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1.46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1.02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5207092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0.44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919" y="2014905"/>
            <a:ext cx="360000" cy="355000"/>
          </a:xfrm>
          <a:prstGeom prst="rect">
            <a:avLst/>
          </a:prstGeom>
        </p:spPr>
      </p:pic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363431"/>
              </p:ext>
            </p:extLst>
          </p:nvPr>
        </p:nvGraphicFramePr>
        <p:xfrm>
          <a:off x="1295636" y="2924944"/>
          <a:ext cx="1127179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1427842" y="4018007"/>
            <a:ext cx="98391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901" y="4028137"/>
            <a:ext cx="360000" cy="355000"/>
          </a:xfrm>
          <a:prstGeom prst="rect">
            <a:avLst/>
          </a:prstGeom>
        </p:spPr>
      </p:pic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294135"/>
              </p:ext>
            </p:extLst>
          </p:nvPr>
        </p:nvGraphicFramePr>
        <p:xfrm>
          <a:off x="4457955" y="2924944"/>
          <a:ext cx="160456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4715559" y="4018007"/>
            <a:ext cx="13326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754" y="4028137"/>
            <a:ext cx="360000" cy="355000"/>
          </a:xfrm>
          <a:prstGeom prst="rect">
            <a:avLst/>
          </a:prstGeom>
        </p:spPr>
      </p:pic>
      <p:pic>
        <p:nvPicPr>
          <p:cNvPr id="54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FDEBBB93-75E8-393E-EB51-2308205EE95D}"/>
              </a:ext>
            </a:extLst>
          </p:cNvPr>
          <p:cNvSpPr/>
          <p:nvPr/>
        </p:nvSpPr>
        <p:spPr>
          <a:xfrm>
            <a:off x="4464699" y="2844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DEBBB93-75E8-393E-EB51-2308205EE95D}"/>
              </a:ext>
            </a:extLst>
          </p:cNvPr>
          <p:cNvSpPr/>
          <p:nvPr/>
        </p:nvSpPr>
        <p:spPr>
          <a:xfrm>
            <a:off x="1295636" y="28293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A02C041-04ED-CCCF-D63A-314F996E1FE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238799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8CFBE52-7B62-0470-EFEA-5C98B1152EB5}"/>
              </a:ext>
            </a:extLst>
          </p:cNvPr>
          <p:cNvSpPr txBox="1"/>
          <p:nvPr/>
        </p:nvSpPr>
        <p:spPr>
          <a:xfrm>
            <a:off x="389042" y="171232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5" name="Picture 29">
            <a:extLst>
              <a:ext uri="{FF2B5EF4-FFF2-40B4-BE49-F238E27FC236}">
                <a16:creationId xmlns:a16="http://schemas.microsoft.com/office/drawing/2014/main" id="{C80E6185-7B12-380E-4FBC-A629307A9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1" y="1742041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C266BC-EA7E-4E2E-D04E-9AE3FDEBCDFD}"/>
              </a:ext>
            </a:extLst>
          </p:cNvPr>
          <p:cNvSpPr txBox="1"/>
          <p:nvPr/>
        </p:nvSpPr>
        <p:spPr>
          <a:xfrm>
            <a:off x="895972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2094050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0.95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7877" y="2014905"/>
            <a:ext cx="360000" cy="35500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1629252F-BD64-AAAE-44EE-73564C4675CA}"/>
              </a:ext>
            </a:extLst>
          </p:cNvPr>
          <p:cNvSpPr txBox="1"/>
          <p:nvPr/>
        </p:nvSpPr>
        <p:spPr>
          <a:xfrm>
            <a:off x="3822243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2.68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1.07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5207092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1.61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0919" y="2014905"/>
            <a:ext cx="360000" cy="355000"/>
          </a:xfrm>
          <a:prstGeom prst="rect">
            <a:avLst/>
          </a:prstGeom>
        </p:spPr>
      </p:pic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250079"/>
              </p:ext>
            </p:extLst>
          </p:nvPr>
        </p:nvGraphicFramePr>
        <p:xfrm>
          <a:off x="1295636" y="2924944"/>
          <a:ext cx="1127179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93" name="직사각형 92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1427842" y="4018007"/>
            <a:ext cx="98391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3901" y="4028137"/>
            <a:ext cx="360000" cy="355000"/>
          </a:xfrm>
          <a:prstGeom prst="rect">
            <a:avLst/>
          </a:prstGeom>
        </p:spPr>
      </p:pic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19172"/>
              </p:ext>
            </p:extLst>
          </p:nvPr>
        </p:nvGraphicFramePr>
        <p:xfrm>
          <a:off x="3923928" y="2924944"/>
          <a:ext cx="2056748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234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4427984" y="4018007"/>
            <a:ext cx="151820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6186" y="4018007"/>
            <a:ext cx="360000" cy="355000"/>
          </a:xfrm>
          <a:prstGeom prst="rect">
            <a:avLst/>
          </a:prstGeom>
        </p:spPr>
      </p:pic>
      <p:sp>
        <p:nvSpPr>
          <p:cNvPr id="9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104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" name="타원 105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16692" y="1261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C1D427E-7349-C5F0-1318-2D3367E89001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69446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5" y="538076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566431" y="56164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0C82254-B718-AD49-1677-00121EC1B061}"/>
              </a:ext>
            </a:extLst>
          </p:cNvPr>
          <p:cNvSpPr txBox="1"/>
          <p:nvPr/>
        </p:nvSpPr>
        <p:spPr>
          <a:xfrm>
            <a:off x="389042" y="171232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0" name="Picture 29">
            <a:extLst>
              <a:ext uri="{FF2B5EF4-FFF2-40B4-BE49-F238E27FC236}">
                <a16:creationId xmlns:a16="http://schemas.microsoft.com/office/drawing/2014/main" id="{84A8F207-E61B-6857-6E17-F81FA53F2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1" y="1742041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C266BC-EA7E-4E2E-D04E-9AE3FDEBCDFD}"/>
              </a:ext>
            </a:extLst>
          </p:cNvPr>
          <p:cNvSpPr txBox="1"/>
          <p:nvPr/>
        </p:nvSpPr>
        <p:spPr>
          <a:xfrm>
            <a:off x="895972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2094050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1.13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7877" y="2014905"/>
            <a:ext cx="360000" cy="3550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1629252F-BD64-AAAE-44EE-73564C4675CA}"/>
              </a:ext>
            </a:extLst>
          </p:cNvPr>
          <p:cNvSpPr txBox="1"/>
          <p:nvPr/>
        </p:nvSpPr>
        <p:spPr>
          <a:xfrm>
            <a:off x="3822243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7.14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3.91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5207092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3.23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0919" y="2014905"/>
            <a:ext cx="360000" cy="355000"/>
          </a:xfrm>
          <a:prstGeom prst="rect">
            <a:avLst/>
          </a:prstGeom>
        </p:spPr>
      </p:pic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67682"/>
              </p:ext>
            </p:extLst>
          </p:nvPr>
        </p:nvGraphicFramePr>
        <p:xfrm>
          <a:off x="1295636" y="2924944"/>
          <a:ext cx="1127179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1427842" y="4018007"/>
            <a:ext cx="98391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3901" y="4028137"/>
            <a:ext cx="360000" cy="355000"/>
          </a:xfrm>
          <a:prstGeom prst="rect">
            <a:avLst/>
          </a:prstGeom>
        </p:spPr>
      </p:pic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47859"/>
              </p:ext>
            </p:extLst>
          </p:nvPr>
        </p:nvGraphicFramePr>
        <p:xfrm>
          <a:off x="3923928" y="2924944"/>
          <a:ext cx="1848468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234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4283968" y="4018007"/>
            <a:ext cx="148219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166" y="4018007"/>
            <a:ext cx="360000" cy="355000"/>
          </a:xfrm>
          <a:prstGeom prst="rect">
            <a:avLst/>
          </a:prstGeom>
        </p:spPr>
      </p:pic>
      <p:sp>
        <p:nvSpPr>
          <p:cNvPr id="9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89042" y="768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94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623D1B0F-ECBB-E1D9-03ED-6321B915835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265516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9">
            <a:extLst>
              <a:ext uri="{FF2B5EF4-FFF2-40B4-BE49-F238E27FC236}">
                <a16:creationId xmlns:a16="http://schemas.microsoft.com/office/drawing/2014/main" id="{FD12BEB6-CB3C-7732-4922-ED93AE0D1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1" y="1037157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6">
            <a:extLst>
              <a:ext uri="{FF2B5EF4-FFF2-40B4-BE49-F238E27FC236}">
                <a16:creationId xmlns:a16="http://schemas.microsoft.com/office/drawing/2014/main" id="{58CA3E9A-81F4-D71E-F84B-5808C2B9C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DC266BC-EA7E-4E2E-D04E-9AE3FDEBCDFD}"/>
              </a:ext>
            </a:extLst>
          </p:cNvPr>
          <p:cNvSpPr txBox="1"/>
          <p:nvPr/>
        </p:nvSpPr>
        <p:spPr>
          <a:xfrm>
            <a:off x="895972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2094050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0.95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877" y="2014905"/>
            <a:ext cx="360000" cy="355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629252F-BD64-AAAE-44EE-73564C4675CA}"/>
              </a:ext>
            </a:extLst>
          </p:cNvPr>
          <p:cNvSpPr txBox="1"/>
          <p:nvPr/>
        </p:nvSpPr>
        <p:spPr>
          <a:xfrm>
            <a:off x="3822243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1.46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1.02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5207092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0.44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919" y="2014905"/>
            <a:ext cx="360000" cy="355000"/>
          </a:xfrm>
          <a:prstGeom prst="rect">
            <a:avLst/>
          </a:prstGeom>
        </p:spPr>
      </p:pic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6501"/>
              </p:ext>
            </p:extLst>
          </p:nvPr>
        </p:nvGraphicFramePr>
        <p:xfrm>
          <a:off x="1295636" y="2924944"/>
          <a:ext cx="1127179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1427842" y="4018007"/>
            <a:ext cx="98391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901" y="4028137"/>
            <a:ext cx="360000" cy="355000"/>
          </a:xfrm>
          <a:prstGeom prst="rect">
            <a:avLst/>
          </a:prstGeom>
        </p:spPr>
      </p:pic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97304"/>
              </p:ext>
            </p:extLst>
          </p:nvPr>
        </p:nvGraphicFramePr>
        <p:xfrm>
          <a:off x="4457955" y="2924944"/>
          <a:ext cx="160456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4715559" y="4018007"/>
            <a:ext cx="13326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754" y="4028137"/>
            <a:ext cx="360000" cy="355000"/>
          </a:xfrm>
          <a:prstGeom prst="rect">
            <a:avLst/>
          </a:prstGeom>
        </p:spPr>
      </p:pic>
      <p:sp>
        <p:nvSpPr>
          <p:cNvPr id="27" name="직사각형 21">
            <a:extLst>
              <a:ext uri="{FF2B5EF4-FFF2-40B4-BE49-F238E27FC236}">
                <a16:creationId xmlns:a16="http://schemas.microsoft.com/office/drawing/2014/main" id="{33488005-4BC2-19D5-E2BE-FD3F59DA2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025721"/>
              </p:ext>
            </p:extLst>
          </p:nvPr>
        </p:nvGraphicFramePr>
        <p:xfrm>
          <a:off x="1788637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064670"/>
              </p:ext>
            </p:extLst>
          </p:nvPr>
        </p:nvGraphicFramePr>
        <p:xfrm>
          <a:off x="3699768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43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B4CBEC58-3650-035B-033C-7968D67B7C4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51975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039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예지는 떡볶이를 만들려고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떡볶이떡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어묵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예지가 산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떡볶이떡과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어묵은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두 가지 방법으로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직사각형 21">
            <a:extLst>
              <a:ext uri="{FF2B5EF4-FFF2-40B4-BE49-F238E27FC236}">
                <a16:creationId xmlns:a16="http://schemas.microsoft.com/office/drawing/2014/main" id="{C783CAF8-1D14-77FF-E457-801AA8133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함께 아래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5B6BAF9-D675-FEA1-E21B-96F000F690ED}"/>
              </a:ext>
            </a:extLst>
          </p:cNvPr>
          <p:cNvSpPr/>
          <p:nvPr/>
        </p:nvSpPr>
        <p:spPr>
          <a:xfrm>
            <a:off x="4445069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36">
            <a:extLst>
              <a:ext uri="{FF2B5EF4-FFF2-40B4-BE49-F238E27FC236}">
                <a16:creationId xmlns:a16="http://schemas.microsoft.com/office/drawing/2014/main" id="{1FCE128A-E425-8800-1701-B4E473DA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1040336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6">
            <a:extLst>
              <a:ext uri="{FF2B5EF4-FFF2-40B4-BE49-F238E27FC236}">
                <a16:creationId xmlns:a16="http://schemas.microsoft.com/office/drawing/2014/main" id="{FC11CF3B-310C-9759-20AA-03E2F0A15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3BF821F3-E041-61AD-5912-2E0576FD8017}"/>
              </a:ext>
            </a:extLst>
          </p:cNvPr>
          <p:cNvSpPr/>
          <p:nvPr/>
        </p:nvSpPr>
        <p:spPr>
          <a:xfrm>
            <a:off x="6781974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908857" y="2630484"/>
            <a:ext cx="735614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방법 </a:t>
            </a:r>
            <a:r>
              <a:rPr lang="en-US" altLang="ko-KR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46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900778"/>
              </p:ext>
            </p:extLst>
          </p:nvPr>
        </p:nvGraphicFramePr>
        <p:xfrm>
          <a:off x="110574" y="6129300"/>
          <a:ext cx="6873694" cy="274320"/>
        </p:xfrm>
        <a:graphic>
          <a:graphicData uri="http://schemas.openxmlformats.org/drawingml/2006/table">
            <a:tbl>
              <a:tblPr/>
              <a:tblGrid>
                <a:gridCol w="68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answer_01.svg / 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\app\resource\contents\lesson03\ops\lesson03\images\mm_42_3_09_05_01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69" y="3465359"/>
            <a:ext cx="2907713" cy="88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539552" y="2456892"/>
            <a:ext cx="6012668" cy="2345412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15" y="26688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8737" y="3872371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04506" y="3872371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63688" y="41490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</a:t>
            </a:r>
            <a:endParaRPr lang="ko-KR" altLang="en-US" sz="19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23628" y="32489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endParaRPr lang="ko-KR" altLang="en-US" sz="19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75756" y="32489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3995936" y="2456892"/>
            <a:ext cx="0" cy="2345412"/>
          </a:xfrm>
          <a:prstGeom prst="line">
            <a:avLst/>
          </a:prstGeom>
          <a:noFill/>
          <a:ln w="38100" cap="flat" cmpd="sng" algn="ctr">
            <a:solidFill>
              <a:schemeClr val="accent4">
                <a:lumMod val="40000"/>
                <a:lumOff val="6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모서리가 둥근 직사각형 63"/>
          <p:cNvSpPr/>
          <p:nvPr/>
        </p:nvSpPr>
        <p:spPr>
          <a:xfrm>
            <a:off x="4188750" y="2630484"/>
            <a:ext cx="809175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방법 </a:t>
            </a:r>
            <a:r>
              <a:rPr lang="en-US" altLang="ko-KR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888" y="26688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894758"/>
              </p:ext>
            </p:extLst>
          </p:nvPr>
        </p:nvGraphicFramePr>
        <p:xfrm>
          <a:off x="4758902" y="3018681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982" y="361323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66" y="361323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id="{FDEBBB93-75E8-393E-EB51-2308205EE95D}"/>
              </a:ext>
            </a:extLst>
          </p:cNvPr>
          <p:cNvSpPr/>
          <p:nvPr/>
        </p:nvSpPr>
        <p:spPr>
          <a:xfrm>
            <a:off x="1997713" y="33415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DEBBB93-75E8-393E-EB51-2308205EE95D}"/>
              </a:ext>
            </a:extLst>
          </p:cNvPr>
          <p:cNvSpPr/>
          <p:nvPr/>
        </p:nvSpPr>
        <p:spPr>
          <a:xfrm>
            <a:off x="1427843" y="52370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4122" y="4869895"/>
            <a:ext cx="360000" cy="355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66002" y="5085184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30B6F388-CA2F-9A65-48B1-06A1D13433A5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85792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73">
            <a:extLst>
              <a:ext uri="{FF2B5EF4-FFF2-40B4-BE49-F238E27FC236}">
                <a16:creationId xmlns:a16="http://schemas.microsoft.com/office/drawing/2014/main" id="{77E65F19-3B28-EFC5-51EA-0FCF0FBAE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949553"/>
              </p:ext>
            </p:extLst>
          </p:nvPr>
        </p:nvGraphicFramePr>
        <p:xfrm>
          <a:off x="179388" y="654012"/>
          <a:ext cx="8774172" cy="475468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_207_1.html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C53E60-4175-325D-E434-EC4C4E699BBA}"/>
              </a:ext>
            </a:extLst>
          </p:cNvPr>
          <p:cNvSpPr txBox="1"/>
          <p:nvPr/>
        </p:nvSpPr>
        <p:spPr>
          <a:xfrm>
            <a:off x="403958" y="1509056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도연이가 어제 달린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1.3 km,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달린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도연이가 어제와 오늘 달린 거리는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두 가지 방법으로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36">
            <a:extLst>
              <a:ext uri="{FF2B5EF4-FFF2-40B4-BE49-F238E27FC236}">
                <a16:creationId xmlns:a16="http://schemas.microsoft.com/office/drawing/2014/main" id="{66B34254-B289-B5EC-8C4B-5483EEC99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5" y="154195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39552" y="2456892"/>
            <a:ext cx="6012668" cy="2345412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15" y="26688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2" name="직선 연결선 61"/>
          <p:cNvCxnSpPr/>
          <p:nvPr/>
        </p:nvCxnSpPr>
        <p:spPr bwMode="auto">
          <a:xfrm>
            <a:off x="3995936" y="2456892"/>
            <a:ext cx="0" cy="2345412"/>
          </a:xfrm>
          <a:prstGeom prst="line">
            <a:avLst/>
          </a:prstGeom>
          <a:noFill/>
          <a:ln w="38100" cap="flat" cmpd="sng" algn="ctr">
            <a:solidFill>
              <a:schemeClr val="accent4">
                <a:lumMod val="40000"/>
                <a:lumOff val="6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888" y="26688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529807"/>
              </p:ext>
            </p:extLst>
          </p:nvPr>
        </p:nvGraphicFramePr>
        <p:xfrm>
          <a:off x="4758902" y="3018681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5556" y="3211232"/>
            <a:ext cx="34203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1.3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0.9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수입니다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1.3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22(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7" name="타원 76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16692" y="1261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함께 아래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982" y="361323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66" y="361323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2.2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122" y="4869895"/>
            <a:ext cx="360000" cy="35500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3831537" y="5085184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908857" y="2630484"/>
            <a:ext cx="735614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방법 </a:t>
            </a:r>
            <a:r>
              <a:rPr lang="en-US" altLang="ko-KR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188750" y="2630484"/>
            <a:ext cx="809175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방법 </a:t>
            </a:r>
            <a:r>
              <a:rPr lang="en-US" altLang="ko-KR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1936013" y="3342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919FDBE-27B4-185B-10D1-DABD68DB0835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769333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5" y="505741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566431" y="5293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126E5A-87EA-7E47-CBEC-5E5C1BC252F7}"/>
              </a:ext>
            </a:extLst>
          </p:cNvPr>
          <p:cNvSpPr txBox="1"/>
          <p:nvPr/>
        </p:nvSpPr>
        <p:spPr>
          <a:xfrm>
            <a:off x="403958" y="1509056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유리는 시장에서 사과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1.4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유리가 산 사과와 배는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두 가지 방법으로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36">
            <a:extLst>
              <a:ext uri="{FF2B5EF4-FFF2-40B4-BE49-F238E27FC236}">
                <a16:creationId xmlns:a16="http://schemas.microsoft.com/office/drawing/2014/main" id="{08142445-1877-92B5-C2DC-9F66F06F9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5" y="154195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함께 아래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39552" y="2456892"/>
            <a:ext cx="6012668" cy="2345412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15" y="26688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2" name="직선 연결선 51"/>
          <p:cNvCxnSpPr/>
          <p:nvPr/>
        </p:nvCxnSpPr>
        <p:spPr bwMode="auto">
          <a:xfrm>
            <a:off x="3995936" y="2456892"/>
            <a:ext cx="0" cy="2345412"/>
          </a:xfrm>
          <a:prstGeom prst="line">
            <a:avLst/>
          </a:prstGeom>
          <a:noFill/>
          <a:ln w="38100" cap="flat" cmpd="sng" algn="ctr">
            <a:solidFill>
              <a:schemeClr val="accent4">
                <a:lumMod val="40000"/>
                <a:lumOff val="6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888" y="26688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027935"/>
              </p:ext>
            </p:extLst>
          </p:nvPr>
        </p:nvGraphicFramePr>
        <p:xfrm>
          <a:off x="4758902" y="3018681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75556" y="3211232"/>
            <a:ext cx="34203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1.2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수입니다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1.4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26(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2.6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982" y="361323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66" y="361323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89042" y="768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71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2.6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122" y="4869895"/>
            <a:ext cx="360000" cy="3550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867829" y="5085184"/>
            <a:ext cx="45031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908857" y="2630484"/>
            <a:ext cx="735614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방법 </a:t>
            </a:r>
            <a:r>
              <a:rPr lang="en-US" altLang="ko-KR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4188750" y="2630484"/>
            <a:ext cx="809175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방법 </a:t>
            </a:r>
            <a:r>
              <a:rPr lang="en-US" altLang="ko-KR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1936013" y="3342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74713A0-C754-3C1E-28F5-F9EEB2D578D1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25813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747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64059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합과 차를 각각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4C865AC-020F-A856-3CAB-C40CC80CC7D8}"/>
              </a:ext>
            </a:extLst>
          </p:cNvPr>
          <p:cNvSpPr/>
          <p:nvPr/>
        </p:nvSpPr>
        <p:spPr>
          <a:xfrm>
            <a:off x="5725803" y="50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F111989A-3616-B940-FDC6-0CBF2BC34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0" y="1049133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A96342-1CE6-CA0B-1270-D4ADABB1BFAF}"/>
              </a:ext>
            </a:extLst>
          </p:cNvPr>
          <p:cNvSpPr txBox="1"/>
          <p:nvPr/>
        </p:nvSpPr>
        <p:spPr>
          <a:xfrm>
            <a:off x="1414612" y="2716343"/>
            <a:ext cx="4407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0.29	0.35	0.38	0.21	0.4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9D0DB9-349A-AE05-E9D6-C472E66BCFAF}"/>
              </a:ext>
            </a:extLst>
          </p:cNvPr>
          <p:cNvSpPr/>
          <p:nvPr/>
        </p:nvSpPr>
        <p:spPr>
          <a:xfrm>
            <a:off x="928779" y="2570690"/>
            <a:ext cx="5093562" cy="73561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id="{44C9F398-352C-6AEB-D855-03F294A9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B31C1BA-02FB-2007-FA74-EC8493D04EAB}"/>
              </a:ext>
            </a:extLst>
          </p:cNvPr>
          <p:cNvSpPr/>
          <p:nvPr/>
        </p:nvSpPr>
        <p:spPr>
          <a:xfrm>
            <a:off x="863600" y="4819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id="{453045D2-9063-0C22-30C8-FD01AB27F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C7A440B6-E476-2A24-A93E-A47D8A450A1B}"/>
              </a:ext>
            </a:extLst>
          </p:cNvPr>
          <p:cNvSpPr/>
          <p:nvPr/>
        </p:nvSpPr>
        <p:spPr>
          <a:xfrm>
            <a:off x="4615915" y="50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5296F079-5C22-7D05-29BB-6A8854236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726" y="3942755"/>
            <a:ext cx="360000" cy="355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058EA9-CA9A-DF9C-8F4E-02FCB552CCFC}"/>
              </a:ext>
            </a:extLst>
          </p:cNvPr>
          <p:cNvSpPr/>
          <p:nvPr/>
        </p:nvSpPr>
        <p:spPr bwMode="auto">
          <a:xfrm>
            <a:off x="2637746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0.61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D274C276-3992-8B4A-3DA1-A15BDD5EE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185" y="3993509"/>
            <a:ext cx="360000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C4094D-FF83-5E35-DBF2-BCE7EF65435B}"/>
              </a:ext>
            </a:extLst>
          </p:cNvPr>
          <p:cNvSpPr/>
          <p:nvPr/>
        </p:nvSpPr>
        <p:spPr bwMode="auto">
          <a:xfrm>
            <a:off x="4262051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0.19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05172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합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67129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차</a:t>
            </a:r>
          </a:p>
        </p:txBody>
      </p:sp>
      <p:pic>
        <p:nvPicPr>
          <p:cNvPr id="36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3B0F3E52-126B-E90E-DC37-0669C5CA77F0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9446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F7476B-A4D3-71EE-7073-B09BBE13A4E1}"/>
              </a:ext>
            </a:extLst>
          </p:cNvPr>
          <p:cNvSpPr txBox="1"/>
          <p:nvPr/>
        </p:nvSpPr>
        <p:spPr>
          <a:xfrm>
            <a:off x="542835" y="1583752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합과 차를 각각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3">
            <a:extLst>
              <a:ext uri="{FF2B5EF4-FFF2-40B4-BE49-F238E27FC236}">
                <a16:creationId xmlns:a16="http://schemas.microsoft.com/office/drawing/2014/main" id="{40A94726-8D61-5758-B3D1-E221F2C4A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0" y="156882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A96342-1CE6-CA0B-1270-D4ADABB1BFAF}"/>
              </a:ext>
            </a:extLst>
          </p:cNvPr>
          <p:cNvSpPr txBox="1"/>
          <p:nvPr/>
        </p:nvSpPr>
        <p:spPr>
          <a:xfrm>
            <a:off x="1414612" y="2716343"/>
            <a:ext cx="4407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0.93	1.29	2.5	1.07	2.43</a:t>
            </a:r>
          </a:p>
        </p:txBody>
      </p:sp>
      <p:sp>
        <p:nvSpPr>
          <p:cNvPr id="30" name="사각형: 둥근 모서리 27">
            <a:extLst>
              <a:ext uri="{FF2B5EF4-FFF2-40B4-BE49-F238E27FC236}">
                <a16:creationId xmlns:a16="http://schemas.microsoft.com/office/drawing/2014/main" id="{E49D0DB9-349A-AE05-E9D6-C472E66BCFAF}"/>
              </a:ext>
            </a:extLst>
          </p:cNvPr>
          <p:cNvSpPr/>
          <p:nvPr/>
        </p:nvSpPr>
        <p:spPr>
          <a:xfrm>
            <a:off x="928779" y="2570690"/>
            <a:ext cx="5093562" cy="73561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296F079-5C22-7D05-29BB-6A88542368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5726" y="3942755"/>
            <a:ext cx="360000" cy="355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8058EA9-CA9A-DF9C-8F4E-02FCB552CCFC}"/>
              </a:ext>
            </a:extLst>
          </p:cNvPr>
          <p:cNvSpPr/>
          <p:nvPr/>
        </p:nvSpPr>
        <p:spPr bwMode="auto">
          <a:xfrm>
            <a:off x="2637746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3.43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274C276-3992-8B4A-3DA1-A15BDD5EE8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0185" y="3993509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C4094D-FF83-5E35-DBF2-BCE7EF65435B}"/>
              </a:ext>
            </a:extLst>
          </p:cNvPr>
          <p:cNvSpPr/>
          <p:nvPr/>
        </p:nvSpPr>
        <p:spPr bwMode="auto">
          <a:xfrm>
            <a:off x="4262051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1.57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05172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합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67129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차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16692" y="1261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DA074AB-D73A-6B29-E37A-7C6F913C8536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357210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5">
            <a:extLst>
              <a:ext uri="{FF2B5EF4-FFF2-40B4-BE49-F238E27FC236}">
                <a16:creationId xmlns:a16="http://schemas.microsoft.com/office/drawing/2014/main" id="{A38CE23B-A280-983C-F069-07F702474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88" y="992572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B2052B8-5CE9-6041-D147-5ADA3834B39A}"/>
              </a:ext>
            </a:extLst>
          </p:cNvPr>
          <p:cNvSpPr txBox="1"/>
          <p:nvPr/>
        </p:nvSpPr>
        <p:spPr>
          <a:xfrm>
            <a:off x="542835" y="1583752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합과 차를 각각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3">
            <a:extLst>
              <a:ext uri="{FF2B5EF4-FFF2-40B4-BE49-F238E27FC236}">
                <a16:creationId xmlns:a16="http://schemas.microsoft.com/office/drawing/2014/main" id="{D72036A9-AB38-53B7-1CE4-6992480A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0" y="156882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A96342-1CE6-CA0B-1270-D4ADABB1BFAF}"/>
              </a:ext>
            </a:extLst>
          </p:cNvPr>
          <p:cNvSpPr txBox="1"/>
          <p:nvPr/>
        </p:nvSpPr>
        <p:spPr>
          <a:xfrm>
            <a:off x="1414612" y="2716343"/>
            <a:ext cx="4407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1.82	3.04	6.1	0.93	5.82</a:t>
            </a:r>
          </a:p>
        </p:txBody>
      </p:sp>
      <p:sp>
        <p:nvSpPr>
          <p:cNvPr id="30" name="사각형: 둥근 모서리 27">
            <a:extLst>
              <a:ext uri="{FF2B5EF4-FFF2-40B4-BE49-F238E27FC236}">
                <a16:creationId xmlns:a16="http://schemas.microsoft.com/office/drawing/2014/main" id="{E49D0DB9-349A-AE05-E9D6-C472E66BCFAF}"/>
              </a:ext>
            </a:extLst>
          </p:cNvPr>
          <p:cNvSpPr/>
          <p:nvPr/>
        </p:nvSpPr>
        <p:spPr>
          <a:xfrm>
            <a:off x="928779" y="2570690"/>
            <a:ext cx="5093562" cy="73561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296F079-5C22-7D05-29BB-6A88542368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5726" y="3942755"/>
            <a:ext cx="360000" cy="355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8058EA9-CA9A-DF9C-8F4E-02FCB552CCFC}"/>
              </a:ext>
            </a:extLst>
          </p:cNvPr>
          <p:cNvSpPr/>
          <p:nvPr/>
        </p:nvSpPr>
        <p:spPr bwMode="auto">
          <a:xfrm>
            <a:off x="2637746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7.03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274C276-3992-8B4A-3DA1-A15BDD5EE8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0185" y="3993509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C4094D-FF83-5E35-DBF2-BCE7EF65435B}"/>
              </a:ext>
            </a:extLst>
          </p:cNvPr>
          <p:cNvSpPr/>
          <p:nvPr/>
        </p:nvSpPr>
        <p:spPr bwMode="auto">
          <a:xfrm>
            <a:off x="4262051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5.17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05172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합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67129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차</a:t>
            </a: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89042" y="768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52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8D99E979-AC0D-3160-2EAA-C9BD88F61E9F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911521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747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64059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합과 차를 각각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F111989A-3616-B940-FDC6-0CBF2BC34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0" y="1049133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A96342-1CE6-CA0B-1270-D4ADABB1BFAF}"/>
              </a:ext>
            </a:extLst>
          </p:cNvPr>
          <p:cNvSpPr txBox="1"/>
          <p:nvPr/>
        </p:nvSpPr>
        <p:spPr>
          <a:xfrm>
            <a:off x="1414612" y="2716343"/>
            <a:ext cx="4407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0.29	0.35	0.38	0.21	0.4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9D0DB9-349A-AE05-E9D6-C472E66BCFAF}"/>
              </a:ext>
            </a:extLst>
          </p:cNvPr>
          <p:cNvSpPr/>
          <p:nvPr/>
        </p:nvSpPr>
        <p:spPr>
          <a:xfrm>
            <a:off x="928779" y="2570690"/>
            <a:ext cx="5093562" cy="73561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id="{44C9F398-352C-6AEB-D855-03F294A9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id="{453045D2-9063-0C22-30C8-FD01AB27F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5296F079-5C22-7D05-29BB-6A8854236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726" y="3942755"/>
            <a:ext cx="360000" cy="355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058EA9-CA9A-DF9C-8F4E-02FCB552CCFC}"/>
              </a:ext>
            </a:extLst>
          </p:cNvPr>
          <p:cNvSpPr/>
          <p:nvPr/>
        </p:nvSpPr>
        <p:spPr bwMode="auto">
          <a:xfrm>
            <a:off x="2637746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0.61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D274C276-3992-8B4A-3DA1-A15BDD5EE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185" y="3993509"/>
            <a:ext cx="360000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C4094D-FF83-5E35-DBF2-BCE7EF65435B}"/>
              </a:ext>
            </a:extLst>
          </p:cNvPr>
          <p:cNvSpPr/>
          <p:nvPr/>
        </p:nvSpPr>
        <p:spPr bwMode="auto">
          <a:xfrm>
            <a:off x="4262051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0.19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05172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합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67129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차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975019-F090-BF2D-F35C-3D982274B3C1}"/>
              </a:ext>
            </a:extLst>
          </p:cNvPr>
          <p:cNvSpPr/>
          <p:nvPr/>
        </p:nvSpPr>
        <p:spPr>
          <a:xfrm>
            <a:off x="251520" y="3763659"/>
            <a:ext cx="6667165" cy="1256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2A5993E8-DC58-5856-9785-C1528C5A87AF}"/>
              </a:ext>
            </a:extLst>
          </p:cNvPr>
          <p:cNvSpPr/>
          <p:nvPr/>
        </p:nvSpPr>
        <p:spPr>
          <a:xfrm flipH="1" flipV="1">
            <a:off x="5155755" y="50200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D19CABD3-538A-8084-10BC-B6B351F6D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31" y="440110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모서리가 둥근 직사각형 29">
            <a:extLst>
              <a:ext uri="{FF2B5EF4-FFF2-40B4-BE49-F238E27FC236}">
                <a16:creationId xmlns:a16="http://schemas.microsoft.com/office/drawing/2014/main" id="{0D52B9AD-7AE5-643B-1319-4CCE6DEB8DE3}"/>
              </a:ext>
            </a:extLst>
          </p:cNvPr>
          <p:cNvSpPr/>
          <p:nvPr/>
        </p:nvSpPr>
        <p:spPr>
          <a:xfrm>
            <a:off x="367665" y="368275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2CDDB2-8D47-C5EF-90B0-8B63B7A0238A}"/>
              </a:ext>
            </a:extLst>
          </p:cNvPr>
          <p:cNvSpPr txBox="1"/>
          <p:nvPr/>
        </p:nvSpPr>
        <p:spPr>
          <a:xfrm>
            <a:off x="570042" y="4021973"/>
            <a:ext cx="6621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가장 큰 수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: 0.4,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가장 작은 수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: 0.21</a:t>
            </a:r>
          </a:p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합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: 0.4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0.21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0.61</a:t>
            </a:r>
          </a:p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차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: 0.4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0.21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0.19</a:t>
            </a:r>
          </a:p>
        </p:txBody>
      </p:sp>
      <p:pic>
        <p:nvPicPr>
          <p:cNvPr id="33" name="Picture 4">
            <a:extLst>
              <a:ext uri="{FF2B5EF4-FFF2-40B4-BE49-F238E27FC236}">
                <a16:creationId xmlns:a16="http://schemas.microsoft.com/office/drawing/2014/main" id="{ED114F27-70B6-A0D3-67DA-6225D4B88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31" y="461863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84A3BBA1-FB0D-6C07-D06C-68ECBE15E1B1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78902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164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4C865AC-020F-A856-3CAB-C40CC80CC7D8}"/>
              </a:ext>
            </a:extLst>
          </p:cNvPr>
          <p:cNvSpPr/>
          <p:nvPr/>
        </p:nvSpPr>
        <p:spPr>
          <a:xfrm>
            <a:off x="5725803" y="50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id="{44C9F398-352C-6AEB-D855-03F294A9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7A440B6-E476-2A24-A93E-A47D8A450A1B}"/>
              </a:ext>
            </a:extLst>
          </p:cNvPr>
          <p:cNvSpPr/>
          <p:nvPr/>
        </p:nvSpPr>
        <p:spPr>
          <a:xfrm>
            <a:off x="4615915" y="50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05504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선주네 집에서 분식집까지의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805953" y="1746006"/>
            <a:ext cx="1178315" cy="313547"/>
            <a:chOff x="3027397" y="5589240"/>
            <a:chExt cx="1178315" cy="313547"/>
          </a:xfrm>
        </p:grpSpPr>
        <p:grpSp>
          <p:nvGrpSpPr>
            <p:cNvPr id="32" name="그룹 31"/>
            <p:cNvGrpSpPr/>
            <p:nvPr/>
          </p:nvGrpSpPr>
          <p:grpSpPr>
            <a:xfrm>
              <a:off x="3027397" y="5589240"/>
              <a:ext cx="620721" cy="313547"/>
              <a:chOff x="2349675" y="4210757"/>
              <a:chExt cx="620721" cy="31354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3584991" y="5589240"/>
              <a:ext cx="620721" cy="313547"/>
              <a:chOff x="2349675" y="4210757"/>
              <a:chExt cx="620721" cy="313547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7" y="3194174"/>
            <a:ext cx="6232258" cy="12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473274" y="2813844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861740" y="2813844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분식집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39852" y="2813844"/>
            <a:ext cx="1341967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384445" y="2813844"/>
            <a:ext cx="1527815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장난감 가게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9013" y="3811686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0.76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61740" y="4196407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1.53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240868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8205" y="2108862"/>
            <a:ext cx="571182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집에서 분식집까지의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9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026098"/>
              </p:ext>
            </p:extLst>
          </p:nvPr>
        </p:nvGraphicFramePr>
        <p:xfrm>
          <a:off x="110574" y="6129300"/>
          <a:ext cx="6873694" cy="274320"/>
        </p:xfrm>
        <a:graphic>
          <a:graphicData uri="http://schemas.openxmlformats.org/drawingml/2006/table">
            <a:tbl>
              <a:tblPr/>
              <a:tblGrid>
                <a:gridCol w="68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img_01.png /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\app\resource\contents\lesson03\ops\lesson03\images\mm_42_3_09_07_01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0.77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4122" y="4869895"/>
            <a:ext cx="360000" cy="3550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831537" y="5085184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B31C1BA-02FB-2007-FA74-EC8493D04EAB}"/>
              </a:ext>
            </a:extLst>
          </p:cNvPr>
          <p:cNvSpPr/>
          <p:nvPr/>
        </p:nvSpPr>
        <p:spPr>
          <a:xfrm>
            <a:off x="5553760" y="17567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28B465B6-3418-2E52-FC47-35817F244BF0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969407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164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id="{44C9F398-352C-6AEB-D855-03F294A9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24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05504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선주네 집에서 분식집까지의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805953" y="1746006"/>
            <a:ext cx="1178315" cy="313547"/>
            <a:chOff x="3027397" y="5589240"/>
            <a:chExt cx="1178315" cy="313547"/>
          </a:xfrm>
        </p:grpSpPr>
        <p:grpSp>
          <p:nvGrpSpPr>
            <p:cNvPr id="32" name="그룹 31"/>
            <p:cNvGrpSpPr/>
            <p:nvPr/>
          </p:nvGrpSpPr>
          <p:grpSpPr>
            <a:xfrm>
              <a:off x="3027397" y="5589240"/>
              <a:ext cx="620721" cy="313547"/>
              <a:chOff x="2349675" y="4210757"/>
              <a:chExt cx="620721" cy="31354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3584991" y="5589240"/>
              <a:ext cx="620721" cy="313547"/>
              <a:chOff x="2349675" y="4210757"/>
              <a:chExt cx="620721" cy="313547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7" y="3194174"/>
            <a:ext cx="6232258" cy="12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473274" y="2813844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861740" y="2813844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분식집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39852" y="2813844"/>
            <a:ext cx="1341967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384445" y="2813844"/>
            <a:ext cx="1527815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장난감 가게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9013" y="3811686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0.76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61740" y="4196407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1.53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240868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8205" y="2108862"/>
            <a:ext cx="571182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집에서 분식집까지의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0.77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31537" y="5085184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975019-F090-BF2D-F35C-3D982274B3C1}"/>
              </a:ext>
            </a:extLst>
          </p:cNvPr>
          <p:cNvSpPr/>
          <p:nvPr/>
        </p:nvSpPr>
        <p:spPr>
          <a:xfrm>
            <a:off x="251520" y="4429199"/>
            <a:ext cx="6667165" cy="5909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2" name="직각 삼각형 41">
            <a:extLst>
              <a:ext uri="{FF2B5EF4-FFF2-40B4-BE49-F238E27FC236}">
                <a16:creationId xmlns:a16="http://schemas.microsoft.com/office/drawing/2014/main" id="{2A5993E8-DC58-5856-9785-C1528C5A87AF}"/>
              </a:ext>
            </a:extLst>
          </p:cNvPr>
          <p:cNvSpPr/>
          <p:nvPr/>
        </p:nvSpPr>
        <p:spPr>
          <a:xfrm flipH="1" flipV="1">
            <a:off x="5155755" y="50200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4" name="모서리가 둥근 직사각형 29">
            <a:extLst>
              <a:ext uri="{FF2B5EF4-FFF2-40B4-BE49-F238E27FC236}">
                <a16:creationId xmlns:a16="http://schemas.microsoft.com/office/drawing/2014/main" id="{0D52B9AD-7AE5-643B-1319-4CCE6DEB8DE3}"/>
              </a:ext>
            </a:extLst>
          </p:cNvPr>
          <p:cNvSpPr/>
          <p:nvPr/>
        </p:nvSpPr>
        <p:spPr>
          <a:xfrm>
            <a:off x="367665" y="4267181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2CDDB2-8D47-C5EF-90B0-8B63B7A0238A}"/>
              </a:ext>
            </a:extLst>
          </p:cNvPr>
          <p:cNvSpPr txBox="1"/>
          <p:nvPr/>
        </p:nvSpPr>
        <p:spPr>
          <a:xfrm>
            <a:off x="429001" y="4589788"/>
            <a:ext cx="6621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선주네 집에서 분식집까지의 거리는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1.53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0.76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0.77 (km)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0A93486-F0F3-1F56-10C3-EE81AF4714C5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692326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164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4C865AC-020F-A856-3CAB-C40CC80CC7D8}"/>
              </a:ext>
            </a:extLst>
          </p:cNvPr>
          <p:cNvSpPr/>
          <p:nvPr/>
        </p:nvSpPr>
        <p:spPr>
          <a:xfrm>
            <a:off x="5725803" y="50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id="{44C9F398-352C-6AEB-D855-03F294A9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id="{453045D2-9063-0C22-30C8-FD01AB27F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C7A440B6-E476-2A24-A93E-A47D8A450A1B}"/>
              </a:ext>
            </a:extLst>
          </p:cNvPr>
          <p:cNvSpPr/>
          <p:nvPr/>
        </p:nvSpPr>
        <p:spPr>
          <a:xfrm>
            <a:off x="4615915" y="50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05504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선주네 집에서 분식집까지의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805953" y="1746006"/>
            <a:ext cx="1178315" cy="313547"/>
            <a:chOff x="3027397" y="5589240"/>
            <a:chExt cx="1178315" cy="313547"/>
          </a:xfrm>
        </p:grpSpPr>
        <p:grpSp>
          <p:nvGrpSpPr>
            <p:cNvPr id="32" name="그룹 31"/>
            <p:cNvGrpSpPr/>
            <p:nvPr/>
          </p:nvGrpSpPr>
          <p:grpSpPr>
            <a:xfrm>
              <a:off x="3027397" y="5589240"/>
              <a:ext cx="620721" cy="313547"/>
              <a:chOff x="2349675" y="4210757"/>
              <a:chExt cx="620721" cy="31354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3584991" y="5589240"/>
              <a:ext cx="620721" cy="313547"/>
              <a:chOff x="2349675" y="4210757"/>
              <a:chExt cx="620721" cy="313547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7" y="3194174"/>
            <a:ext cx="6232258" cy="12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473274" y="2813844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861740" y="2813844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분식집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39852" y="2813844"/>
            <a:ext cx="1341967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384445" y="2813844"/>
            <a:ext cx="1527815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장난감 가게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9013" y="3811686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0.76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61740" y="4196407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1.53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240868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8204" y="2108862"/>
            <a:ext cx="6451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집에서 장난감 가게까지의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1.27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4122" y="4869895"/>
            <a:ext cx="360000" cy="3550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831537" y="5085184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C7A440B6-E476-2A24-A93E-A47D8A450A1B}"/>
              </a:ext>
            </a:extLst>
          </p:cNvPr>
          <p:cNvSpPr/>
          <p:nvPr/>
        </p:nvSpPr>
        <p:spPr>
          <a:xfrm>
            <a:off x="1427843" y="52178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88D6DAB-03AD-D8AD-00C0-B9358DACB263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841486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57100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1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720139"/>
              </p:ext>
            </p:extLst>
          </p:nvPr>
        </p:nvGraphicFramePr>
        <p:xfrm>
          <a:off x="110574" y="6129300"/>
          <a:ext cx="6873694" cy="274320"/>
        </p:xfrm>
        <a:graphic>
          <a:graphicData uri="http://schemas.openxmlformats.org/drawingml/2006/table">
            <a:tbl>
              <a:tblPr/>
              <a:tblGrid>
                <a:gridCol w="68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twins_01_img_01.png /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\app\resource\contents\lesson03\ops\lesson03\images\mm_42_3_09_07_01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" y="3612108"/>
            <a:ext cx="6231600" cy="103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473274" y="3176972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187251" y="3176972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72256" y="3176972"/>
            <a:ext cx="1623780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하준이네 집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927603" y="3176972"/>
            <a:ext cx="948653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도서관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87624" y="4080160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0.81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49749" y="4404196"/>
            <a:ext cx="93006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708233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408204" y="2576227"/>
            <a:ext cx="6451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하준이네 집에서 학교까지의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484984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0.59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122" y="4689140"/>
            <a:ext cx="360000" cy="3550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831537" y="4904429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60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2390628" y="5253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52340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하준이네 집에서 도서관까지의 거리는 하준이네 집에서 학교까지의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0.43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하준이네 집에서 도서관까지의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7DFF63A-AD2F-5B39-537E-C1DA602DFA3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69267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47564" y="2104836"/>
            <a:ext cx="6043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자릿값의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원리를 바탕으로 소수 두 자리 수와 소수 세 자리 수를 이해하고 읽고 쓸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0" y="226345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2FDDED-6B29-F22F-ED51-D5E89AFB942F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059060-9289-4F77-2340-8301752599DB}"/>
              </a:ext>
            </a:extLst>
          </p:cNvPr>
          <p:cNvSpPr txBox="1"/>
          <p:nvPr/>
        </p:nvSpPr>
        <p:spPr>
          <a:xfrm>
            <a:off x="647564" y="2795317"/>
            <a:ext cx="60437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소수의 크기를 비교할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F982AFD-5AD8-77FB-6ECE-AAD48470B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0" y="295393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4FDD103-E5B6-44A2-AFCA-9476A8342921}"/>
              </a:ext>
            </a:extLst>
          </p:cNvPr>
          <p:cNvSpPr txBox="1"/>
          <p:nvPr/>
        </p:nvSpPr>
        <p:spPr>
          <a:xfrm>
            <a:off x="647564" y="3274239"/>
            <a:ext cx="6043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두 자리 수의 범위에서 소수의 덧셈과 뺄셈의 계산 원리를 이해하고 그 계산을 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0F526E2C-B1CA-4E14-A9F7-2F374B1CC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0" y="34328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DFE36BC5-89BA-1F44-CC3F-F9DD0D671CBA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57100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52340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하준이네 집에서 도서관까지의 거리는 하준이네 집에서 학교까지의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0.43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하준이네 집에서 도서관까지의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1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938527"/>
              </p:ext>
            </p:extLst>
          </p:nvPr>
        </p:nvGraphicFramePr>
        <p:xfrm>
          <a:off x="110574" y="6129300"/>
          <a:ext cx="6873694" cy="274320"/>
        </p:xfrm>
        <a:graphic>
          <a:graphicData uri="http://schemas.openxmlformats.org/drawingml/2006/table">
            <a:tbl>
              <a:tblPr/>
              <a:tblGrid>
                <a:gridCol w="68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twins_01_img_01.png /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\app\resource\contents\lesson03\ops\lesson03\images\mm_42_3_09_07_01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" y="3612108"/>
            <a:ext cx="6231600" cy="103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473274" y="3176972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187251" y="3176972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72256" y="3176972"/>
            <a:ext cx="1623780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하준이네 집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927603" y="3176972"/>
            <a:ext cx="948653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도서관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87624" y="4080160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0.81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49749" y="4404196"/>
            <a:ext cx="93006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708233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408204" y="2576227"/>
            <a:ext cx="6451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하준이네 집에서 도서관까지의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484984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1.02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122" y="4689140"/>
            <a:ext cx="360000" cy="3550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831537" y="4904429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40" name="Picture 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6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16692" y="1261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F4A3B68-74C8-3F52-A37E-AA9DE8349BC1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686313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5">
            <a:extLst>
              <a:ext uri="{FF2B5EF4-FFF2-40B4-BE49-F238E27FC236}">
                <a16:creationId xmlns:a16="http://schemas.microsoft.com/office/drawing/2014/main" id="{A38CE23B-A280-983C-F069-07F702474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88" y="992572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89042" y="768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52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57100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52340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예지네 집에서 병원까지의 거리는 예지네 집에서 우체국까지의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0.61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예지네 집에서 병원까지의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2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461952"/>
              </p:ext>
            </p:extLst>
          </p:nvPr>
        </p:nvGraphicFramePr>
        <p:xfrm>
          <a:off x="110574" y="6129300"/>
          <a:ext cx="6873694" cy="274320"/>
        </p:xfrm>
        <a:graphic>
          <a:graphicData uri="http://schemas.openxmlformats.org/drawingml/2006/table">
            <a:tbl>
              <a:tblPr/>
              <a:tblGrid>
                <a:gridCol w="68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twins_02_img_01.png /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\app\resource\contents\lesson03\ops\lesson03\images\mm_42_3_09_07_01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45" y="3609020"/>
            <a:ext cx="6231600" cy="9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모서리가 둥근 직사각형 32"/>
          <p:cNvSpPr/>
          <p:nvPr/>
        </p:nvSpPr>
        <p:spPr>
          <a:xfrm>
            <a:off x="359532" y="3176972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467171" y="3176972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우체국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79812" y="3176972"/>
            <a:ext cx="1341967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예지네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집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091511" y="3176972"/>
            <a:ext cx="712737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병원</a:t>
            </a: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708233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08204" y="2576227"/>
            <a:ext cx="6451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예지네 집에서 우체국까지의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9592" y="3944379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0.52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55676" y="4304419"/>
            <a:ext cx="93006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484984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0.68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122" y="4689140"/>
            <a:ext cx="360000" cy="3550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831537" y="4904429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61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2390628" y="5253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6037609-F205-8280-CE98-A37179B0BDB9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564695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5">
            <a:extLst>
              <a:ext uri="{FF2B5EF4-FFF2-40B4-BE49-F238E27FC236}">
                <a16:creationId xmlns:a16="http://schemas.microsoft.com/office/drawing/2014/main" id="{A38CE23B-A280-983C-F069-07F702474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88" y="992572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52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57100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52340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예지네 집에서 병원까지의 거리는 예지네 집에서 우체국까지의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0.61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예지네 집에서 병원까지의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45" y="3609020"/>
            <a:ext cx="6231600" cy="9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모서리가 둥근 직사각형 32"/>
          <p:cNvSpPr/>
          <p:nvPr/>
        </p:nvSpPr>
        <p:spPr>
          <a:xfrm>
            <a:off x="359532" y="3176972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467171" y="3176972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우체국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79812" y="3176972"/>
            <a:ext cx="1341967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예지네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091511" y="3176972"/>
            <a:ext cx="712737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708233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08204" y="2576227"/>
            <a:ext cx="6451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예지네 집에서 병원까지의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9592" y="3944379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0.52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55676" y="4304419"/>
            <a:ext cx="93006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484984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1.29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122" y="4689140"/>
            <a:ext cx="360000" cy="3550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831537" y="4904429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47" name="Picture 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6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40FC2A2B-587A-3447-0FBB-042688917641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797180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164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id="{44C9F398-352C-6AEB-D855-03F294A9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id="{453045D2-9063-0C22-30C8-FD01AB27F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05504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선주네 집에서 분식집까지의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805953" y="1746006"/>
            <a:ext cx="1178315" cy="313547"/>
            <a:chOff x="3027397" y="5589240"/>
            <a:chExt cx="1178315" cy="313547"/>
          </a:xfrm>
        </p:grpSpPr>
        <p:grpSp>
          <p:nvGrpSpPr>
            <p:cNvPr id="32" name="그룹 31"/>
            <p:cNvGrpSpPr/>
            <p:nvPr/>
          </p:nvGrpSpPr>
          <p:grpSpPr>
            <a:xfrm>
              <a:off x="3027397" y="5589240"/>
              <a:ext cx="620721" cy="313547"/>
              <a:chOff x="2349675" y="4210757"/>
              <a:chExt cx="620721" cy="31354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3584991" y="5589240"/>
              <a:ext cx="620721" cy="313547"/>
              <a:chOff x="2349675" y="4210757"/>
              <a:chExt cx="620721" cy="313547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7" y="3194174"/>
            <a:ext cx="6232258" cy="12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473274" y="2813844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861740" y="2813844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분식집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39852" y="2813844"/>
            <a:ext cx="1341967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384445" y="2813844"/>
            <a:ext cx="1527815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장난감 가게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9013" y="3811686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0.76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61740" y="4196407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1.53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240868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8204" y="2108862"/>
            <a:ext cx="6451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집에서 장난감 가게까지의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1.27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4122" y="4869895"/>
            <a:ext cx="360000" cy="3550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831537" y="5085184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76975019-F090-BF2D-F35C-3D982274B3C1}"/>
              </a:ext>
            </a:extLst>
          </p:cNvPr>
          <p:cNvSpPr/>
          <p:nvPr/>
        </p:nvSpPr>
        <p:spPr>
          <a:xfrm>
            <a:off x="251520" y="4429199"/>
            <a:ext cx="6667165" cy="5909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id="{2A5993E8-DC58-5856-9785-C1528C5A87AF}"/>
              </a:ext>
            </a:extLst>
          </p:cNvPr>
          <p:cNvSpPr/>
          <p:nvPr/>
        </p:nvSpPr>
        <p:spPr>
          <a:xfrm flipH="1" flipV="1">
            <a:off x="5155755" y="50200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8" name="모서리가 둥근 직사각형 29">
            <a:extLst>
              <a:ext uri="{FF2B5EF4-FFF2-40B4-BE49-F238E27FC236}">
                <a16:creationId xmlns:a16="http://schemas.microsoft.com/office/drawing/2014/main" id="{0D52B9AD-7AE5-643B-1319-4CCE6DEB8DE3}"/>
              </a:ext>
            </a:extLst>
          </p:cNvPr>
          <p:cNvSpPr/>
          <p:nvPr/>
        </p:nvSpPr>
        <p:spPr>
          <a:xfrm>
            <a:off x="367665" y="4267181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2CDDB2-8D47-C5EF-90B0-8B63B7A0238A}"/>
              </a:ext>
            </a:extLst>
          </p:cNvPr>
          <p:cNvSpPr txBox="1"/>
          <p:nvPr/>
        </p:nvSpPr>
        <p:spPr>
          <a:xfrm>
            <a:off x="429001" y="4589788"/>
            <a:ext cx="6621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0.77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1.27 (km)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215A28A-E665-65AC-9760-5C21643C57F3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996561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2118615" y="1367790"/>
            <a:ext cx="210064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핵심 정리 페이지 활용하여 텍스트 및 기능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클릭하면 화면 중앙에 내용이 확대되어 보여짐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했을 때 보이는 내용은 좌측상단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부터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시계방향으로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~42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229150" y="1348330"/>
            <a:ext cx="2173332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868622" y="2616742"/>
            <a:ext cx="1828540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147132" y="984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 bwMode="auto">
          <a:xfrm flipV="1">
            <a:off x="2987677" y="2608470"/>
            <a:ext cx="574851" cy="646288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>
            <a:cxnSpLocks/>
          </p:cNvCxnSpPr>
          <p:nvPr/>
        </p:nvCxnSpPr>
        <p:spPr bwMode="auto">
          <a:xfrm flipH="1">
            <a:off x="3916218" y="2556240"/>
            <a:ext cx="802532" cy="68677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cxnSpLocks/>
            <a:endCxn id="33" idx="1"/>
          </p:cNvCxnSpPr>
          <p:nvPr/>
        </p:nvCxnSpPr>
        <p:spPr bwMode="auto">
          <a:xfrm flipV="1">
            <a:off x="4572000" y="3246812"/>
            <a:ext cx="296622" cy="35354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타원 31"/>
          <p:cNvSpPr/>
          <p:nvPr/>
        </p:nvSpPr>
        <p:spPr>
          <a:xfrm>
            <a:off x="2694994" y="2812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415549" y="3236564"/>
            <a:ext cx="2285025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sz="1900" dirty="0">
                <a:solidFill>
                  <a:schemeClr val="tx1"/>
                </a:solidFill>
                <a:latin typeface="+mn-ea"/>
              </a:rPr>
              <a:t>소수의 덧셈과 뺄셈</a:t>
            </a:r>
          </a:p>
        </p:txBody>
      </p: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99" y="2425090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2">
            <a:extLst>
              <a:ext uri="{FF2B5EF4-FFF2-40B4-BE49-F238E27FC236}">
                <a16:creationId xmlns:a16="http://schemas.microsoft.com/office/drawing/2014/main" id="{F6B58844-6E51-8070-83BB-60DC0035A6A6}"/>
              </a:ext>
            </a:extLst>
          </p:cNvPr>
          <p:cNvSpPr/>
          <p:nvPr/>
        </p:nvSpPr>
        <p:spPr>
          <a:xfrm>
            <a:off x="4845826" y="4135133"/>
            <a:ext cx="185133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2">
            <a:extLst>
              <a:ext uri="{FF2B5EF4-FFF2-40B4-BE49-F238E27FC236}">
                <a16:creationId xmlns:a16="http://schemas.microsoft.com/office/drawing/2014/main" id="{843A7AE2-3F43-DB56-8B72-0F1AB3E2557B}"/>
              </a:ext>
            </a:extLst>
          </p:cNvPr>
          <p:cNvSpPr/>
          <p:nvPr/>
        </p:nvSpPr>
        <p:spPr>
          <a:xfrm>
            <a:off x="636535" y="4309678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2">
            <a:extLst>
              <a:ext uri="{FF2B5EF4-FFF2-40B4-BE49-F238E27FC236}">
                <a16:creationId xmlns:a16="http://schemas.microsoft.com/office/drawing/2014/main" id="{45F88760-EB85-F6F3-AE44-49489E785C43}"/>
              </a:ext>
            </a:extLst>
          </p:cNvPr>
          <p:cNvSpPr/>
          <p:nvPr/>
        </p:nvSpPr>
        <p:spPr>
          <a:xfrm>
            <a:off x="299460" y="1591288"/>
            <a:ext cx="1779645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BE7A5EF-EEE4-FDC0-F82C-CABA1B1D584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248585" y="3675041"/>
            <a:ext cx="719459" cy="47764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3E8AD22-5CAA-A0C6-F1F1-0483AC7EB1D2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7054" y="3733800"/>
            <a:ext cx="1005746" cy="575878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11E7BBB-3750-D5DE-C0E1-F1D9C072B1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079106" y="2756829"/>
            <a:ext cx="503251" cy="50610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189" y="233492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7">
            <a:extLst>
              <a:ext uri="{FF2B5EF4-FFF2-40B4-BE49-F238E27FC236}">
                <a16:creationId xmlns:a16="http://schemas.microsoft.com/office/drawing/2014/main" id="{14ACB949-06B4-9D68-859D-16E9AFBCF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72" y="3532849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876" y="504918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37">
            <a:extLst>
              <a:ext uri="{FF2B5EF4-FFF2-40B4-BE49-F238E27FC236}">
                <a16:creationId xmlns:a16="http://schemas.microsoft.com/office/drawing/2014/main" id="{7C0B3488-749C-A974-16A1-79814809A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341" y="5289230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37">
            <a:extLst>
              <a:ext uri="{FF2B5EF4-FFF2-40B4-BE49-F238E27FC236}">
                <a16:creationId xmlns:a16="http://schemas.microsoft.com/office/drawing/2014/main" id="{58CD9AED-256F-A1AD-29E0-A67B04EF1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181" y="386829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모서리가 둥근 직사각형 32">
            <a:extLst>
              <a:ext uri="{FF2B5EF4-FFF2-40B4-BE49-F238E27FC236}">
                <a16:creationId xmlns:a16="http://schemas.microsoft.com/office/drawing/2014/main" id="{8F0D480A-6FA6-4584-8164-1D37412EC2B1}"/>
              </a:ext>
            </a:extLst>
          </p:cNvPr>
          <p:cNvSpPr/>
          <p:nvPr/>
        </p:nvSpPr>
        <p:spPr>
          <a:xfrm>
            <a:off x="2665851" y="4309678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934F430-89E4-45FB-AA88-39DD370170E7}"/>
              </a:ext>
            </a:extLst>
          </p:cNvPr>
          <p:cNvCxnSpPr>
            <a:cxnSpLocks/>
            <a:stCxn id="44" idx="0"/>
          </p:cNvCxnSpPr>
          <p:nvPr/>
        </p:nvCxnSpPr>
        <p:spPr bwMode="auto">
          <a:xfrm flipV="1">
            <a:off x="3680509" y="3750745"/>
            <a:ext cx="80579" cy="55893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모서리가 둥근 직사각형 32">
            <a:extLst>
              <a:ext uri="{FF2B5EF4-FFF2-40B4-BE49-F238E27FC236}">
                <a16:creationId xmlns:a16="http://schemas.microsoft.com/office/drawing/2014/main" id="{260CCB96-ABB9-48A6-A542-C078369A5914}"/>
              </a:ext>
            </a:extLst>
          </p:cNvPr>
          <p:cNvSpPr/>
          <p:nvPr/>
        </p:nvSpPr>
        <p:spPr>
          <a:xfrm>
            <a:off x="357734" y="2883228"/>
            <a:ext cx="179155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37">
            <a:extLst>
              <a:ext uri="{FF2B5EF4-FFF2-40B4-BE49-F238E27FC236}">
                <a16:creationId xmlns:a16="http://schemas.microsoft.com/office/drawing/2014/main" id="{F99C8F17-08BD-4919-935F-4549D7C60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083" y="258953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37">
            <a:extLst>
              <a:ext uri="{FF2B5EF4-FFF2-40B4-BE49-F238E27FC236}">
                <a16:creationId xmlns:a16="http://schemas.microsoft.com/office/drawing/2014/main" id="{A192E219-622D-477D-99C4-B3293E576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054" y="525308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EA2A54E-A002-41DD-A54E-5159D0A86FD7}"/>
              </a:ext>
            </a:extLst>
          </p:cNvPr>
          <p:cNvCxnSpPr>
            <a:cxnSpLocks/>
            <a:stCxn id="57" idx="3"/>
          </p:cNvCxnSpPr>
          <p:nvPr/>
        </p:nvCxnSpPr>
        <p:spPr bwMode="auto">
          <a:xfrm flipV="1">
            <a:off x="2149290" y="3484384"/>
            <a:ext cx="566524" cy="2891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06" y="1840131"/>
            <a:ext cx="1503452" cy="86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599179" y="1805679"/>
            <a:ext cx="1043876" cy="169277"/>
            <a:chOff x="449538" y="1520612"/>
            <a:chExt cx="1043876" cy="169277"/>
          </a:xfrm>
          <a:solidFill>
            <a:srgbClr val="B7DEE8"/>
          </a:solidFill>
        </p:grpSpPr>
        <p:sp>
          <p:nvSpPr>
            <p:cNvPr id="53" name="직사각형 52"/>
            <p:cNvSpPr/>
            <p:nvPr/>
          </p:nvSpPr>
          <p:spPr>
            <a:xfrm>
              <a:off x="473909" y="1538789"/>
              <a:ext cx="995131" cy="13292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9538" y="1520612"/>
              <a:ext cx="10438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두 자리 수를 알아볼까요</a:t>
              </a:r>
            </a:p>
          </p:txBody>
        </p:sp>
      </p:grpSp>
      <p:pic>
        <p:nvPicPr>
          <p:cNvPr id="6147" name="Picture 3" descr="D:\초등학교 수학\3_001_2015개정\수학 4-2 지도서\app\resource\contents\lesson03\ops\lesson03\images\mm_42_3_09_08_01\map_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788" y="1505920"/>
            <a:ext cx="2009775" cy="10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2642612" y="1506649"/>
            <a:ext cx="1043876" cy="169277"/>
            <a:chOff x="449539" y="1520612"/>
            <a:chExt cx="1043876" cy="169277"/>
          </a:xfrm>
          <a:solidFill>
            <a:srgbClr val="B7DEE8"/>
          </a:solidFill>
        </p:grpSpPr>
        <p:sp>
          <p:nvSpPr>
            <p:cNvPr id="56" name="직사각형 55"/>
            <p:cNvSpPr/>
            <p:nvPr/>
          </p:nvSpPr>
          <p:spPr>
            <a:xfrm>
              <a:off x="473909" y="1538789"/>
              <a:ext cx="995131" cy="13292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9539" y="1520612"/>
              <a:ext cx="10438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세 자리 수를 알아볼까요</a:t>
              </a:r>
            </a:p>
          </p:txBody>
        </p:sp>
      </p:grpSp>
      <p:pic>
        <p:nvPicPr>
          <p:cNvPr id="6148" name="Picture 4" descr="D:\초등학교 수학\3_001_2015개정\수학 4-2 지도서\app\resource\contents\lesson03\ops\lesson03\images\mm_42_3_09_08_01\map_0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664" y="1675926"/>
            <a:ext cx="2195818" cy="67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4752526" y="1506649"/>
            <a:ext cx="1021433" cy="169277"/>
            <a:chOff x="460761" y="1520612"/>
            <a:chExt cx="1021433" cy="169277"/>
          </a:xfrm>
          <a:solidFill>
            <a:srgbClr val="B7DEE8"/>
          </a:solidFill>
        </p:grpSpPr>
        <p:sp>
          <p:nvSpPr>
            <p:cNvPr id="66" name="직사각형 65"/>
            <p:cNvSpPr/>
            <p:nvPr/>
          </p:nvSpPr>
          <p:spPr>
            <a:xfrm>
              <a:off x="473909" y="1538789"/>
              <a:ext cx="995131" cy="13292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60761" y="1520612"/>
              <a:ext cx="1021433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소수의 크기를 비교해 볼까요</a:t>
              </a:r>
            </a:p>
          </p:txBody>
        </p:sp>
      </p:grpSp>
      <p:pic>
        <p:nvPicPr>
          <p:cNvPr id="6149" name="Picture 5" descr="D:\초등학교 수학\3_001_2015개정\수학 4-2 지도서\app\resource\contents\lesson03\ops\lesson03\images\mm_42_3_09_08_01\map_0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571" y="2803896"/>
            <a:ext cx="1887591" cy="77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5241523" y="2820457"/>
            <a:ext cx="1085554" cy="169277"/>
            <a:chOff x="428702" y="1520612"/>
            <a:chExt cx="1085554" cy="169277"/>
          </a:xfrm>
          <a:solidFill>
            <a:srgbClr val="B7DEE8"/>
          </a:solidFill>
        </p:grpSpPr>
        <p:sp>
          <p:nvSpPr>
            <p:cNvPr id="72" name="직사각형 71"/>
            <p:cNvSpPr/>
            <p:nvPr/>
          </p:nvSpPr>
          <p:spPr>
            <a:xfrm>
              <a:off x="473909" y="1538789"/>
              <a:ext cx="995131" cy="13292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8702" y="1520612"/>
              <a:ext cx="108555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사이의 관계를 알아볼까요</a:t>
              </a:r>
            </a:p>
          </p:txBody>
        </p:sp>
      </p:grpSp>
      <p:pic>
        <p:nvPicPr>
          <p:cNvPr id="6150" name="Picture 6" descr="D:\초등학교 수학\3_001_2015개정\수학 4-2 지도서\app\resource\contents\lesson03\ops\lesson03\images\mm_42_3_09_08_01\map_0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833" y="4646682"/>
            <a:ext cx="1819329" cy="66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5175801" y="4309678"/>
            <a:ext cx="1217000" cy="169277"/>
            <a:chOff x="5175801" y="4309678"/>
            <a:chExt cx="1217000" cy="169277"/>
          </a:xfrm>
        </p:grpSpPr>
        <p:sp>
          <p:nvSpPr>
            <p:cNvPr id="76" name="직사각형 75"/>
            <p:cNvSpPr/>
            <p:nvPr/>
          </p:nvSpPr>
          <p:spPr>
            <a:xfrm>
              <a:off x="5236973" y="4327855"/>
              <a:ext cx="1094644" cy="132924"/>
            </a:xfrm>
            <a:prstGeom prst="rect">
              <a:avLst/>
            </a:prstGeom>
            <a:solidFill>
              <a:srgbClr val="B7DE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175801" y="4309678"/>
              <a:ext cx="121700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한 자리 수의 덧셈을 해 볼까요</a:t>
              </a:r>
            </a:p>
          </p:txBody>
        </p:sp>
      </p:grpSp>
      <p:pic>
        <p:nvPicPr>
          <p:cNvPr id="6151" name="Picture 7" descr="D:\초등학교 수학\3_001_2015개정\수학 4-2 지도서\app\resource\contents\lesson03\ops\lesson03\images\mm_42_3_09_08_01\map_0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78" y="4799655"/>
            <a:ext cx="2004553" cy="73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3100485" y="4562043"/>
            <a:ext cx="1217000" cy="169277"/>
            <a:chOff x="5175802" y="4309678"/>
            <a:chExt cx="1217000" cy="169277"/>
          </a:xfrm>
        </p:grpSpPr>
        <p:sp>
          <p:nvSpPr>
            <p:cNvPr id="81" name="직사각형 80"/>
            <p:cNvSpPr/>
            <p:nvPr/>
          </p:nvSpPr>
          <p:spPr>
            <a:xfrm>
              <a:off x="5236973" y="4327855"/>
              <a:ext cx="1094644" cy="132924"/>
            </a:xfrm>
            <a:prstGeom prst="rect">
              <a:avLst/>
            </a:prstGeom>
            <a:solidFill>
              <a:srgbClr val="B7DE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75802" y="4309678"/>
              <a:ext cx="121700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한 자리 수의 뺄셈을 해 볼까요</a:t>
              </a: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1034556" y="4491010"/>
            <a:ext cx="1217000" cy="169277"/>
            <a:chOff x="5175803" y="4309678"/>
            <a:chExt cx="1217000" cy="169277"/>
          </a:xfrm>
        </p:grpSpPr>
        <p:sp>
          <p:nvSpPr>
            <p:cNvPr id="84" name="직사각형 83"/>
            <p:cNvSpPr/>
            <p:nvPr/>
          </p:nvSpPr>
          <p:spPr>
            <a:xfrm>
              <a:off x="5236973" y="4327855"/>
              <a:ext cx="1094644" cy="132924"/>
            </a:xfrm>
            <a:prstGeom prst="rect">
              <a:avLst/>
            </a:prstGeom>
            <a:solidFill>
              <a:srgbClr val="B7DE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175803" y="4309678"/>
              <a:ext cx="121700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두 자리 수의 덧셈을 해 볼까요</a:t>
              </a: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599179" y="3048354"/>
            <a:ext cx="1217000" cy="169277"/>
            <a:chOff x="5175803" y="4309678"/>
            <a:chExt cx="1217000" cy="169277"/>
          </a:xfrm>
        </p:grpSpPr>
        <p:sp>
          <p:nvSpPr>
            <p:cNvPr id="87" name="직사각형 86"/>
            <p:cNvSpPr/>
            <p:nvPr/>
          </p:nvSpPr>
          <p:spPr>
            <a:xfrm>
              <a:off x="5236973" y="4327855"/>
              <a:ext cx="1094644" cy="132924"/>
            </a:xfrm>
            <a:prstGeom prst="rect">
              <a:avLst/>
            </a:prstGeom>
            <a:solidFill>
              <a:srgbClr val="B7DE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175803" y="4309678"/>
              <a:ext cx="121700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두 자리 수의 뺄셈을 해 볼까요</a:t>
              </a:r>
            </a:p>
          </p:txBody>
        </p:sp>
      </p:grpSp>
      <p:pic>
        <p:nvPicPr>
          <p:cNvPr id="6152" name="Picture 8" descr="D:\초등학교 수학\3_001_2015개정\수학 4-2 지도서\app\resource\contents\lesson03\ops\lesson03\images\mm_42_3_09_08_01\map_0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49" y="4554607"/>
            <a:ext cx="2034645" cy="70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D:\초등학교 수학\3_001_2015개정\수학 4-2 지도서\app\resource\contents\lesson03\ops\lesson03\images\mm_42_3_09_08_01\map_08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35" y="3185873"/>
            <a:ext cx="1826054" cy="63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_x158392888" descr="EMB00002bac2d8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86178"/>
            <a:ext cx="276180" cy="40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_x158392888" descr="EMB00002bac2d8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443" y="4895506"/>
            <a:ext cx="276180" cy="40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모서리가 둥근 직사각형 92"/>
          <p:cNvSpPr/>
          <p:nvPr/>
        </p:nvSpPr>
        <p:spPr>
          <a:xfrm>
            <a:off x="5976156" y="4642111"/>
            <a:ext cx="714495" cy="23906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소수점의 자리를</a:t>
            </a:r>
            <a:endParaRPr lang="en-US" altLang="ko-KR" sz="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맞추어 계산해</a:t>
            </a:r>
            <a:r>
              <a:rPr lang="en-US" altLang="ko-KR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이등변 삼각형 93"/>
          <p:cNvSpPr/>
          <p:nvPr/>
        </p:nvSpPr>
        <p:spPr>
          <a:xfrm flipV="1">
            <a:off x="6244961" y="4885351"/>
            <a:ext cx="45719" cy="103732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3960236" y="4833106"/>
            <a:ext cx="714495" cy="23906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소수점은 그대로</a:t>
            </a:r>
            <a:endParaRPr lang="en-US" altLang="ko-KR" sz="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내려서 찍어</a:t>
            </a:r>
            <a:r>
              <a:rPr lang="en-US" altLang="ko-KR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이등변 삼각형 95"/>
          <p:cNvSpPr/>
          <p:nvPr/>
        </p:nvSpPr>
        <p:spPr>
          <a:xfrm flipV="1">
            <a:off x="4229041" y="5076346"/>
            <a:ext cx="45719" cy="103732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9E74FC4-E35D-5A86-7DC8-540F202D83B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714839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384" y="4754310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7" y="1880828"/>
            <a:ext cx="3761103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 두 자리 수를 알아볼까요</a:t>
            </a:r>
          </a:p>
        </p:txBody>
      </p:sp>
      <p:sp>
        <p:nvSpPr>
          <p:cNvPr id="113" name="타원 112"/>
          <p:cNvSpPr/>
          <p:nvPr/>
        </p:nvSpPr>
        <p:spPr>
          <a:xfrm>
            <a:off x="4105697" y="43982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8331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2" name="Picture 13">
            <a:extLst>
              <a:ext uri="{FF2B5EF4-FFF2-40B4-BE49-F238E27FC236}">
                <a16:creationId xmlns:a16="http://schemas.microsoft.com/office/drawing/2014/main" id="{77BD37C2-5AD0-4E83-98E2-E1E1C2B18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351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3">
            <a:extLst>
              <a:ext uri="{FF2B5EF4-FFF2-40B4-BE49-F238E27FC236}">
                <a16:creationId xmlns:a16="http://schemas.microsoft.com/office/drawing/2014/main" id="{82FBEAF1-474D-44A4-91E4-0456C0EE0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3">
            <a:extLst>
              <a:ext uri="{FF2B5EF4-FFF2-40B4-BE49-F238E27FC236}">
                <a16:creationId xmlns:a16="http://schemas.microsoft.com/office/drawing/2014/main" id="{71713B35-0154-44B6-B179-6495A8B80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3">
            <a:extLst>
              <a:ext uri="{FF2B5EF4-FFF2-40B4-BE49-F238E27FC236}">
                <a16:creationId xmlns:a16="http://schemas.microsoft.com/office/drawing/2014/main" id="{FA4902AA-95F4-4E4B-95F9-37EB54B3B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3">
            <a:extLst>
              <a:ext uri="{FF2B5EF4-FFF2-40B4-BE49-F238E27FC236}">
                <a16:creationId xmlns:a16="http://schemas.microsoft.com/office/drawing/2014/main" id="{FFA40545-003F-411D-92B1-479730E7C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94" y="2214577"/>
            <a:ext cx="4029110" cy="2329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37C6E643-7E69-1CAC-C342-83C58E4E8DD8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7" y="1880828"/>
            <a:ext cx="4257314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 세 자리 수를 알아볼까요</a:t>
            </a:r>
          </a:p>
        </p:txBody>
      </p:sp>
      <p:pic>
        <p:nvPicPr>
          <p:cNvPr id="38" name="Picture 11">
            <a:extLst>
              <a:ext uri="{FF2B5EF4-FFF2-40B4-BE49-F238E27FC236}">
                <a16:creationId xmlns:a16="http://schemas.microsoft.com/office/drawing/2014/main" id="{111868FE-4310-449B-8E05-2B7F60524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4">
            <a:extLst>
              <a:ext uri="{FF2B5EF4-FFF2-40B4-BE49-F238E27FC236}">
                <a16:creationId xmlns:a16="http://schemas.microsoft.com/office/drawing/2014/main" id="{763394F8-B7ED-41A0-A233-E0A616ED0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3">
            <a:extLst>
              <a:ext uri="{FF2B5EF4-FFF2-40B4-BE49-F238E27FC236}">
                <a16:creationId xmlns:a16="http://schemas.microsoft.com/office/drawing/2014/main" id="{C54D5CE2-794C-4F74-80D5-0B1365ED5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3">
            <a:extLst>
              <a:ext uri="{FF2B5EF4-FFF2-40B4-BE49-F238E27FC236}">
                <a16:creationId xmlns:a16="http://schemas.microsoft.com/office/drawing/2014/main" id="{6389D755-70A1-42AB-8776-607F7A3F0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3">
            <a:extLst>
              <a:ext uri="{FF2B5EF4-FFF2-40B4-BE49-F238E27FC236}">
                <a16:creationId xmlns:a16="http://schemas.microsoft.com/office/drawing/2014/main" id="{6936E836-00B5-4F2E-91C7-C156F7A91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3">
            <a:extLst>
              <a:ext uri="{FF2B5EF4-FFF2-40B4-BE49-F238E27FC236}">
                <a16:creationId xmlns:a16="http://schemas.microsoft.com/office/drawing/2014/main" id="{672CCEFE-E7F9-4CF4-A635-2DB3E9501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3">
            <a:extLst>
              <a:ext uri="{FF2B5EF4-FFF2-40B4-BE49-F238E27FC236}">
                <a16:creationId xmlns:a16="http://schemas.microsoft.com/office/drawing/2014/main" id="{C06D5902-9A98-4316-B038-347E6C5FF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3">
            <a:extLst>
              <a:ext uri="{FF2B5EF4-FFF2-40B4-BE49-F238E27FC236}">
                <a16:creationId xmlns:a16="http://schemas.microsoft.com/office/drawing/2014/main" id="{C0EBA8D1-7399-45BB-BAD5-8C0EE7110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3">
            <a:extLst>
              <a:ext uri="{FF2B5EF4-FFF2-40B4-BE49-F238E27FC236}">
                <a16:creationId xmlns:a16="http://schemas.microsoft.com/office/drawing/2014/main" id="{CAFABAE5-B105-4B76-A2C3-468ED6C2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3">
            <a:extLst>
              <a:ext uri="{FF2B5EF4-FFF2-40B4-BE49-F238E27FC236}">
                <a16:creationId xmlns:a16="http://schemas.microsoft.com/office/drawing/2014/main" id="{AD188B8E-596C-43D8-B017-3384848DF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>
            <a:extLst>
              <a:ext uri="{FF2B5EF4-FFF2-40B4-BE49-F238E27FC236}">
                <a16:creationId xmlns:a16="http://schemas.microsoft.com/office/drawing/2014/main" id="{CF05868A-1846-4D17-A3AD-C0EF82D6D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055" y="4757903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4">
            <a:extLst>
              <a:ext uri="{FF2B5EF4-FFF2-40B4-BE49-F238E27FC236}">
                <a16:creationId xmlns:a16="http://schemas.microsoft.com/office/drawing/2014/main" id="{42D4BF90-EAF4-4B88-B34F-2C9D65AD9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69224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170" name="Picture 2" descr="D:\초등학교 수학\3_001_2015개정\수학 4-2 지도서\app\resource\contents\lesson03\ops\lesson03\images\mm_42_3_09_08_01\map_0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93" y="2261449"/>
            <a:ext cx="3875141" cy="194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22C67A42-5D64-3EA4-B7BC-7DCB2AC2E410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123231609"/>
      </p:ext>
    </p:extLst>
  </p:cSld>
  <p:clrMapOvr>
    <a:masterClrMapping/>
  </p:clrMapOvr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suh_p_0402_03_0010</a:t>
            </a:r>
            <a:r>
              <a:rPr lang="en-US" altLang="ko-KR" sz="1000">
                <a:latin typeface="맑은 고딕"/>
                <a:ea typeface="맑은 고딕"/>
              </a:rPr>
              <a:t>_301_1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latin typeface="맑은 고딕"/>
                <a:ea typeface="맑은 고딕"/>
              </a:rPr>
              <a:t>생각 그물</a:t>
            </a:r>
            <a:endParaRPr lang="ko-KR" altLang="en-US" sz="14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모서리가 둥근 직사각형 39"/>
          <p:cNvSpPr/>
          <p:nvPr/>
        </p:nvSpPr>
        <p:spPr>
          <a:xfrm>
            <a:off x="1043607" y="1880828"/>
            <a:ext cx="4257314" cy="315619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</a:rPr>
              <a:t>소수의 크기를 비교해 볼까요</a:t>
            </a:r>
            <a:endParaRPr lang="ko-KR" altLang="en-US" sz="1900">
              <a:solidFill>
                <a:schemeClr val="tx1"/>
              </a:solidFill>
            </a:endParaRPr>
          </a:p>
        </p:txBody>
      </p:sp>
      <p:pic>
        <p:nvPicPr>
          <p:cNvPr id="64" name="Picture 11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5" name="Picture 14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6" name="Picture 13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7" name="Picture 13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8" name="Picture 13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0" name="Picture 13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1" name="Picture 13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2" name="Picture 13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4" name="Picture 13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5" name="Picture 12"/>
          <p:cNvPicPr>
            <a:picLocks noChangeAspect="1" noChangeArrowheads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2501919" y="4757903"/>
            <a:ext cx="352243" cy="13316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6" name="Picture 14"/>
          <p:cNvPicPr>
            <a:picLocks noChangeAspect="1" noChangeArrowheads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42" name="Group 1072"/>
          <p:cNvGraphicFramePr>
            <a:graphicFrameLocks noGrp="1"/>
          </p:cNvGraphicFramePr>
          <p:nvPr/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map_03.png / </a:t>
                      </a:r>
                      <a:r>
                        <a:rPr kumimoji="0"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이미지 내 텍스트 새로 써주세요</a:t>
                      </a:r>
                      <a:r>
                        <a:rPr kumimoji="0"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kumimoji="0" lang="en-US" altLang="ko-KR" sz="100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3_001_2015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개정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수학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4-2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\app\resource\contents\lesson03\ops\lesson03\images\mm_42_3_09_08_01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8194" name="Picture 2" descr="D:\초등학교 수학\3_001_2015개정\수학 4-2 지도서\app\resource\contents\lesson03\ops\lesson03\images\mm_42_3_09_08_01\map_03.png"/>
          <p:cNvPicPr>
            <a:picLocks noChangeAspect="1" noChangeArrowheads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899592" y="2720955"/>
            <a:ext cx="5024410" cy="1539394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/>
        </p:nvSpPr>
        <p:spPr>
          <a:xfrm>
            <a:off x="1043607" y="3140968"/>
            <a:ext cx="4651440" cy="50405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195" name="타원 31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suh_p_0402_03_0010</a:t>
            </a:r>
            <a:r>
              <a:rPr lang="en-US" altLang="ko-KR" sz="1000">
                <a:latin typeface="맑은 고딕"/>
                <a:ea typeface="맑은 고딕"/>
              </a:rPr>
              <a:t>_301_1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latin typeface="맑은 고딕"/>
                <a:ea typeface="맑은 고딕"/>
              </a:rPr>
              <a:t>생각 그물</a:t>
            </a:r>
            <a:endParaRPr lang="ko-KR" altLang="en-US" sz="14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모서리가 둥근 직사각형 39"/>
          <p:cNvSpPr/>
          <p:nvPr/>
        </p:nvSpPr>
        <p:spPr>
          <a:xfrm>
            <a:off x="1043607" y="1880828"/>
            <a:ext cx="4257314" cy="315619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</a:rPr>
              <a:t>소수 사이의 관계를 알아볼까요</a:t>
            </a:r>
            <a:endParaRPr lang="ko-KR" altLang="en-US" sz="1900">
              <a:solidFill>
                <a:schemeClr val="tx1"/>
              </a:solidFill>
            </a:endParaRPr>
          </a:p>
        </p:txBody>
      </p:sp>
      <p:pic>
        <p:nvPicPr>
          <p:cNvPr id="45" name="Picture 11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2" name="Picture 14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0" name="Picture 13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2" name="Picture 13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3" name="Picture 13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4" name="Picture 13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5" name="Picture 13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6" name="Picture 13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7" name="Picture 13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8" name="Picture 13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1" name="Picture 14"/>
          <p:cNvPicPr>
            <a:picLocks noChangeAspect="1" noChangeArrowheads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2929498" y="4757903"/>
            <a:ext cx="352243" cy="133164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50" name="Group 1072"/>
          <p:cNvGraphicFramePr>
            <a:graphicFrameLocks noGrp="1"/>
          </p:cNvGraphicFramePr>
          <p:nvPr/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map_04.png / </a:t>
                      </a:r>
                      <a:r>
                        <a:rPr kumimoji="0"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이미지 내  텍스트 새로 써주세요</a:t>
                      </a:r>
                      <a:r>
                        <a:rPr kumimoji="0"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kumimoji="0" lang="en-US" altLang="ko-KR" sz="100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3_001_2015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개정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수학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4-2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\app\resource\contents\lesson03\ops\lesson03\images\mm_42_3_09_08_01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9218" name="Picture 2" descr="D:\초등학교 수학\3_001_2015개정\수학 4-2 지도서\app\resource\contents\lesson03\ops\lesson03\images\mm_42_3_09_08_01\map_04.png"/>
          <p:cNvPicPr>
            <a:picLocks noChangeAspect="1" noChangeArrowheads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922270" y="2420888"/>
            <a:ext cx="4810440" cy="1980220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/>
        </p:nvSpPr>
        <p:spPr>
          <a:xfrm>
            <a:off x="1696987" y="2924944"/>
            <a:ext cx="3153271" cy="2520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83507" y="3897052"/>
            <a:ext cx="3059020" cy="32403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19" name="타원 31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4573640" y="2850353"/>
            <a:ext cx="2029316" cy="126014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suh_p_0402_03_0010</a:t>
            </a:r>
            <a:r>
              <a:rPr lang="en-US" altLang="ko-KR" sz="1000">
                <a:latin typeface="맑은 고딕"/>
                <a:ea typeface="맑은 고딕"/>
              </a:rPr>
              <a:t>_301_1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latin typeface="맑은 고딕"/>
                <a:ea typeface="맑은 고딕"/>
              </a:rPr>
              <a:t>생각 그물</a:t>
            </a:r>
            <a:endParaRPr lang="ko-KR" altLang="en-US" sz="14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모서리가 둥근 직사각형 39"/>
          <p:cNvSpPr/>
          <p:nvPr/>
        </p:nvSpPr>
        <p:spPr>
          <a:xfrm>
            <a:off x="1043605" y="1880828"/>
            <a:ext cx="4393797" cy="319706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</a:rPr>
              <a:t>소수 한 자리 수의 덧셈을 해 볼까요</a:t>
            </a:r>
            <a:endParaRPr lang="ko-KR" altLang="en-US" sz="1900">
              <a:solidFill>
                <a:schemeClr val="tx1"/>
              </a:solidFill>
            </a:endParaRPr>
          </a:p>
        </p:txBody>
      </p:sp>
      <p:pic>
        <p:nvPicPr>
          <p:cNvPr id="55" name="Picture 11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6" name="Picture 14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7" name="Picture 13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8" name="Picture 13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9" name="Picture 13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0" name="Picture 13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1" name="Picture 13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4" name="Picture 13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5" name="Picture 13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6" name="Picture 13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8" name="Picture 14"/>
          <p:cNvPicPr>
            <a:picLocks noChangeAspect="1" noChangeArrowheads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9" name="Picture 12"/>
          <p:cNvPicPr>
            <a:picLocks noChangeAspect="1" noChangeArrowheads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3329204" y="4757903"/>
            <a:ext cx="352243" cy="133164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53" name="Group 1072"/>
          <p:cNvGraphicFramePr>
            <a:graphicFrameLocks noGrp="1"/>
          </p:cNvGraphicFramePr>
          <p:nvPr/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map_05.png 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3_001_2015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개정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수학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4-2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\app\resource\contents\lesson03\ops\lesson03\images\mm_42_3_09_08_01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1133260" y="2726540"/>
            <a:ext cx="2964284" cy="180285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2" name="_x158392888" descr="EMB00002bac2d88"/>
          <p:cNvPicPr>
            <a:picLocks noChangeAspect="1" noChangeArrowheads="1"/>
          </p:cNvPicPr>
          <p:nvPr/>
        </p:nvPicPr>
        <p:blipFill rotWithShape="1">
          <a:blip r:embed="rId18"/>
          <a:srcRect/>
          <a:stretch>
            <a:fillRect/>
          </a:stretch>
        </p:blipFill>
        <p:spPr>
          <a:xfrm>
            <a:off x="4248528" y="3275468"/>
            <a:ext cx="723999" cy="1064592"/>
          </a:xfrm>
          <a:prstGeom prst="rect">
            <a:avLst/>
          </a:prstGeom>
          <a:noFill/>
        </p:spPr>
      </p:pic>
      <p:sp>
        <p:nvSpPr>
          <p:cNvPr id="67" name="모서리가 둥근 직사각형 66"/>
          <p:cNvSpPr/>
          <p:nvPr/>
        </p:nvSpPr>
        <p:spPr>
          <a:xfrm>
            <a:off x="3721594" y="2620702"/>
            <a:ext cx="2038538" cy="6200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소수점의 자리를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맞추어 계산해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0" name="이등변 삼각형 69"/>
          <p:cNvSpPr/>
          <p:nvPr/>
        </p:nvSpPr>
        <p:spPr>
          <a:xfrm flipV="1">
            <a:off x="4932040" y="3248980"/>
            <a:ext cx="120076" cy="272441"/>
          </a:xfrm>
          <a:prstGeom prst="triangle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43" name="타원 31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3">
            <a:extLst>
              <a:ext uri="{FF2B5EF4-FFF2-40B4-BE49-F238E27FC236}">
                <a16:creationId xmlns:a16="http://schemas.microsoft.com/office/drawing/2014/main" id="{ABAC3961-F1CD-B812-E593-76C2300D06E0}"/>
              </a:ext>
            </a:extLst>
          </p:cNvPr>
          <p:cNvSpPr txBox="1"/>
          <p:nvPr/>
        </p:nvSpPr>
        <p:spPr>
          <a:xfrm>
            <a:off x="724255" y="2989664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6.937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 수는   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63600" y="4819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133" y="513428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6">
            <a:extLst>
              <a:ext uri="{FF2B5EF4-FFF2-40B4-BE49-F238E27FC236}">
                <a16:creationId xmlns:a16="http://schemas.microsoft.com/office/drawing/2014/main" id="{F439398B-641C-E70F-C625-FBBD1F1DC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9" y="102311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6">
            <a:extLst>
              <a:ext uri="{FF2B5EF4-FFF2-40B4-BE49-F238E27FC236}">
                <a16:creationId xmlns:a16="http://schemas.microsoft.com/office/drawing/2014/main" id="{F2B5FE71-583A-DC6B-AC68-FE6114835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id="{5E9450B3-2509-349A-7986-66472C3C96A1}"/>
              </a:ext>
            </a:extLst>
          </p:cNvPr>
          <p:cNvSpPr/>
          <p:nvPr/>
        </p:nvSpPr>
        <p:spPr>
          <a:xfrm>
            <a:off x="6467766" y="49185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>
            <a:extLst>
              <a:ext uri="{FF2B5EF4-FFF2-40B4-BE49-F238E27FC236}">
                <a16:creationId xmlns:a16="http://schemas.microsoft.com/office/drawing/2014/main" id="{952B6C80-66CB-8F82-1A47-CAF54FD6D142}"/>
              </a:ext>
            </a:extLst>
          </p:cNvPr>
          <p:cNvSpPr txBox="1"/>
          <p:nvPr/>
        </p:nvSpPr>
        <p:spPr>
          <a:xfrm>
            <a:off x="724255" y="2191895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       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영 점 영오라고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CEB364-2CBF-D0FC-F242-19B46AF3E775}"/>
              </a:ext>
            </a:extLst>
          </p:cNvPr>
          <p:cNvSpPr/>
          <p:nvPr/>
        </p:nvSpPr>
        <p:spPr bwMode="auto">
          <a:xfrm>
            <a:off x="3707903" y="2981759"/>
            <a:ext cx="97210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007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E93F8D4D-0D1C-39F4-D618-24590C855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5152" y="2757707"/>
            <a:ext cx="360000" cy="3550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C54CC91E-BC50-7348-B507-E93F7CBAAB6A}"/>
              </a:ext>
            </a:extLst>
          </p:cNvPr>
          <p:cNvSpPr/>
          <p:nvPr/>
        </p:nvSpPr>
        <p:spPr bwMode="auto">
          <a:xfrm>
            <a:off x="724256" y="2215377"/>
            <a:ext cx="118345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0.05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1FF824C6-26A5-BE03-B9D2-17BD2EC3A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397" y="1939062"/>
            <a:ext cx="360000" cy="355000"/>
          </a:xfrm>
          <a:prstGeom prst="rect">
            <a:avLst/>
          </a:prstGeom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id="{D73363CD-4B94-B3A6-EA96-528EB364E6AA}"/>
              </a:ext>
            </a:extLst>
          </p:cNvPr>
          <p:cNvSpPr txBox="1"/>
          <p:nvPr/>
        </p:nvSpPr>
        <p:spPr>
          <a:xfrm>
            <a:off x="724255" y="3693240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438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수는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AE06B174-AF33-A5A2-940C-9DAFFB1CB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0396" y="3463366"/>
            <a:ext cx="360000" cy="3550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DE39A483-369B-C967-88A1-EC244528EB0D}"/>
              </a:ext>
            </a:extLst>
          </p:cNvPr>
          <p:cNvSpPr/>
          <p:nvPr/>
        </p:nvSpPr>
        <p:spPr bwMode="auto">
          <a:xfrm>
            <a:off x="2951820" y="3737462"/>
            <a:ext cx="74794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4.38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A418A1E2-934F-D828-1851-43E780A32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2307369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D7966274-E44B-672A-EC4E-4A1945520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3154018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EE5A0BEA-CA97-7E97-041A-8469C9802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3854364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37" y="1034943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E285DE2C-285C-FEEA-DD87-047554CE5B78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699035076"/>
      </p:ext>
    </p:extLst>
  </p:cSld>
  <p:clrMapOvr>
    <a:masterClrMapping/>
  </p:clrMapOvr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suh_p_0402_03_0010</a:t>
            </a:r>
            <a:r>
              <a:rPr lang="en-US" altLang="ko-KR" sz="1000">
                <a:latin typeface="맑은 고딕"/>
                <a:ea typeface="맑은 고딕"/>
              </a:rPr>
              <a:t>_301_1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latin typeface="맑은 고딕"/>
                <a:ea typeface="맑은 고딕"/>
              </a:rPr>
              <a:t>생각 그물</a:t>
            </a:r>
            <a:endParaRPr lang="ko-KR" altLang="en-US" sz="14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모서리가 둥근 직사각형 39"/>
          <p:cNvSpPr/>
          <p:nvPr/>
        </p:nvSpPr>
        <p:spPr>
          <a:xfrm>
            <a:off x="1043605" y="1846412"/>
            <a:ext cx="4544692" cy="325294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</a:rPr>
              <a:t>소수 한 자리 수의 뺄셈을 해 볼까요</a:t>
            </a:r>
            <a:endParaRPr lang="ko-KR" altLang="en-US" sz="1900">
              <a:solidFill>
                <a:schemeClr val="tx1"/>
              </a:solidFill>
            </a:endParaRPr>
          </a:p>
        </p:txBody>
      </p:sp>
      <p:pic>
        <p:nvPicPr>
          <p:cNvPr id="53" name="Picture 11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4" name="Picture 14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5" name="Picture 13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6" name="Picture 13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7" name="Picture 13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8" name="Picture 13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9" name="Picture 13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0" name="Picture 13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1" name="Picture 13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4" name="Picture 13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5" name="Picture 14"/>
          <p:cNvPicPr>
            <a:picLocks noChangeAspect="1" noChangeArrowheads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6" name="Picture 12"/>
          <p:cNvPicPr>
            <a:picLocks noChangeAspect="1" noChangeArrowheads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3721475" y="4757903"/>
            <a:ext cx="352243" cy="133164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67" name="Group 1072"/>
          <p:cNvGraphicFramePr>
            <a:graphicFrameLocks noGrp="1"/>
          </p:cNvGraphicFramePr>
          <p:nvPr/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map_06.png 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3_001_2015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개정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수학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4-2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\app\resource\contents\lesson03\ops\lesson03\images\mm_42_3_09_08_01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910721" y="2816932"/>
            <a:ext cx="2998657" cy="183394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8" name="_x158392888" descr="EMB00002bac2d88"/>
          <p:cNvPicPr>
            <a:picLocks noChangeAspect="1" noChangeArrowheads="1"/>
          </p:cNvPicPr>
          <p:nvPr/>
        </p:nvPicPr>
        <p:blipFill rotWithShape="1">
          <a:blip r:embed="rId18"/>
          <a:srcRect/>
          <a:stretch>
            <a:fillRect/>
          </a:stretch>
        </p:blipFill>
        <p:spPr>
          <a:xfrm>
            <a:off x="4248528" y="3275468"/>
            <a:ext cx="723999" cy="1064592"/>
          </a:xfrm>
          <a:prstGeom prst="rect">
            <a:avLst/>
          </a:prstGeom>
          <a:noFill/>
        </p:spPr>
      </p:pic>
      <p:sp>
        <p:nvSpPr>
          <p:cNvPr id="69" name="모서리가 둥근 직사각형 68"/>
          <p:cNvSpPr/>
          <p:nvPr/>
        </p:nvSpPr>
        <p:spPr>
          <a:xfrm>
            <a:off x="3721594" y="2620702"/>
            <a:ext cx="2038538" cy="6200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소수점은 그대로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내려서 찍어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0" name="이등변 삼각형 69"/>
          <p:cNvSpPr/>
          <p:nvPr/>
        </p:nvSpPr>
        <p:spPr>
          <a:xfrm flipV="1">
            <a:off x="4932040" y="3248980"/>
            <a:ext cx="120076" cy="272441"/>
          </a:xfrm>
          <a:prstGeom prst="triangle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267" name="타원 31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모서리가 둥근 직사각형 39">
            <a:extLst>
              <a:ext uri="{FF2B5EF4-FFF2-40B4-BE49-F238E27FC236}">
                <a16:creationId xmlns:a16="http://schemas.microsoft.com/office/drawing/2014/main" id="{12148127-E8E0-42E2-8667-BE4C0A20BD09}"/>
              </a:ext>
            </a:extLst>
          </p:cNvPr>
          <p:cNvSpPr/>
          <p:nvPr/>
        </p:nvSpPr>
        <p:spPr>
          <a:xfrm>
            <a:off x="1043605" y="1880828"/>
            <a:ext cx="4544692" cy="3252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소수 두 자리 수의 덧셈을 해 볼까요</a:t>
            </a:r>
          </a:p>
        </p:txBody>
      </p:sp>
      <p:pic>
        <p:nvPicPr>
          <p:cNvPr id="115" name="Picture 11">
            <a:extLst>
              <a:ext uri="{FF2B5EF4-FFF2-40B4-BE49-F238E27FC236}">
                <a16:creationId xmlns:a16="http://schemas.microsoft.com/office/drawing/2014/main" id="{633F0B0C-8DE7-4823-AC06-69F71887A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14">
            <a:extLst>
              <a:ext uri="{FF2B5EF4-FFF2-40B4-BE49-F238E27FC236}">
                <a16:creationId xmlns:a16="http://schemas.microsoft.com/office/drawing/2014/main" id="{6759D91C-A745-40E3-BBB5-139418FEE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13">
            <a:extLst>
              <a:ext uri="{FF2B5EF4-FFF2-40B4-BE49-F238E27FC236}">
                <a16:creationId xmlns:a16="http://schemas.microsoft.com/office/drawing/2014/main" id="{C7B854C3-50E2-4D89-9F0C-39D202125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13">
            <a:extLst>
              <a:ext uri="{FF2B5EF4-FFF2-40B4-BE49-F238E27FC236}">
                <a16:creationId xmlns:a16="http://schemas.microsoft.com/office/drawing/2014/main" id="{90B79496-1E7C-49B8-A91B-EB2508EA4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13">
            <a:extLst>
              <a:ext uri="{FF2B5EF4-FFF2-40B4-BE49-F238E27FC236}">
                <a16:creationId xmlns:a16="http://schemas.microsoft.com/office/drawing/2014/main" id="{287DD4DA-F6FB-4656-95BB-BFD025318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13">
            <a:extLst>
              <a:ext uri="{FF2B5EF4-FFF2-40B4-BE49-F238E27FC236}">
                <a16:creationId xmlns:a16="http://schemas.microsoft.com/office/drawing/2014/main" id="{05B9E0A8-9792-4A00-908F-4D49A2B38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13">
            <a:extLst>
              <a:ext uri="{FF2B5EF4-FFF2-40B4-BE49-F238E27FC236}">
                <a16:creationId xmlns:a16="http://schemas.microsoft.com/office/drawing/2014/main" id="{A97AB464-3196-4358-BF03-D7C90E9FF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13">
            <a:extLst>
              <a:ext uri="{FF2B5EF4-FFF2-40B4-BE49-F238E27FC236}">
                <a16:creationId xmlns:a16="http://schemas.microsoft.com/office/drawing/2014/main" id="{AAD3036F-0114-40EA-A5EB-DE874AF67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13">
            <a:extLst>
              <a:ext uri="{FF2B5EF4-FFF2-40B4-BE49-F238E27FC236}">
                <a16:creationId xmlns:a16="http://schemas.microsoft.com/office/drawing/2014/main" id="{429FBE08-3447-4020-A607-069F5A43D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3">
            <a:extLst>
              <a:ext uri="{FF2B5EF4-FFF2-40B4-BE49-F238E27FC236}">
                <a16:creationId xmlns:a16="http://schemas.microsoft.com/office/drawing/2014/main" id="{C9A07D0E-8120-4EB5-A690-04CF3D3D1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14">
            <a:extLst>
              <a:ext uri="{FF2B5EF4-FFF2-40B4-BE49-F238E27FC236}">
                <a16:creationId xmlns:a16="http://schemas.microsoft.com/office/drawing/2014/main" id="{98845152-3FF4-48A1-ACF0-968A7E661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12">
            <a:extLst>
              <a:ext uri="{FF2B5EF4-FFF2-40B4-BE49-F238E27FC236}">
                <a16:creationId xmlns:a16="http://schemas.microsoft.com/office/drawing/2014/main" id="{A768EB4F-D690-479A-A5BA-364212B6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57903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29373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map_07.png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291" name="Picture 3" descr="D:\초등학교 수학\3_001_2015개정\수학 4-2 지도서\app\resource\contents\lesson03\ops\lesson03\images\mm_42_3_09_08_01\map_0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62" y="2528900"/>
            <a:ext cx="5181286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69D84D32-09F1-A287-E09C-860CB606C47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61695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5" y="1880828"/>
            <a:ext cx="4544692" cy="3252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소수 두 자리 수의 뺄셈을 해 볼까요</a:t>
            </a:r>
          </a:p>
        </p:txBody>
      </p:sp>
      <p:pic>
        <p:nvPicPr>
          <p:cNvPr id="45" name="Picture 11">
            <a:extLst>
              <a:ext uri="{FF2B5EF4-FFF2-40B4-BE49-F238E27FC236}">
                <a16:creationId xmlns:a16="http://schemas.microsoft.com/office/drawing/2014/main" id="{6B80F3AE-E1C9-4602-A2A0-F69386A28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4">
            <a:extLst>
              <a:ext uri="{FF2B5EF4-FFF2-40B4-BE49-F238E27FC236}">
                <a16:creationId xmlns:a16="http://schemas.microsoft.com/office/drawing/2014/main" id="{72BD7911-3055-49AC-ACF4-F118059EB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3">
            <a:extLst>
              <a:ext uri="{FF2B5EF4-FFF2-40B4-BE49-F238E27FC236}">
                <a16:creationId xmlns:a16="http://schemas.microsoft.com/office/drawing/2014/main" id="{6CCBE44E-F4CB-47B3-8D00-A118A035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3">
            <a:extLst>
              <a:ext uri="{FF2B5EF4-FFF2-40B4-BE49-F238E27FC236}">
                <a16:creationId xmlns:a16="http://schemas.microsoft.com/office/drawing/2014/main" id="{CA60CFCC-5B21-46B4-A6E6-FA85E573F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3">
            <a:extLst>
              <a:ext uri="{FF2B5EF4-FFF2-40B4-BE49-F238E27FC236}">
                <a16:creationId xmlns:a16="http://schemas.microsoft.com/office/drawing/2014/main" id="{985C1058-49B1-4B40-8E4F-F7227749E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3">
            <a:extLst>
              <a:ext uri="{FF2B5EF4-FFF2-40B4-BE49-F238E27FC236}">
                <a16:creationId xmlns:a16="http://schemas.microsoft.com/office/drawing/2014/main" id="{CD9D34A2-A5A2-4006-821F-40A47CE87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3">
            <a:extLst>
              <a:ext uri="{FF2B5EF4-FFF2-40B4-BE49-F238E27FC236}">
                <a16:creationId xmlns:a16="http://schemas.microsoft.com/office/drawing/2014/main" id="{73998937-B4D0-4930-8EE1-18080F791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>
            <a:extLst>
              <a:ext uri="{FF2B5EF4-FFF2-40B4-BE49-F238E27FC236}">
                <a16:creationId xmlns:a16="http://schemas.microsoft.com/office/drawing/2014/main" id="{1B1DC28F-1D25-4251-88C7-34755450F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3">
            <a:extLst>
              <a:ext uri="{FF2B5EF4-FFF2-40B4-BE49-F238E27FC236}">
                <a16:creationId xmlns:a16="http://schemas.microsoft.com/office/drawing/2014/main" id="{F7F587C4-72BF-42A8-88F3-318505384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3">
            <a:extLst>
              <a:ext uri="{FF2B5EF4-FFF2-40B4-BE49-F238E27FC236}">
                <a16:creationId xmlns:a16="http://schemas.microsoft.com/office/drawing/2014/main" id="{9BEDB9FF-C1AD-42D9-8637-76C942DF9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4">
            <a:extLst>
              <a:ext uri="{FF2B5EF4-FFF2-40B4-BE49-F238E27FC236}">
                <a16:creationId xmlns:a16="http://schemas.microsoft.com/office/drawing/2014/main" id="{DA4A8D79-42CF-4CA3-B4EE-B9AA42D96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2">
            <a:extLst>
              <a:ext uri="{FF2B5EF4-FFF2-40B4-BE49-F238E27FC236}">
                <a16:creationId xmlns:a16="http://schemas.microsoft.com/office/drawing/2014/main" id="{A7E510C1-BF37-4CA0-9228-3F6945189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747" y="4757903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30561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map_08.png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314" name="Picture 2" descr="D:\초등학교 수학\3_001_2015개정\수학 4-2 지도서\app\resource\contents\lesson03\ops\lesson03\images\mm_42_3_09_08_01\map_08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70" y="2476045"/>
            <a:ext cx="497403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58205089-28D4-CCCF-AC6A-4A979CFFF82C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063436120"/>
      </p:ext>
    </p:extLst>
  </p:cSld>
  <p:clrMapOvr>
    <a:masterClrMapping/>
  </p:clrMapOvr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84592" y="3016568"/>
            <a:ext cx="3711544" cy="372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1">
                <a:latin typeface="맑은 고딕"/>
                <a:ea typeface="맑은 고딕"/>
              </a:rPr>
              <a:t>창의 놀이터</a:t>
            </a:r>
            <a:r>
              <a:rPr lang="en-US" altLang="ko-KR" sz="1900" b="1">
                <a:latin typeface="맑은 고딕"/>
                <a:ea typeface="맑은 고딕"/>
              </a:rPr>
              <a:t>(</a:t>
            </a:r>
            <a:r>
              <a:rPr lang="ko-KR" altLang="en-US" sz="1900" b="1">
                <a:latin typeface="맑은 고딕"/>
                <a:ea typeface="맑은 고딕"/>
              </a:rPr>
              <a:t>튕겨 튕겨 소수판</a:t>
            </a:r>
            <a:r>
              <a:rPr lang="en-US" altLang="ko-KR" sz="1900" b="1">
                <a:latin typeface="맑은 고딕"/>
                <a:ea typeface="맑은 고딕"/>
              </a:rPr>
              <a:t>)</a:t>
            </a:r>
            <a:endParaRPr lang="en-US" altLang="ko-KR" sz="1900" b="1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ko-KR" altLang="en-US" sz="9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suh_p_0402_03_0010</a:t>
            </a:r>
            <a:r>
              <a:rPr lang="en-US" altLang="ko-KR" sz="1000">
                <a:latin typeface="맑은 고딕"/>
                <a:ea typeface="맑은 고딕"/>
              </a:rPr>
              <a:t>_302_1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70292" y="3149694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293531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latin typeface="맑은 고딕"/>
                <a:ea typeface="맑은 고딕"/>
              </a:rPr>
              <a:t>다음 시간에는 무엇을 배울까요</a:t>
            </a:r>
            <a:r>
              <a:rPr lang="en-US" altLang="ko-KR" sz="1400" b="1">
                <a:solidFill>
                  <a:schemeClr val="bg1"/>
                </a:solidFill>
                <a:latin typeface="맑은 고딕"/>
                <a:ea typeface="맑은 고딕"/>
              </a:rPr>
              <a:t>?</a:t>
            </a:r>
            <a:endParaRPr lang="ko-KR" altLang="en-US" sz="14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459084" y="3475945"/>
            <a:ext cx="1076398" cy="360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직사각형 20"/>
          <p:cNvSpPr/>
          <p:nvPr/>
        </p:nvSpPr>
        <p:spPr>
          <a:xfrm>
            <a:off x="3491880" y="3470490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900" b="1">
                <a:latin typeface="맑은 고딕"/>
                <a:ea typeface="맑은 고딕"/>
              </a:rPr>
              <a:t>74~75</a:t>
            </a:r>
            <a:r>
              <a:rPr lang="ko-KR" altLang="en-US" sz="1900" b="1">
                <a:latin typeface="맑은 고딕"/>
                <a:ea typeface="맑은 고딕"/>
              </a:rPr>
              <a:t>쪽</a:t>
            </a:r>
            <a:endParaRPr lang="ko-KR" altLang="en-US" sz="1900" b="1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5060" y="4805316"/>
            <a:ext cx="6053781" cy="54006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755576" y="4921423"/>
            <a:ext cx="5112568" cy="296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맑은 고딕"/>
                <a:ea typeface="맑은 고딕"/>
              </a:rPr>
              <a:t>말</a:t>
            </a:r>
            <a:r>
              <a:rPr lang="en-US" altLang="ko-KR" sz="1400">
                <a:latin typeface="맑은 고딕"/>
                <a:ea typeface="맑은 고딕"/>
              </a:rPr>
              <a:t>(</a:t>
            </a:r>
            <a:r>
              <a:rPr lang="ko-KR" altLang="en-US" sz="1400">
                <a:latin typeface="맑은 고딕"/>
                <a:ea typeface="맑은 고딕"/>
              </a:rPr>
              <a:t>바둑돌 또는 공깃돌</a:t>
            </a:r>
            <a:r>
              <a:rPr lang="en-US" altLang="ko-KR" sz="1400">
                <a:latin typeface="맑은 고딕"/>
                <a:ea typeface="맑은 고딕"/>
              </a:rPr>
              <a:t>)</a:t>
            </a:r>
            <a:endParaRPr lang="en-US" altLang="ko-KR" sz="1400">
              <a:latin typeface="맑은 고딕"/>
              <a:ea typeface="맑은 고딕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8371" y="1092168"/>
            <a:ext cx="2125629" cy="1611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[</a:t>
            </a:r>
            <a:r>
              <a:rPr lang="ko-KR" altLang="en-US" sz="1000">
                <a:latin typeface="맑은 고딕"/>
                <a:ea typeface="맑은 고딕"/>
              </a:rPr>
              <a:t>다음 시간에 배울 내용</a:t>
            </a:r>
            <a:r>
              <a:rPr lang="en-US" altLang="ko-KR" sz="1000">
                <a:latin typeface="맑은 고딕"/>
                <a:ea typeface="맑은 고딕"/>
              </a:rPr>
              <a:t>]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준비물 클릭 시 박스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엑스 버튼으로 닫기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6" name="타원 31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639475" y="51929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577534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40396" y="10712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id="{A8FF8DF4-F4AD-DFC9-CA5E-1795D7C4C42D}"/>
              </a:ext>
            </a:extLst>
          </p:cNvPr>
          <p:cNvSpPr txBox="1"/>
          <p:nvPr/>
        </p:nvSpPr>
        <p:spPr>
          <a:xfrm>
            <a:off x="724255" y="2989664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5.692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나타내는 수는   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6D1856-D8B9-0240-27CD-4A623B0EB2F3}"/>
              </a:ext>
            </a:extLst>
          </p:cNvPr>
          <p:cNvSpPr txBox="1"/>
          <p:nvPr/>
        </p:nvSpPr>
        <p:spPr>
          <a:xfrm>
            <a:off x="389042" y="1671692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6">
            <a:extLst>
              <a:ext uri="{FF2B5EF4-FFF2-40B4-BE49-F238E27FC236}">
                <a16:creationId xmlns:a16="http://schemas.microsoft.com/office/drawing/2014/main" id="{CD431D5F-E41A-F061-2E55-A7ED89ED4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9" y="167465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2">
            <a:extLst>
              <a:ext uri="{FF2B5EF4-FFF2-40B4-BE49-F238E27FC236}">
                <a16:creationId xmlns:a16="http://schemas.microsoft.com/office/drawing/2014/main" id="{1E7DC19A-51B9-2A8F-0C7C-28B6F7E30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37" y="167169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E698F87-1A21-D8FE-FCDC-9FA4F4405D1A}"/>
              </a:ext>
            </a:extLst>
          </p:cNvPr>
          <p:cNvSpPr txBox="1"/>
          <p:nvPr/>
        </p:nvSpPr>
        <p:spPr>
          <a:xfrm>
            <a:off x="724255" y="2336734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       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영 점 영사라고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D92E9B7-C934-CD2A-BD9C-CA0541A50943}"/>
              </a:ext>
            </a:extLst>
          </p:cNvPr>
          <p:cNvSpPr/>
          <p:nvPr/>
        </p:nvSpPr>
        <p:spPr bwMode="auto">
          <a:xfrm>
            <a:off x="3707903" y="2981759"/>
            <a:ext cx="97210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45B6DFF8-4458-C843-1902-AAE2CDC676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5152" y="2757707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74BB2CD7-9D7B-EF59-241E-D5A228BE773C}"/>
              </a:ext>
            </a:extLst>
          </p:cNvPr>
          <p:cNvSpPr/>
          <p:nvPr/>
        </p:nvSpPr>
        <p:spPr bwMode="auto">
          <a:xfrm>
            <a:off x="724256" y="2360216"/>
            <a:ext cx="118345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0.04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id="{589EF5AD-C2E2-84A0-E429-22E3D2D37666}"/>
              </a:ext>
            </a:extLst>
          </p:cNvPr>
          <p:cNvSpPr txBox="1"/>
          <p:nvPr/>
        </p:nvSpPr>
        <p:spPr>
          <a:xfrm>
            <a:off x="724255" y="3693240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수는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CBA59BEB-2EC6-1CD4-A729-F8360FC39E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0396" y="3463366"/>
            <a:ext cx="360000" cy="355000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085C552E-3835-6D0A-3270-2BE3028EA961}"/>
              </a:ext>
            </a:extLst>
          </p:cNvPr>
          <p:cNvSpPr/>
          <p:nvPr/>
        </p:nvSpPr>
        <p:spPr bwMode="auto">
          <a:xfrm>
            <a:off x="2951820" y="3737462"/>
            <a:ext cx="74794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1.72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72676619-F2AA-087D-4105-87911835C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2452208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A4F14FBA-7312-551D-F1F6-812051CD1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3154018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115B5651-3584-D759-08D6-E9E790447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3854364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5408F988-C06C-3DA3-480A-373B31219B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5749" y="2110239"/>
            <a:ext cx="360000" cy="355000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EDBA4FF7-4D22-06F3-E3BE-4A8F5F0BBD58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6640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655676" y="5156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34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E65FB7C5-62E1-2AE6-C871-739D082A80B5}"/>
              </a:ext>
            </a:extLst>
          </p:cNvPr>
          <p:cNvSpPr/>
          <p:nvPr/>
        </p:nvSpPr>
        <p:spPr>
          <a:xfrm>
            <a:off x="1338081" y="13825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35C3CA1B-D46C-F12F-F123-9FA4A20FCEF5}"/>
              </a:ext>
            </a:extLst>
          </p:cNvPr>
          <p:cNvSpPr txBox="1"/>
          <p:nvPr/>
        </p:nvSpPr>
        <p:spPr>
          <a:xfrm>
            <a:off x="724255" y="2989664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1.835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 수는   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A5903B-A340-9B7F-3422-4B992AE5B66D}"/>
              </a:ext>
            </a:extLst>
          </p:cNvPr>
          <p:cNvSpPr txBox="1"/>
          <p:nvPr/>
        </p:nvSpPr>
        <p:spPr>
          <a:xfrm>
            <a:off x="389042" y="1671692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26">
            <a:extLst>
              <a:ext uri="{FF2B5EF4-FFF2-40B4-BE49-F238E27FC236}">
                <a16:creationId xmlns:a16="http://schemas.microsoft.com/office/drawing/2014/main" id="{77C5FB3B-5449-595D-E2DA-4E744CEA5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9" y="167465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>
            <a:extLst>
              <a:ext uri="{FF2B5EF4-FFF2-40B4-BE49-F238E27FC236}">
                <a16:creationId xmlns:a16="http://schemas.microsoft.com/office/drawing/2014/main" id="{D4E9BA20-3B97-BC34-DFB2-0F216F171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37" y="167169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1B143FD6-DB41-0774-CF64-E8BB020E3963}"/>
              </a:ext>
            </a:extLst>
          </p:cNvPr>
          <p:cNvSpPr txBox="1"/>
          <p:nvPr/>
        </p:nvSpPr>
        <p:spPr>
          <a:xfrm>
            <a:off x="724255" y="2336734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        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영 점 영구라고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ED28983-9AB6-75BA-5CE3-0D273BD46936}"/>
              </a:ext>
            </a:extLst>
          </p:cNvPr>
          <p:cNvSpPr/>
          <p:nvPr/>
        </p:nvSpPr>
        <p:spPr bwMode="auto">
          <a:xfrm>
            <a:off x="3707903" y="2981759"/>
            <a:ext cx="97210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87C9EB6-1DC7-FAAF-76F5-C02F959A62AB}"/>
              </a:ext>
            </a:extLst>
          </p:cNvPr>
          <p:cNvSpPr/>
          <p:nvPr/>
        </p:nvSpPr>
        <p:spPr bwMode="auto">
          <a:xfrm>
            <a:off x="724256" y="2360216"/>
            <a:ext cx="118345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0.09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F241FA50-5B45-1C95-20A7-98D918FED62E}"/>
              </a:ext>
            </a:extLst>
          </p:cNvPr>
          <p:cNvSpPr txBox="1"/>
          <p:nvPr/>
        </p:nvSpPr>
        <p:spPr>
          <a:xfrm>
            <a:off x="745801" y="3693240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426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수는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F2FDB1B8-6612-262D-5EE5-E418AE3154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1942" y="3463366"/>
            <a:ext cx="360000" cy="355000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B67EBFE3-8429-31DE-370E-3D9AA04F9FB6}"/>
              </a:ext>
            </a:extLst>
          </p:cNvPr>
          <p:cNvSpPr/>
          <p:nvPr/>
        </p:nvSpPr>
        <p:spPr bwMode="auto">
          <a:xfrm>
            <a:off x="2995960" y="3737462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0.426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C51C486A-8E35-9EE6-0001-A0CA5D253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2452208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90AC878A-333A-3573-30A5-E440F2546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3154018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547E9CD9-E7A0-4A23-4BED-8C1C3A227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3854364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0012" y="2709743"/>
            <a:ext cx="360000" cy="355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7706" y="2182716"/>
            <a:ext cx="360000" cy="355000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62B780D3-E21F-EE98-52CE-A64AB1D5DA5F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37443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영역은 각 이미지 내 전체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399956" y="51856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4492704" y="52425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7">
            <a:extLst>
              <a:ext uri="{FF2B5EF4-FFF2-40B4-BE49-F238E27FC236}">
                <a16:creationId xmlns:a16="http://schemas.microsoft.com/office/drawing/2014/main" id="{6EEFCE38-2EF2-03A4-9B0D-D50346E15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1012090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6">
            <a:extLst>
              <a:ext uri="{FF2B5EF4-FFF2-40B4-BE49-F238E27FC236}">
                <a16:creationId xmlns:a16="http://schemas.microsoft.com/office/drawing/2014/main" id="{CC3CAFC7-797F-8CD3-8A16-17F804433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4A0F9090-19D3-273F-26B4-EFAAE6333499}"/>
              </a:ext>
            </a:extLst>
          </p:cNvPr>
          <p:cNvSpPr/>
          <p:nvPr/>
        </p:nvSpPr>
        <p:spPr>
          <a:xfrm>
            <a:off x="5863891" y="50435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758961"/>
              </p:ext>
            </p:extLst>
          </p:nvPr>
        </p:nvGraphicFramePr>
        <p:xfrm>
          <a:off x="161967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106542"/>
              </p:ext>
            </p:extLst>
          </p:nvPr>
        </p:nvGraphicFramePr>
        <p:xfrm>
          <a:off x="110574" y="6129300"/>
          <a:ext cx="6873694" cy="274320"/>
        </p:xfrm>
        <a:graphic>
          <a:graphicData uri="http://schemas.openxmlformats.org/drawingml/2006/table">
            <a:tbl>
              <a:tblPr/>
              <a:tblGrid>
                <a:gridCol w="68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 /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\app\resource\contents\lesson03\ops\lesson03\images\mm_42_3_09_02_01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61" y="2952647"/>
            <a:ext cx="6265313" cy="114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971250"/>
              </p:ext>
            </p:extLst>
          </p:nvPr>
        </p:nvGraphicFramePr>
        <p:xfrm>
          <a:off x="287981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427753"/>
              </p:ext>
            </p:extLst>
          </p:nvPr>
        </p:nvGraphicFramePr>
        <p:xfrm>
          <a:off x="4095311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57251" y="2567926"/>
            <a:ext cx="71365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2050" y="3248980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83042" y="3248980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95882" y="32489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47580" y="324898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31732" y="3248980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12928" y="3681028"/>
            <a:ext cx="5886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3741" y="3681028"/>
            <a:ext cx="7489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3450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13327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34.5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67813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3.45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53615" y="3681028"/>
            <a:ext cx="8130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0.345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382" y="3710749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9692" y="3697051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5882" y="3648300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1814" y="3681028"/>
            <a:ext cx="360000" cy="355000"/>
          </a:xfrm>
          <a:prstGeom prst="rect">
            <a:avLst/>
          </a:prstGeom>
        </p:spPr>
      </p:pic>
      <p:sp>
        <p:nvSpPr>
          <p:cNvPr id="67" name="타원 66"/>
          <p:cNvSpPr/>
          <p:nvPr/>
        </p:nvSpPr>
        <p:spPr>
          <a:xfrm>
            <a:off x="221980" y="35509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B273B1E-4EE5-1B6F-F55C-A869E9A07B37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22611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8A43C768-4769-1BEF-18B8-38393DDED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01561"/>
            <a:ext cx="1693633" cy="4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639475" y="51668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555940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C112E8-BA7D-A5A6-3198-D387F6F744EE}"/>
              </a:ext>
            </a:extLst>
          </p:cNvPr>
          <p:cNvSpPr txBox="1"/>
          <p:nvPr/>
        </p:nvSpPr>
        <p:spPr>
          <a:xfrm>
            <a:off x="389042" y="1671766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7">
            <a:extLst>
              <a:ext uri="{FF2B5EF4-FFF2-40B4-BE49-F238E27FC236}">
                <a16:creationId xmlns:a16="http://schemas.microsoft.com/office/drawing/2014/main" id="{DF451C2B-588E-FE81-9266-888569B5E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1676416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243515"/>
              </p:ext>
            </p:extLst>
          </p:nvPr>
        </p:nvGraphicFramePr>
        <p:xfrm>
          <a:off x="161967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61" y="2952647"/>
            <a:ext cx="6265313" cy="114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94169"/>
              </p:ext>
            </p:extLst>
          </p:nvPr>
        </p:nvGraphicFramePr>
        <p:xfrm>
          <a:off x="287981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148638"/>
              </p:ext>
            </p:extLst>
          </p:nvPr>
        </p:nvGraphicFramePr>
        <p:xfrm>
          <a:off x="4095311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157251" y="2567926"/>
            <a:ext cx="71365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2050" y="3248980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83042" y="3248980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95882" y="32489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47580" y="324898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31732" y="3248980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80254" y="3681028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54273" y="3681028"/>
            <a:ext cx="60785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510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83859" y="3681028"/>
            <a:ext cx="5309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5.1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67813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0.51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3615" y="3681028"/>
            <a:ext cx="8130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0.051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382" y="3710749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9692" y="3697051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5882" y="3648300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1814" y="3681028"/>
            <a:ext cx="360000" cy="355000"/>
          </a:xfrm>
          <a:prstGeom prst="rect">
            <a:avLst/>
          </a:prstGeom>
        </p:spPr>
      </p:pic>
      <p:grpSp>
        <p:nvGrpSpPr>
          <p:cNvPr id="69" name="그룹 68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" name="타원 71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16692" y="1261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1D05B54-C9A9-6520-C71E-3026FFCB01C5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3464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863600" y="4819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89042" y="768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E6E55C-F8D4-DB0E-FE41-9DC59FCE67F1}"/>
              </a:ext>
            </a:extLst>
          </p:cNvPr>
          <p:cNvSpPr txBox="1"/>
          <p:nvPr/>
        </p:nvSpPr>
        <p:spPr>
          <a:xfrm>
            <a:off x="389042" y="1671766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7">
            <a:extLst>
              <a:ext uri="{FF2B5EF4-FFF2-40B4-BE49-F238E27FC236}">
                <a16:creationId xmlns:a16="http://schemas.microsoft.com/office/drawing/2014/main" id="{5A8C25F6-5975-971F-4CD8-293A8F62B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1676416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025481"/>
              </p:ext>
            </p:extLst>
          </p:nvPr>
        </p:nvGraphicFramePr>
        <p:xfrm>
          <a:off x="161967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61" y="2952647"/>
            <a:ext cx="6265313" cy="114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846849"/>
              </p:ext>
            </p:extLst>
          </p:nvPr>
        </p:nvGraphicFramePr>
        <p:xfrm>
          <a:off x="287981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486094"/>
              </p:ext>
            </p:extLst>
          </p:nvPr>
        </p:nvGraphicFramePr>
        <p:xfrm>
          <a:off x="4095311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157251" y="2567926"/>
            <a:ext cx="71365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2050" y="3248980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83042" y="3248980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95882" y="32489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47580" y="324898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31732" y="3248980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12928" y="3681028"/>
            <a:ext cx="5886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768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83741" y="3681028"/>
            <a:ext cx="7489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7680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13327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76.8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67813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7.68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3615" y="3681028"/>
            <a:ext cx="8130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0.768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382" y="3710749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9692" y="3697051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5882" y="3648300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1814" y="3681028"/>
            <a:ext cx="360000" cy="355000"/>
          </a:xfrm>
          <a:prstGeom prst="rect">
            <a:avLst/>
          </a:prstGeom>
        </p:spPr>
      </p:pic>
      <p:grpSp>
        <p:nvGrpSpPr>
          <p:cNvPr id="63" name="그룹 62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64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035ADD0-08CD-80BA-A62F-C4A22AA19879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15613474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38100" cap="flat" cmpd="sng" algn="ctr">
          <a:solidFill>
            <a:schemeClr val="tx1"/>
          </a:solidFill>
          <a:prstDash val="solid"/>
          <a:round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sigongtech</ep:Company>
  <ep:Words>4032</ep:Words>
  <ep:PresentationFormat>화면 슬라이드 쇼(4:3)</ep:PresentationFormat>
  <ep:Paragraphs>1196</ep:Paragraphs>
  <ep:Slides>43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ep:HeadingPairs>
  <ep:TitlesOfParts>
    <vt:vector size="4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2008-07-15T12:19:11.000</dcterms:created>
  <dc:creator>김현주</dc:creator>
  <cp:lastModifiedBy>user</cp:lastModifiedBy>
  <dcterms:modified xsi:type="dcterms:W3CDTF">2022-07-22T10:31:15.281</dcterms:modified>
  <cp:revision>8159</cp:revision>
  <dc:title>슬라이드 1</dc:title>
  <cp:version>1000.0000.01</cp:version>
</cp:coreProperties>
</file>