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86" r:id="rId8"/>
    <p:sldId id="1097" r:id="rId9"/>
    <p:sldId id="1360" r:id="rId10"/>
    <p:sldId id="1391" r:id="rId11"/>
    <p:sldId id="1379" r:id="rId12"/>
    <p:sldId id="1388" r:id="rId13"/>
    <p:sldId id="1380" r:id="rId14"/>
    <p:sldId id="1392" r:id="rId15"/>
    <p:sldId id="1313" r:id="rId16"/>
    <p:sldId id="1363" r:id="rId17"/>
    <p:sldId id="1374" r:id="rId18"/>
    <p:sldId id="1315" r:id="rId19"/>
    <p:sldId id="1316" r:id="rId20"/>
    <p:sldId id="1322" r:id="rId21"/>
    <p:sldId id="1375" r:id="rId22"/>
    <p:sldId id="1323" r:id="rId23"/>
    <p:sldId id="1324" r:id="rId24"/>
    <p:sldId id="1393" r:id="rId25"/>
    <p:sldId id="1317" r:id="rId26"/>
    <p:sldId id="1394" r:id="rId27"/>
    <p:sldId id="1319" r:id="rId28"/>
    <p:sldId id="1318" r:id="rId29"/>
    <p:sldId id="1395" r:id="rId30"/>
    <p:sldId id="1348" r:id="rId31"/>
    <p:sldId id="1390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AA1E7"/>
    <a:srgbClr val="F77C19"/>
    <a:srgbClr val="E4E7D8"/>
    <a:srgbClr val="C1E8EC"/>
    <a:srgbClr val="E3E7D8"/>
    <a:srgbClr val="FCD5B5"/>
    <a:srgbClr val="F496C0"/>
    <a:srgbClr val="4AB961"/>
    <a:srgbClr val="A6D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8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4.png"/><Relationship Id="rId5" Type="http://schemas.openxmlformats.org/officeDocument/2006/relationships/image" Target="../media/image50.png"/><Relationship Id="rId10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5.png"/><Relationship Id="rId5" Type="http://schemas.openxmlformats.org/officeDocument/2006/relationships/image" Target="../media/image50.png"/><Relationship Id="rId10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1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515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5559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163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한 장을 여러 가지 방법으로 똑같이 나누어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5930960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7" y="2420888"/>
            <a:ext cx="4945661" cy="2362993"/>
          </a:xfrm>
          <a:prstGeom prst="rect">
            <a:avLst/>
          </a:prstGeom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3" y="3798304"/>
            <a:ext cx="942374" cy="9423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598785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395" y="2558373"/>
            <a:ext cx="646233" cy="8706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43003" y="2547111"/>
            <a:ext cx="646233" cy="8818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0" y="2636912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7" y="2640914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2" y="33765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544107" y="2626484"/>
            <a:ext cx="1219710" cy="1101618"/>
            <a:chOff x="5488211" y="3024040"/>
            <a:chExt cx="1334511" cy="100670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5488211" y="3024040"/>
              <a:ext cx="1334511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조각으로 </a:t>
              </a:r>
              <a:endParaRPr lang="en-US" altLang="ko-KR" sz="14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볼까</a:t>
              </a:r>
              <a:r>
                <a:rPr lang="en-US" altLang="ko-KR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7" name="직각 삼각형 56"/>
            <p:cNvSpPr/>
            <p:nvPr/>
          </p:nvSpPr>
          <p:spPr>
            <a:xfrm rot="5400000" flipV="1">
              <a:off x="5822210" y="3813769"/>
              <a:ext cx="195359" cy="238591"/>
            </a:xfrm>
            <a:prstGeom prst="rtTriangle">
              <a:avLst/>
            </a:prstGeom>
            <a:solidFill>
              <a:srgbClr val="4AB961"/>
            </a:solidFill>
            <a:ln w="3175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7078283" y="4300935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 조각으로 나누어 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0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7564" y="2152496"/>
            <a:ext cx="60846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반으로 접어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50" y="2195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40395" y="2453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색종이를 각각 몇 조각으로 나누었나요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188946"/>
            <a:ext cx="369028" cy="2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48916" y="2772055"/>
            <a:ext cx="60833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색종이의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등분이 되도록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접어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21" y="3142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808505"/>
            <a:ext cx="369028" cy="2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256495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0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7564" y="2152496"/>
            <a:ext cx="5832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조각들은 모양과 크기가 똑같습니다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55" y="2196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6233955" y="4939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나누어진 조각들의 특징을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8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3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여러 가지 방법으로 똑같이 넷으로 나누어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17,18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app\resource\contents\lesson06\ops\lesson06\mm_31_6_01_04_01.html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클릭하면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상단에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그린 선들은 사라지고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98558"/>
              </p:ext>
            </p:extLst>
          </p:nvPr>
        </p:nvGraphicFramePr>
        <p:xfrm>
          <a:off x="115384" y="6129300"/>
          <a:ext cx="6809105" cy="457200"/>
        </p:xfrm>
        <a:graphic>
          <a:graphicData uri="http://schemas.openxmlformats.org/drawingml/2006/table">
            <a:tbl>
              <a:tblPr/>
              <a:tblGrid>
                <a:gridCol w="873530"/>
                <a:gridCol w="5935575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1" y="1982494"/>
            <a:ext cx="5417913" cy="2958674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80437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240773" y="1732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3" y="4177828"/>
            <a:ext cx="1076180" cy="10761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38871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0" y="382888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2944487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904148" y="1418476"/>
            <a:ext cx="1156505" cy="318336"/>
            <a:chOff x="5037819" y="1027311"/>
            <a:chExt cx="1156505" cy="318336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9" y="1027311"/>
              <a:ext cx="976485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219340" y="1068648"/>
              <a:ext cx="97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smtClean="0">
                  <a:latin typeface="맑은 고딕" pitchFamily="50" charset="-127"/>
                  <a:ea typeface="맑은 고딕" pitchFamily="50" charset="-127"/>
                </a:rPr>
                <a:t>17, 18</a:t>
              </a:r>
              <a:endParaRPr lang="en-US" altLang="ko-KR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549518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42359" y="2060848"/>
            <a:ext cx="485525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7851" y="2096852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2634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6310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2147091"/>
            <a:ext cx="286152" cy="2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2147091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3559180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3582498"/>
            <a:ext cx="286152" cy="2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49" y="3228522"/>
            <a:ext cx="1685781" cy="8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3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여러 가지 방법으로 똑같이 넷으로 나누어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1" y="1982494"/>
            <a:ext cx="5417913" cy="2958674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80437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3" y="4177828"/>
            <a:ext cx="1076180" cy="10761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904148" y="1418476"/>
            <a:ext cx="1156505" cy="318336"/>
            <a:chOff x="5037819" y="1027311"/>
            <a:chExt cx="1156505" cy="318336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9" y="1027311"/>
              <a:ext cx="976485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219340" y="1068648"/>
              <a:ext cx="97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smtClean="0">
                  <a:latin typeface="맑은 고딕" pitchFamily="50" charset="-127"/>
                  <a:ea typeface="맑은 고딕" pitchFamily="50" charset="-127"/>
                </a:rPr>
                <a:t>17, 18</a:t>
              </a:r>
              <a:endParaRPr lang="en-US" altLang="ko-KR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42359" y="2060848"/>
            <a:ext cx="485525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7851" y="2096852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2634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6310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2147091"/>
            <a:ext cx="286152" cy="2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2147091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3559180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3582498"/>
            <a:ext cx="286152" cy="2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uh_p_0301_06_0002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나누니까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모양과 크기가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 · · · · · ·.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2831" y="3018818"/>
            <a:ext cx="1642704" cy="1092014"/>
            <a:chOff x="2066321" y="4653136"/>
            <a:chExt cx="1797318" cy="99792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66321" y="4653136"/>
              <a:ext cx="1797318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똑같이 </a:t>
              </a:r>
              <a:r>
                <a:rPr lang="ko-KR" altLang="en-US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나누니까 </a:t>
              </a:r>
              <a:endParaRPr lang="en-US" altLang="ko-KR" sz="14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모양과 크기가</a:t>
              </a:r>
              <a:r>
                <a:rPr lang="en-US" altLang="ko-KR" sz="1400" spc="-1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· · · · · </a:t>
              </a:r>
              <a:r>
                <a:rPr lang="en-US" altLang="ko-KR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·. </a:t>
              </a:r>
              <a:endPara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각 삼각형 55"/>
            <p:cNvSpPr/>
            <p:nvPr/>
          </p:nvSpPr>
          <p:spPr>
            <a:xfrm rot="5400000" flipV="1">
              <a:off x="2358408" y="5434088"/>
              <a:ext cx="195359" cy="238591"/>
            </a:xfrm>
            <a:prstGeom prst="rtTriangle">
              <a:avLst/>
            </a:prstGeom>
            <a:solidFill>
              <a:srgbClr val="F496C0"/>
            </a:solidFill>
            <a:ln w="3175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37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똑같이 여섯으로 나누어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app\resource\contents\lesson06\opslesson06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mm_31_6_01_05_01.html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클릭하거나 그림 클릭하면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그림 클릭하면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툴로 그린 선은 사라지고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3636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/>
                <a:gridCol w="6207381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911" y="2903706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911" y="3353477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47" y="2755791"/>
            <a:ext cx="6350686" cy="2094534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3" y="1635368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5140880" y="162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3" y="3011349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240773" y="2757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81" y="2996894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5" y="4777295"/>
            <a:ext cx="2351005" cy="81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수만큼 똑같이 나누어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app\resource\contents\lesson06\ops\lesson06\mm_31_6_01_06_01.html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약물은 처음에는 안 보이다가 정답 확인 클릭하거나 그림 클릭하면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25" y="2700625"/>
            <a:ext cx="5946529" cy="231253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5" y="281156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79" y="282757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1156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39154" y="2665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8647" y="4577496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63383" y="4577496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537741" y="4585432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93620" y="4546841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99508" y="4548114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81793" y="4577496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39" y="154976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44015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/>
                <a:gridCol w="623876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 / 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761148"/>
            <a:ext cx="3112979" cy="85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cdata2.tsherpa.co.kr/tsherpa/MultiMedia/Flash/2020/curri/index.html?flashxmlnum=yuni4856&amp;classa=A8-C1-31-MM-MM-04-07-02-0-0-0-0&amp;classno=MM_31_04/suh_0301_06_0002/suh_0301_06_0002_301_1.html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똑같이 나누어 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511" y="2244586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나누어진 것은 크기와 모양이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46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287504" y="2252280"/>
            <a:ext cx="11125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83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0512" y="2884966"/>
            <a:ext cx="60846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나누어진 것은 서로 맞대러 보았을 때 완전히 포개어집니다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50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94538" y="3742094"/>
            <a:ext cx="5616624" cy="1775138"/>
          </a:xfrm>
          <a:prstGeom prst="round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28" y="3845709"/>
            <a:ext cx="4790509" cy="1567908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03" y="3845709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747445" y="3853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35994" y="2982283"/>
            <a:ext cx="2828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9" y="3140901"/>
            <a:ext cx="6608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116~117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9" name="직사각형 28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30"/>
          <p:cNvSpPr txBox="1"/>
          <p:nvPr/>
        </p:nvSpPr>
        <p:spPr>
          <a:xfrm>
            <a:off x="7001523" y="91776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6330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똑같이 나누어 보자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여러 가지 방법으로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톡같이 넷으로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똑같이 여섯으로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수만큼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확인음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나누어진 도형을 찾아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47961" y="504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72" y="1634620"/>
            <a:ext cx="298382" cy="2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6" y="2708920"/>
            <a:ext cx="6012160" cy="1286373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3624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/>
                <a:gridCol w="6144611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34" y="3060085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72" y="3040485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0" y="306283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app\resource\contents\lesson06\ops\lesson06\mm_31_6_01_07_03.html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똑같이 여섯으로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7565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/>
                <a:gridCol w="6144611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09" y="2788096"/>
            <a:ext cx="6275289" cy="1661106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23" y="164642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5004140" y="1635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9" y="2857632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88" y="3068960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287867" y="26636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65181"/>
            <a:ext cx="2277729" cy="63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주어진 수만큼 똑같이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app\resource\contents\lesson06\ops\lesson06\mm_31_6_01_07_04.html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336" y="2737447"/>
            <a:ext cx="4055558" cy="2391170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69" y="16416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5228599" y="1520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842507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00" y="2842507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47764" y="4761148"/>
            <a:ext cx="240713" cy="27790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625360" y="4770161"/>
            <a:ext cx="240713" cy="27790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/>
          <p:cNvSpPr txBox="1"/>
          <p:nvPr/>
        </p:nvSpPr>
        <p:spPr>
          <a:xfrm>
            <a:off x="2423550" y="4716753"/>
            <a:ext cx="289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612173" y="4716753"/>
            <a:ext cx="289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8634" y="2783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97920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/>
                <a:gridCol w="6144611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19672" y="5268484"/>
            <a:ext cx="107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활동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44" y="2331744"/>
            <a:ext cx="5937977" cy="170660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3219801" y="4502303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2" y="2420888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2790"/>
            <a:ext cx="303375" cy="3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3" y="4502303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95" y="4422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19672" y="5268484"/>
            <a:ext cx="107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활동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44" y="2331744"/>
            <a:ext cx="5937977" cy="170660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3219801" y="4502303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2" y="2420888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2790"/>
            <a:ext cx="303375" cy="3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3" y="4502303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95" y="4422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5E501C-8DBC-4AFD-BEE2-B1B3B53EF16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7149E55-C702-4DF5-88EC-C7F630343350}"/>
              </a:ext>
            </a:extLst>
          </p:cNvPr>
          <p:cNvGrpSpPr/>
          <p:nvPr/>
        </p:nvGrpSpPr>
        <p:grpSpPr>
          <a:xfrm>
            <a:off x="175934" y="3446542"/>
            <a:ext cx="6667165" cy="1818662"/>
            <a:chOff x="179512" y="3534159"/>
            <a:chExt cx="6667165" cy="1739131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131215EA-1ABA-4658-BF21-D171E07EE7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2403B7AD-E9BB-40B3-A524-8ACFC7A5D143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xmlns="" id="{C905D912-5977-4EA3-9F9F-A91C8F258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341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8322771C-98C0-4A7B-9CA1-BFD4462816F0}"/>
              </a:ext>
            </a:extLst>
          </p:cNvPr>
          <p:cNvSpPr txBox="1"/>
          <p:nvPr/>
        </p:nvSpPr>
        <p:spPr>
          <a:xfrm>
            <a:off x="328100" y="3969060"/>
            <a:ext cx="63681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2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똑같이 나눌 수 있는 점선을 모두 찾으시오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1707" y="4546852"/>
            <a:ext cx="904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97" y="4432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60" y="1993032"/>
            <a:ext cx="3145473" cy="2276901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84" y="2137704"/>
            <a:ext cx="315441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047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84" y="3155196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52" y="457661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47" y="4576614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똑같이 나눌 수 있는 점선을 모두 찾으시오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1707" y="4546852"/>
            <a:ext cx="904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97" y="4432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60" y="1993032"/>
            <a:ext cx="3145473" cy="2276901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84" y="2137704"/>
            <a:ext cx="315441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047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84" y="3155196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52" y="457661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47" y="4576614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6B2B6D2-D331-4352-A314-BE35A8B2B15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9B49609-A82B-48D9-B469-65B9FC3844D5}"/>
              </a:ext>
            </a:extLst>
          </p:cNvPr>
          <p:cNvGrpSpPr/>
          <p:nvPr/>
        </p:nvGrpSpPr>
        <p:grpSpPr>
          <a:xfrm>
            <a:off x="175934" y="3453323"/>
            <a:ext cx="6667165" cy="1811880"/>
            <a:chOff x="179512" y="3540644"/>
            <a:chExt cx="6667165" cy="1732646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8304732D-61DB-49A7-A1A5-F51CE4BA40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513A17B-D328-48E2-B05E-2D48447943C5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xmlns="" id="{AB92DAF7-CF20-4000-A31A-31C5EEEA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4064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B3C19F4-5B9B-496E-B4A9-4A9B756ABFFC}"/>
              </a:ext>
            </a:extLst>
          </p:cNvPr>
          <p:cNvSpPr txBox="1"/>
          <p:nvPr/>
        </p:nvSpPr>
        <p:spPr>
          <a:xfrm>
            <a:off x="359532" y="3973891"/>
            <a:ext cx="63007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나눌 경우 도형을 둘로 똑같이 나눌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DD4C101B-3B8A-4B49-9348-FFBFCC4A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4" y="4286944"/>
            <a:ext cx="330036" cy="3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xmlns="" id="{4F4CACE8-1A40-4A4A-8CEB-3D058095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0757"/>
            <a:ext cx="324036" cy="3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2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누구의 설명이 맞는지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 이유를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2023286"/>
            <a:ext cx="5998089" cy="2262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1580" y="2168860"/>
            <a:ext cx="180020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540662" y="2222778"/>
            <a:ext cx="180020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45061" y="2374504"/>
            <a:ext cx="570855" cy="334416"/>
          </a:xfrm>
          <a:prstGeom prst="rect">
            <a:avLst/>
          </a:prstGeom>
          <a:solidFill>
            <a:srgbClr val="5AA1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281909" y="3017474"/>
            <a:ext cx="570855" cy="334416"/>
          </a:xfrm>
          <a:prstGeom prst="rect">
            <a:avLst/>
          </a:prstGeom>
          <a:solidFill>
            <a:srgbClr val="5AA1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914970" y="2200508"/>
            <a:ext cx="1553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도화지를 똑같이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셋으로 나누었어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658884" y="2188332"/>
            <a:ext cx="1553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도화지를 똑같이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넷으로 나누었어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239853" y="2384884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3264447" y="3002956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5576" y="4437112"/>
            <a:ext cx="56526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슬기가 자른 조각을 겹쳐 보면 크기와 모양이 똑같기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91" y="47937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858857" y="4993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0" y="2020489"/>
            <a:ext cx="6194564" cy="149659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75" y="3093543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2650"/>
            <a:ext cx="307085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092650"/>
            <a:ext cx="296118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92650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20615" y="3591271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둘로 나누어진 도형을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517238" y="409987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셋으로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17238" y="4608485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넷으로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17825" y="3608667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9" y="3528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55834" y="4097871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16" y="4097871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8" y="4017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842986" y="4587075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0" y="450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72" y="3642532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5" y="4626085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0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10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10"/>
              </a:rPr>
              <a:t>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0" y="2020489"/>
            <a:ext cx="6194564" cy="149659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75" y="3093543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2650"/>
            <a:ext cx="307085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092650"/>
            <a:ext cx="296118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92650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20615" y="3591271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둘로 나누어진 도형을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517238" y="409987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셋으로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17238" y="4608485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넷으로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17825" y="3608667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9" y="3528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55834" y="4097871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16" y="4097871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8" y="4017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842986" y="4587075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0" y="450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72" y="3642532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5" y="4626085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0985F2D-DB72-4F68-BE30-E64D82EDB38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A5948C6F-9725-414D-B3F7-0CDA103B11E2}"/>
              </a:ext>
            </a:extLst>
          </p:cNvPr>
          <p:cNvGrpSpPr/>
          <p:nvPr/>
        </p:nvGrpSpPr>
        <p:grpSpPr>
          <a:xfrm>
            <a:off x="175934" y="3518536"/>
            <a:ext cx="6667165" cy="1746666"/>
            <a:chOff x="179512" y="3603006"/>
            <a:chExt cx="6667165" cy="1670284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48D5E678-14FE-44F8-ADE8-4A796FEE1BE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A24D9C05-C09F-4854-9BF7-7D9964DFB32B}"/>
                </a:ext>
              </a:extLst>
            </p:cNvPr>
            <p:cNvSpPr/>
            <p:nvPr/>
          </p:nvSpPr>
          <p:spPr>
            <a:xfrm>
              <a:off x="179512" y="3964956"/>
              <a:ext cx="6667165" cy="1120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21EAA548-481B-4BB1-88FE-49651BD94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300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80D347CC-4F49-4A47-A5F9-C7011514D801}"/>
              </a:ext>
            </a:extLst>
          </p:cNvPr>
          <p:cNvSpPr txBox="1"/>
          <p:nvPr/>
        </p:nvSpPr>
        <p:spPr>
          <a:xfrm>
            <a:off x="323528" y="4192046"/>
            <a:ext cx="6431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9826" y="889785"/>
            <a:ext cx="6914442" cy="4735459"/>
            <a:chOff x="2842971" y="1652339"/>
            <a:chExt cx="3458058" cy="35533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971" y="1652339"/>
              <a:ext cx="3458058" cy="355332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843808" y="1809463"/>
              <a:ext cx="180020" cy="1993979"/>
            </a:xfrm>
            <a:prstGeom prst="rect">
              <a:avLst/>
            </a:prstGeom>
            <a:solidFill>
              <a:srgbClr val="A6D8F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656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</a:t>
            </a:r>
            <a:r>
              <a:rPr lang="ko-KR" altLang="en-US" sz="36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endParaRPr lang="en-US" altLang="ko-KR" sz="3600" b="1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7894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점을 이용하여 도형을 똑같이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대신 손가락 버튼 넣고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 시 파란 점선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74" y="2471071"/>
            <a:ext cx="5204356" cy="24655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1620" y="4437112"/>
            <a:ext cx="160940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330743" y="4454707"/>
            <a:ext cx="160940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43"/>
          <p:cNvSpPr txBox="1"/>
          <p:nvPr/>
        </p:nvSpPr>
        <p:spPr>
          <a:xfrm>
            <a:off x="1164592" y="4422800"/>
            <a:ext cx="17117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똑같이 셋으로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4361255" y="4422800"/>
            <a:ext cx="17117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넷으로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61" y="33595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53" y="335954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5377158" y="331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115033" y="331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50816"/>
            <a:ext cx="6865013" cy="352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개발 자료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app\resource\contents\lesson06\ops\lesson06\mm_31_6_01_07_04.html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선택활동 버튼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app\resource\contents\lesson06\ops\lesson06\animation\mm_31_6_01_07_04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18390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8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여자아이를 아래의 교과서 캡쳐와 같은 위치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방향으로 넣어주세요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친구들은 무엇을 하려고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24086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나누어 가지려고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418" y="2530010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868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SA31601.psd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4166712"/>
            <a:ext cx="3029648" cy="18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102657" y="3618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여자아이를 아래의 교과서 캡쳐와 같은 위치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방향으로 넣어주세요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" y="1066937"/>
            <a:ext cx="6812412" cy="436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10" y="4077072"/>
            <a:ext cx="3029648" cy="18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/>
          <p:cNvSpPr/>
          <p:nvPr/>
        </p:nvSpPr>
        <p:spPr>
          <a:xfrm>
            <a:off x="4211960" y="173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160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SA31601.psd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나누어 갖는 것이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26529" y="2347081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 갖는 것이 좋을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401" y="26369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색종이를 똑같이 둘로 어떻게 나눌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26529" y="2347081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대각선으로 반을 접으면 똑같이 둘로 나눌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647" y="291230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타원 49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4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9673" y="3260303"/>
            <a:ext cx="392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전체를 똑같이 나눌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1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2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색종이 위에 손가락버튼이 깜박거림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애니메이션 재생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app\resource\contents\lesson06\ops\lesson06\mm_31_6_01_03_01.html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한 장을 여러 가지 방법으로 똑같이 나누어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806337" y="1322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8338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\app\resource\contents\lesson06\ops\lesson06\animation\mm_31_6_01_03_01 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7" y="2420888"/>
            <a:ext cx="4945661" cy="2362993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471162" y="32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3" y="3798304"/>
            <a:ext cx="942374" cy="9423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75" y="365385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6526975" y="4123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91533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3360446" y="88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395" y="2558373"/>
            <a:ext cx="646233" cy="8706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43003" y="2547111"/>
            <a:ext cx="646233" cy="8818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0" y="2636912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7" y="2640914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82" y="2688324"/>
            <a:ext cx="2023104" cy="88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2" y="33765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509799" y="32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42195</TotalTime>
  <Words>2475</Words>
  <Application>Microsoft Office PowerPoint</Application>
  <PresentationFormat>화면 슬라이드 쇼(4:3)</PresentationFormat>
  <Paragraphs>811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7307</cp:revision>
  <dcterms:created xsi:type="dcterms:W3CDTF">2008-07-15T12:19:11Z</dcterms:created>
  <dcterms:modified xsi:type="dcterms:W3CDTF">2022-03-08T05:39:56Z</dcterms:modified>
</cp:coreProperties>
</file>