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92" r:id="rId6"/>
    <p:sldId id="1390" r:id="rId7"/>
    <p:sldId id="1393" r:id="rId8"/>
    <p:sldId id="1391" r:id="rId9"/>
    <p:sldId id="1339" r:id="rId10"/>
    <p:sldId id="1384" r:id="rId11"/>
    <p:sldId id="1341" r:id="rId12"/>
    <p:sldId id="1342" r:id="rId13"/>
    <p:sldId id="1385" r:id="rId14"/>
    <p:sldId id="1394" r:id="rId15"/>
    <p:sldId id="1345" r:id="rId16"/>
    <p:sldId id="1361" r:id="rId17"/>
    <p:sldId id="1386" r:id="rId18"/>
    <p:sldId id="1396" r:id="rId19"/>
    <p:sldId id="1348" r:id="rId20"/>
    <p:sldId id="1364" r:id="rId21"/>
    <p:sldId id="138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E0BE"/>
    <a:srgbClr val="FFB4AA"/>
    <a:srgbClr val="C3D69B"/>
    <a:srgbClr val="336600"/>
    <a:srgbClr val="E3E7D8"/>
    <a:srgbClr val="E2F3F2"/>
    <a:srgbClr val="EBF1DE"/>
    <a:srgbClr val="F496C0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>
        <p:scale>
          <a:sx n="100" d="100"/>
          <a:sy n="100" d="100"/>
        </p:scale>
        <p:origin x="-219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12.png"/><Relationship Id="rId5" Type="http://schemas.openxmlformats.org/officeDocument/2006/relationships/image" Target="../media/image24.jpeg"/><Relationship Id="rId10" Type="http://schemas.openxmlformats.org/officeDocument/2006/relationships/image" Target="../media/image11.png"/><Relationship Id="rId4" Type="http://schemas.openxmlformats.org/officeDocument/2006/relationships/image" Target="../media/image20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9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9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1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3.jpeg"/><Relationship Id="rId4" Type="http://schemas.openxmlformats.org/officeDocument/2006/relationships/image" Target="../media/image31.jpe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jpe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550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22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358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827" y="3933490"/>
            <a:ext cx="440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4826" y="4295091"/>
            <a:ext cx="46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찾아보세요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827" y="4659183"/>
            <a:ext cx="466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" y="397579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33590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7136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5104044" y="3999496"/>
            <a:ext cx="60802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06" y="39979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5105391" y="4362739"/>
            <a:ext cx="60802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99" y="436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5105391" y="4710680"/>
            <a:ext cx="76275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09" y="4699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503548" y="4206570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나누어진 조각의 모양이나 크기가 같지 않은 도형은 나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마입니다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93096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61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082936" y="1160748"/>
            <a:ext cx="1865328" cy="360439"/>
            <a:chOff x="4367544" y="1218179"/>
            <a:chExt cx="1865328" cy="36043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1444" y="12259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1" y="2149403"/>
            <a:ext cx="5545835" cy="2616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185084"/>
            <a:ext cx="4987519" cy="5809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79647" y="4390688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46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815698" y="4401541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91199" y="4297783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4" y="4253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227250" y="4308636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81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bg_02.png / bg_02.svg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35" y="2025030"/>
            <a:ext cx="5627868" cy="200050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23485" y="4197224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70" y="4153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659536" y="4208077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227" y="4159277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2" y="4115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38278" y="4170130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82936" y="1160748"/>
            <a:ext cx="1865328" cy="360439"/>
            <a:chOff x="4367544" y="1218179"/>
            <a:chExt cx="1865328" cy="36043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1444" y="12259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1" y="2149403"/>
            <a:ext cx="5545835" cy="2616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185084"/>
            <a:ext cx="4987519" cy="5809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79647" y="4390688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46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815698" y="4401541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91199" y="4297783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4" y="4253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227250" y="4308636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604986" y="4041068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조각이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611560" y="4351413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조각이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0" y="4175203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0" y="4487583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4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7078"/>
          <a:stretch/>
        </p:blipFill>
        <p:spPr>
          <a:xfrm>
            <a:off x="558844" y="2816932"/>
            <a:ext cx="5957372" cy="162573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024968" y="3465004"/>
            <a:ext cx="292334" cy="465273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5711029" y="5121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3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 / answer_02.svg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06" y="3032956"/>
            <a:ext cx="366156" cy="2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2475" y="300729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2" y="3032956"/>
            <a:ext cx="366156" cy="2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3600" y="3465004"/>
            <a:ext cx="292334" cy="465273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63600" y="3478192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4968" y="3478191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32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1309938" cy="3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121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그렸던 선 사라지고 파란색 선으로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501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 / answer_02.svg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685996" y="2865119"/>
            <a:ext cx="5957372" cy="1535989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98286" y="507830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20" y="3032956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36" y="3068960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170786" y="3633113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5661" y="3613650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137471" y="3501008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967" y="3509419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8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타원 91"/>
          <p:cNvSpPr/>
          <p:nvPr/>
        </p:nvSpPr>
        <p:spPr>
          <a:xfrm>
            <a:off x="1194951" y="2775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89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pop_01_base_01.svg / pop_01_answer_01.svg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84" y="2879197"/>
            <a:ext cx="6764380" cy="1369332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06" y="1767753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364682" y="1753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8013" y="3491265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55776" y="3475520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53539" y="3491265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9781" y="3427437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45113" y="3427437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60032" y="3429000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4740" y="2931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18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pop_02_base_01.svg / pop_02_answer_01.svg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59532" y="1408710"/>
            <a:ext cx="644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두 가지 방법으로 똑같이 넷으로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06" y="1767753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364682" y="1753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67" y="2807543"/>
            <a:ext cx="6549498" cy="222170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" y="2919251"/>
            <a:ext cx="476402" cy="38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03631" y="2818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9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1309938" cy="3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685996" y="2865119"/>
            <a:ext cx="5957372" cy="1535989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20" y="3032956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36" y="3068960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170786" y="3633113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5661" y="3613650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137471" y="3501008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967" y="3509419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8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타원 91"/>
          <p:cNvSpPr/>
          <p:nvPr/>
        </p:nvSpPr>
        <p:spPr>
          <a:xfrm>
            <a:off x="1194951" y="2775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359532" y="4212359"/>
              <a:ext cx="61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모양과 크기가 같도록 주어진 수만큼 똑같이 나눕니다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82936" y="1160750"/>
            <a:ext cx="1860920" cy="360437"/>
            <a:chOff x="4367544" y="1218181"/>
            <a:chExt cx="1860920" cy="360437"/>
          </a:xfrm>
        </p:grpSpPr>
        <p:sp>
          <p:nvSpPr>
            <p:cNvPr id="43" name="순서도: 대체 처리 42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940425" y="12181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7551" y="122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37" y="2312876"/>
            <a:ext cx="5075866" cy="15663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7604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52830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91980" y="3681028"/>
            <a:ext cx="266696" cy="154578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51720" y="3670466"/>
            <a:ext cx="266696" cy="154578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5131" y="2384884"/>
            <a:ext cx="2278299" cy="502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나누었어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35996" y="2350405"/>
            <a:ext cx="2278299" cy="502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넷으로 나누었어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13113" y="4112465"/>
            <a:ext cx="7347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95400" y="4524221"/>
            <a:ext cx="53708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세희가 나눈 조각 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똑같습니다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84" y="4564000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828816" y="3537012"/>
            <a:ext cx="726633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69076" y="3542801"/>
            <a:ext cx="726633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90566" y="18962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892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121019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59684" y="4135982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531455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59684" y="4546418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7" y="413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65" y="4555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32242" y="4271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7077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1540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7584" y="2312876"/>
            <a:ext cx="1440160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5" y="2158139"/>
            <a:ext cx="5648481" cy="1744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06659" y="2352570"/>
            <a:ext cx="1349517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27076" y="2344504"/>
            <a:ext cx="1349517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0322" y="2258917"/>
            <a:ext cx="2278299" cy="552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도화지를 접어 똑같이</a:t>
            </a:r>
            <a:endParaRPr lang="en-US" altLang="ko-KR" dirty="0"/>
          </a:p>
          <a:p>
            <a:r>
              <a:rPr lang="ko-KR" altLang="en-US" dirty="0"/>
              <a:t>여섯으로 나누었어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644917" y="2252508"/>
            <a:ext cx="2278299" cy="552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도화지를 접어 똑같이</a:t>
            </a:r>
            <a:endParaRPr lang="en-US" altLang="ko-KR" dirty="0"/>
          </a:p>
          <a:p>
            <a:r>
              <a:rPr lang="ko-KR" altLang="en-US" dirty="0"/>
              <a:t>넷으로 나누었어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44008" y="3681028"/>
            <a:ext cx="288032" cy="176164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79712" y="3680933"/>
            <a:ext cx="288032" cy="176259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483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content_02.png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828816" y="3537012"/>
            <a:ext cx="726633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9076" y="3542801"/>
            <a:ext cx="726633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3113" y="4112465"/>
            <a:ext cx="7347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400" y="4524221"/>
            <a:ext cx="53708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진우가 나눈 조각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같습니다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84" y="4564000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121019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59684" y="4135982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531455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9684" y="4546418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7" y="413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65" y="4555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87347" y="430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082936" y="1160750"/>
            <a:ext cx="1860920" cy="360437"/>
            <a:chOff x="4367544" y="1218181"/>
            <a:chExt cx="1860920" cy="360437"/>
          </a:xfrm>
        </p:grpSpPr>
        <p:sp>
          <p:nvSpPr>
            <p:cNvPr id="43" name="순서도: 대체 처리 42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940425" y="12181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7551" y="122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37" y="2312876"/>
            <a:ext cx="5075866" cy="1566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86" y="4041651"/>
            <a:ext cx="419501" cy="305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50" y="4574651"/>
            <a:ext cx="444571" cy="2880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7604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52830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91980" y="3681028"/>
            <a:ext cx="266696" cy="154578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51720" y="3670466"/>
            <a:ext cx="266696" cy="154578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62881" y="2488007"/>
            <a:ext cx="1556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나누었어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85607" y="2492896"/>
            <a:ext cx="1556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넷으로 나누었어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079612" y="4341277"/>
            <a:ext cx="1404156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1117021" y="4862683"/>
            <a:ext cx="5514939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414330" y="4002723"/>
            <a:ext cx="7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38095" y="4515607"/>
            <a:ext cx="48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세희가 나눈 조각 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똑같습니다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555386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959477" y="3628091"/>
            <a:ext cx="45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99737" y="3633880"/>
            <a:ext cx="45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7" name="직사각형 5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317078" y="4101904"/>
              <a:ext cx="61991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준호가 나눈 조각은 삼각형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개와 사각형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개로 모양이 똑같지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않습니다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84839" y="1160748"/>
            <a:ext cx="1863425" cy="354423"/>
            <a:chOff x="4369447" y="1218179"/>
            <a:chExt cx="1863425" cy="354423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873" y="122635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9447" y="1239175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767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content.png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2" y="2177076"/>
            <a:ext cx="6374173" cy="22921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884403" y="2564904"/>
            <a:ext cx="1791508" cy="52374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15801" y="2565426"/>
            <a:ext cx="19449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똑같이 나눈 우리는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모양과 크기가 같아요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196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5082936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75493" y="4950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나누어진 도형을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440131" y="4257092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조각으로 나누어진 도형은 가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바입니다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" y="4332550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15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5146745" y="49730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3726" y="4921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나누어진 도형을 모두 찾아보세요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440131" y="4257092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조각으로 나누어진 도형은 다입니다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" y="4332550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89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8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885121" y="4685601"/>
            <a:ext cx="14709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74" y="4624760"/>
            <a:ext cx="333895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73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8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84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238191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16074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059" y="3609020"/>
            <a:ext cx="532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04" y="4156048"/>
            <a:ext cx="56242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모두 찾아보세요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540" y="4659183"/>
            <a:ext cx="56422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" y="36513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19685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7136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914038" y="3616008"/>
            <a:ext cx="89021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3" y="36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900510" y="4149080"/>
            <a:ext cx="89021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61" y="41490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914037" y="4689140"/>
            <a:ext cx="87668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98" y="4816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355" y="1681027"/>
            <a:ext cx="4634476" cy="19054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5400" y="1681027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89833" y="2704059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87824" y="2658363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79717" y="1710952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645573" y="1710952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45573" y="2728649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256605" y="1713719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9833" y="2745883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04737" y="1715901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24681" y="1710483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4737" y="2746482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82080" y="2741169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41491</TotalTime>
  <Words>1689</Words>
  <Application>Microsoft Office PowerPoint</Application>
  <PresentationFormat>화면 슬라이드 쇼(4:3)</PresentationFormat>
  <Paragraphs>575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7252</cp:revision>
  <dcterms:created xsi:type="dcterms:W3CDTF">2008-07-15T12:19:11Z</dcterms:created>
  <dcterms:modified xsi:type="dcterms:W3CDTF">2022-03-08T05:41:34Z</dcterms:modified>
</cp:coreProperties>
</file>