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370" r:id="rId5"/>
    <p:sldId id="1397" r:id="rId6"/>
    <p:sldId id="1396" r:id="rId7"/>
    <p:sldId id="1339" r:id="rId8"/>
    <p:sldId id="1400" r:id="rId9"/>
    <p:sldId id="1398" r:id="rId10"/>
    <p:sldId id="1341" r:id="rId11"/>
    <p:sldId id="1402" r:id="rId12"/>
    <p:sldId id="1401" r:id="rId13"/>
    <p:sldId id="1342" r:id="rId14"/>
    <p:sldId id="1403" r:id="rId15"/>
    <p:sldId id="1345" r:id="rId16"/>
    <p:sldId id="1406" r:id="rId17"/>
    <p:sldId id="1407" r:id="rId18"/>
    <p:sldId id="1408" r:id="rId19"/>
    <p:sldId id="1409" r:id="rId20"/>
    <p:sldId id="1405" r:id="rId21"/>
    <p:sldId id="1348" r:id="rId22"/>
    <p:sldId id="1364" r:id="rId23"/>
    <p:sldId id="1393" r:id="rId24"/>
    <p:sldId id="1410" r:id="rId25"/>
    <p:sldId id="1351" r:id="rId26"/>
    <p:sldId id="1366" r:id="rId27"/>
    <p:sldId id="1411" r:id="rId28"/>
    <p:sldId id="1412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ECB"/>
    <a:srgbClr val="C3D0A6"/>
    <a:srgbClr val="336600"/>
    <a:srgbClr val="FDE977"/>
    <a:srgbClr val="E4E7D8"/>
    <a:srgbClr val="E2F3F2"/>
    <a:srgbClr val="EBF1DE"/>
    <a:srgbClr val="F496C0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>
        <p:scale>
          <a:sx n="100" d="100"/>
          <a:sy n="100" d="100"/>
        </p:scale>
        <p:origin x="-219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4.png"/><Relationship Id="rId5" Type="http://schemas.openxmlformats.org/officeDocument/2006/relationships/image" Target="../media/image21.pn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26.jpeg"/><Relationship Id="rId10" Type="http://schemas.openxmlformats.org/officeDocument/2006/relationships/image" Target="../media/image11.png"/><Relationship Id="rId4" Type="http://schemas.openxmlformats.org/officeDocument/2006/relationships/image" Target="../media/image23.jpe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43.jpeg"/><Relationship Id="rId10" Type="http://schemas.openxmlformats.org/officeDocument/2006/relationships/image" Target="../media/image13.png"/><Relationship Id="rId4" Type="http://schemas.openxmlformats.org/officeDocument/2006/relationships/image" Target="../media/image42.jpe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3.jpeg"/><Relationship Id="rId12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42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jpe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4.pn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20.png"/><Relationship Id="rId5" Type="http://schemas.openxmlformats.org/officeDocument/2006/relationships/image" Target="../media/image20.jpeg"/><Relationship Id="rId15" Type="http://schemas.openxmlformats.org/officeDocument/2006/relationships/image" Target="../media/image13.png"/><Relationship Id="rId4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3.jpeg"/><Relationship Id="rId12" Type="http://schemas.openxmlformats.org/officeDocument/2006/relationships/image" Target="../media/image13.png"/><Relationship Id="rId17" Type="http://schemas.openxmlformats.org/officeDocument/2006/relationships/image" Target="../media/image46.png"/><Relationship Id="rId2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42.jpeg"/><Relationship Id="rId15" Type="http://schemas.openxmlformats.org/officeDocument/2006/relationships/image" Target="../media/image4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972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5129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37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445229" y="2838269"/>
            <a:ext cx="1623771" cy="1598843"/>
          </a:xfrm>
          <a:prstGeom prst="rect">
            <a:avLst/>
          </a:prstGeom>
        </p:spPr>
      </p:pic>
      <p:sp>
        <p:nvSpPr>
          <p:cNvPr id="102" name="TextBox 43"/>
          <p:cNvSpPr txBox="1"/>
          <p:nvPr/>
        </p:nvSpPr>
        <p:spPr>
          <a:xfrm>
            <a:off x="2641488" y="346974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31740" y="3113148"/>
            <a:ext cx="524869" cy="963924"/>
            <a:chOff x="1760782" y="3439836"/>
            <a:chExt cx="524869" cy="96392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4066523" y="3316103"/>
            <a:ext cx="1089620" cy="519848"/>
            <a:chOff x="3595565" y="3642791"/>
            <a:chExt cx="1089620" cy="519848"/>
          </a:xfrm>
        </p:grpSpPr>
        <p:sp>
          <p:nvSpPr>
            <p:cNvPr id="111" name="직사각형 11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388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b="50000"/>
          <a:stretch/>
        </p:blipFill>
        <p:spPr>
          <a:xfrm>
            <a:off x="445229" y="2838269"/>
            <a:ext cx="1623771" cy="1598843"/>
          </a:xfrm>
          <a:prstGeom prst="rect">
            <a:avLst/>
          </a:prstGeom>
        </p:spPr>
      </p:pic>
      <p:sp>
        <p:nvSpPr>
          <p:cNvPr id="102" name="TextBox 43"/>
          <p:cNvSpPr txBox="1"/>
          <p:nvPr/>
        </p:nvSpPr>
        <p:spPr>
          <a:xfrm>
            <a:off x="2641488" y="346974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31740" y="3113148"/>
            <a:ext cx="524869" cy="963924"/>
            <a:chOff x="1760782" y="3439836"/>
            <a:chExt cx="524869" cy="96392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4066523" y="3316103"/>
            <a:ext cx="1089620" cy="519848"/>
            <a:chOff x="3595565" y="3642791"/>
            <a:chExt cx="1089620" cy="519848"/>
          </a:xfrm>
        </p:grpSpPr>
        <p:sp>
          <p:nvSpPr>
            <p:cNvPr id="111" name="직사각형 110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395536" y="4190354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64040" y="2534366"/>
            <a:ext cx="1786148" cy="1758730"/>
          </a:xfrm>
          <a:prstGeom prst="rect">
            <a:avLst/>
          </a:prstGeom>
        </p:spPr>
      </p:pic>
      <p:sp>
        <p:nvSpPr>
          <p:cNvPr id="113" name="TextBox 43"/>
          <p:cNvSpPr txBox="1"/>
          <p:nvPr/>
        </p:nvSpPr>
        <p:spPr>
          <a:xfrm>
            <a:off x="2614421" y="335355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2204673" y="2996952"/>
            <a:ext cx="524869" cy="963924"/>
            <a:chOff x="1760782" y="3439836"/>
            <a:chExt cx="524869" cy="963924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18" name="직선 연결선 11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직사각형 11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039456" y="3199907"/>
            <a:ext cx="1089620" cy="519848"/>
            <a:chOff x="3595565" y="3642791"/>
            <a:chExt cx="1089620" cy="519848"/>
          </a:xfrm>
        </p:grpSpPr>
        <p:sp>
          <p:nvSpPr>
            <p:cNvPr id="122" name="직사각형 12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78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93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39" y="1447607"/>
            <a:ext cx="297645" cy="2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04" y="2225800"/>
            <a:ext cx="1595972" cy="2860983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2504508" y="283239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094760" y="2475798"/>
            <a:ext cx="524869" cy="963924"/>
            <a:chOff x="1760782" y="3439836"/>
            <a:chExt cx="524869" cy="96392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69" name="직선 연결선 68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929543" y="2678753"/>
            <a:ext cx="1089620" cy="519848"/>
            <a:chOff x="3595565" y="3642791"/>
            <a:chExt cx="1089620" cy="519848"/>
          </a:xfrm>
        </p:grpSpPr>
        <p:sp>
          <p:nvSpPr>
            <p:cNvPr id="73" name="직사각형 72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/>
          <p:cNvSpPr txBox="1"/>
          <p:nvPr/>
        </p:nvSpPr>
        <p:spPr>
          <a:xfrm>
            <a:off x="2504508" y="4231156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094760" y="3874558"/>
            <a:ext cx="524869" cy="963924"/>
            <a:chOff x="1760782" y="3439836"/>
            <a:chExt cx="524869" cy="963924"/>
          </a:xfrm>
        </p:grpSpPr>
        <p:grpSp>
          <p:nvGrpSpPr>
            <p:cNvPr id="77" name="그룹 76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29543" y="4077513"/>
            <a:ext cx="1089620" cy="519848"/>
            <a:chOff x="3595565" y="3642791"/>
            <a:chExt cx="1089620" cy="519848"/>
          </a:xfrm>
        </p:grpSpPr>
        <p:sp>
          <p:nvSpPr>
            <p:cNvPr id="84" name="직사각형 83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27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0498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보고     안에 알맞은 수나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77" y="1672325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363616" y="11826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64040" y="2534366"/>
            <a:ext cx="1786148" cy="1758730"/>
          </a:xfrm>
          <a:prstGeom prst="rect">
            <a:avLst/>
          </a:prstGeom>
        </p:spPr>
      </p:pic>
      <p:sp>
        <p:nvSpPr>
          <p:cNvPr id="113" name="TextBox 43"/>
          <p:cNvSpPr txBox="1"/>
          <p:nvPr/>
        </p:nvSpPr>
        <p:spPr>
          <a:xfrm>
            <a:off x="2614421" y="3353550"/>
            <a:ext cx="45138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쓰고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2204673" y="2996952"/>
            <a:ext cx="524869" cy="963924"/>
            <a:chOff x="1760782" y="3439836"/>
            <a:chExt cx="524869" cy="963924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118" name="직선 연결선 11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직사각형 11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그룹 120"/>
          <p:cNvGrpSpPr/>
          <p:nvPr/>
        </p:nvGrpSpPr>
        <p:grpSpPr>
          <a:xfrm>
            <a:off x="4039456" y="3199907"/>
            <a:ext cx="1089620" cy="519848"/>
            <a:chOff x="3595565" y="3642791"/>
            <a:chExt cx="1089620" cy="519848"/>
          </a:xfrm>
        </p:grpSpPr>
        <p:sp>
          <p:nvSpPr>
            <p:cNvPr id="122" name="직사각형 12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3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209091" y="3609020"/>
            <a:ext cx="6667165" cy="13600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619035" y="4200035"/>
              <a:ext cx="4254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60" y="2564904"/>
            <a:ext cx="5748032" cy="1695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3679430"/>
            <a:ext cx="4802824" cy="5416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11860" y="2914444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9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167321" y="3438692"/>
            <a:ext cx="599073" cy="511452"/>
            <a:chOff x="3595565" y="3651187"/>
            <a:chExt cx="495102" cy="511452"/>
          </a:xfrm>
        </p:grpSpPr>
        <p:sp>
          <p:nvSpPr>
            <p:cNvPr id="141" name="직사각형 140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4383263" y="3465004"/>
            <a:ext cx="599073" cy="511452"/>
            <a:chOff x="3595565" y="3651187"/>
            <a:chExt cx="495102" cy="511452"/>
          </a:xfrm>
        </p:grpSpPr>
        <p:sp>
          <p:nvSpPr>
            <p:cNvPr id="144" name="직사각형 143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660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64676"/>
              </p:ext>
            </p:extLst>
          </p:nvPr>
        </p:nvGraphicFramePr>
        <p:xfrm>
          <a:off x="5668719" y="3463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60" y="2564904"/>
            <a:ext cx="5748032" cy="16950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3679430"/>
            <a:ext cx="4802824" cy="5416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11860" y="2914444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9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167321" y="3438692"/>
            <a:ext cx="599073" cy="511452"/>
            <a:chOff x="3595565" y="3651187"/>
            <a:chExt cx="495102" cy="511452"/>
          </a:xfrm>
        </p:grpSpPr>
        <p:sp>
          <p:nvSpPr>
            <p:cNvPr id="141" name="직사각형 140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4383263" y="3465004"/>
            <a:ext cx="599073" cy="511452"/>
            <a:chOff x="3595565" y="3651187"/>
            <a:chExt cx="495102" cy="511452"/>
          </a:xfrm>
        </p:grpSpPr>
        <p:sp>
          <p:nvSpPr>
            <p:cNvPr id="144" name="직사각형 143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5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36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91613"/>
              </p:ext>
            </p:extLst>
          </p:nvPr>
        </p:nvGraphicFramePr>
        <p:xfrm>
          <a:off x="5668719" y="34637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467544" y="4224441"/>
              <a:ext cx="53353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   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26515"/>
              </p:ext>
            </p:extLst>
          </p:nvPr>
        </p:nvGraphicFramePr>
        <p:xfrm>
          <a:off x="503548" y="41118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2530984"/>
            <a:ext cx="5656883" cy="20861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3412" y="3597715"/>
            <a:ext cx="4802824" cy="9595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47864" y="2888940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나눈 것 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중의 </a:t>
                </a:r>
                <a:r>
                  <a:rPr lang="en-US" altLang="ko-KR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9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360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5437114" y="3383704"/>
            <a:ext cx="431030" cy="816914"/>
            <a:chOff x="1760782" y="3310067"/>
            <a:chExt cx="731532" cy="132208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84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039" y="70462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304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3" y="1433826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48" y="2343139"/>
            <a:ext cx="5768276" cy="21717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848364" y="4224355"/>
            <a:ext cx="36004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636498" y="4224355"/>
            <a:ext cx="47200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457370" y="272459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339752" y="3573016"/>
            <a:ext cx="3986475" cy="919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086929" y="2780928"/>
            <a:ext cx="777866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3527884" y="2666523"/>
            <a:ext cx="707151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56918" y="2724594"/>
            <a:ext cx="837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90581" y="2720243"/>
            <a:ext cx="10867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64088" y="2720243"/>
            <a:ext cx="12691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137254" y="3631224"/>
                <a:ext cx="4825728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나눈 것 중의 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54" y="3631224"/>
                <a:ext cx="4825728" cy="390235"/>
              </a:xfrm>
              <a:prstGeom prst="rect">
                <a:avLst/>
              </a:prstGeom>
              <a:blipFill rotWithShape="1">
                <a:blip r:embed="rId13"/>
                <a:stretch>
                  <a:fillRect l="-1264"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그룹 110"/>
          <p:cNvGrpSpPr/>
          <p:nvPr/>
        </p:nvGrpSpPr>
        <p:grpSpPr>
          <a:xfrm>
            <a:off x="5437114" y="3404174"/>
            <a:ext cx="431030" cy="816914"/>
            <a:chOff x="1760782" y="3310067"/>
            <a:chExt cx="731532" cy="132208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115" name="직선 연결선 11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91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039" y="70462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084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3" y="1433826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48364" y="4224355"/>
            <a:ext cx="36004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636498" y="4224355"/>
            <a:ext cx="47200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21879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596" y="2384884"/>
            <a:ext cx="5879668" cy="189372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5457370" y="272459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268538" y="3331746"/>
            <a:ext cx="4561952" cy="11610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101946" y="2708920"/>
            <a:ext cx="777866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3612821" y="2666523"/>
            <a:ext cx="707151" cy="4598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56918" y="2724594"/>
            <a:ext cx="8378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85265" y="2756247"/>
            <a:ext cx="10867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64088" y="2720243"/>
            <a:ext cx="12691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797154" y="3404174"/>
            <a:ext cx="431030" cy="816914"/>
            <a:chOff x="1760782" y="3310067"/>
            <a:chExt cx="731532" cy="132208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115" name="직선 연결선 114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59732" y="3613293"/>
                <a:ext cx="500455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ko-KR" altLang="en-US" sz="19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나눈 것 중의      이므로  </a:t>
                </a:r>
                <a14:m>
                  <m:oMath xmlns:m="http://schemas.openxmlformats.org/officeDocument/2006/math"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 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 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613293"/>
                <a:ext cx="5004556" cy="390235"/>
              </a:xfrm>
              <a:prstGeom prst="rect">
                <a:avLst/>
              </a:prstGeom>
              <a:blipFill rotWithShape="1">
                <a:blip r:embed="rId14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/>
          <p:cNvGrpSpPr/>
          <p:nvPr/>
        </p:nvGrpSpPr>
        <p:grpSpPr>
          <a:xfrm>
            <a:off x="2088591" y="3439260"/>
            <a:ext cx="495102" cy="511452"/>
            <a:chOff x="3595565" y="3651187"/>
            <a:chExt cx="495102" cy="511452"/>
          </a:xfrm>
        </p:grpSpPr>
        <p:sp>
          <p:nvSpPr>
            <p:cNvPr id="49" name="직사각형 48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4546391" y="3462847"/>
            <a:ext cx="495102" cy="511452"/>
            <a:chOff x="3595565" y="3651187"/>
            <a:chExt cx="495102" cy="511452"/>
          </a:xfrm>
        </p:grpSpPr>
        <p:sp>
          <p:nvSpPr>
            <p:cNvPr id="52" name="직사각형 51"/>
            <p:cNvSpPr/>
            <p:nvPr/>
          </p:nvSpPr>
          <p:spPr>
            <a:xfrm>
              <a:off x="3595565" y="3793307"/>
              <a:ext cx="3184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44" y="3651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397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2530984"/>
            <a:ext cx="5656883" cy="2086148"/>
          </a:xfrm>
          <a:prstGeom prst="rect">
            <a:avLst/>
          </a:prstGeom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5297"/>
            <a:ext cx="287114" cy="28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93412" y="3597715"/>
            <a:ext cx="4802824" cy="9595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811925" y="1170919"/>
            <a:ext cx="2164437" cy="347597"/>
            <a:chOff x="4355997" y="1174140"/>
            <a:chExt cx="2164437" cy="347597"/>
          </a:xfrm>
        </p:grpSpPr>
        <p:sp>
          <p:nvSpPr>
            <p:cNvPr id="98" name="순서도: 대체 처리 9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46267" y="1179604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1995212" y="3017468"/>
            <a:ext cx="60025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3479175" y="2931279"/>
            <a:ext cx="665117" cy="2816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28084" y="2924944"/>
            <a:ext cx="986838" cy="34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45988" y="2924944"/>
            <a:ext cx="1013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47864" y="2888940"/>
            <a:ext cx="1152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나눈 것 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중의 </a:t>
                </a:r>
                <a:r>
                  <a:rPr lang="en-US" altLang="ko-KR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1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    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입</m:t>
                    </m:r>
                  </m:oMath>
                </a14:m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니다</a:t>
                </a:r>
                <a:r>
                  <a:rPr lang="en-US" altLang="ko-KR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0" y="3597895"/>
                <a:ext cx="5152896" cy="390235"/>
              </a:xfrm>
              <a:prstGeom prst="rect">
                <a:avLst/>
              </a:prstGeom>
              <a:blipFill rotWithShape="1">
                <a:blip r:embed="rId9"/>
                <a:stretch>
                  <a:fillRect t="-6250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220072" y="2903010"/>
            <a:ext cx="1338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7564" y="2348880"/>
            <a:ext cx="6182926" cy="21602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5437114" y="3383704"/>
            <a:ext cx="431030" cy="816914"/>
            <a:chOff x="1760782" y="3310067"/>
            <a:chExt cx="731532" cy="1322084"/>
          </a:xfrm>
        </p:grpSpPr>
        <p:grpSp>
          <p:nvGrpSpPr>
            <p:cNvPr id="76" name="그룹 75"/>
            <p:cNvGrpSpPr/>
            <p:nvPr/>
          </p:nvGrpSpPr>
          <p:grpSpPr>
            <a:xfrm>
              <a:off x="1760782" y="3310067"/>
              <a:ext cx="438404" cy="1322084"/>
              <a:chOff x="1760782" y="3310067"/>
              <a:chExt cx="438404" cy="1322084"/>
            </a:xfrm>
          </p:grpSpPr>
          <p:cxnSp>
            <p:nvCxnSpPr>
              <p:cNvPr id="80" name="직선 연결선 79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1760782" y="4034428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760782" y="3310067"/>
                <a:ext cx="435142" cy="5977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487" y="3439836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592" y="4232751"/>
              <a:ext cx="257722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6" name="직사각형 8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43"/>
            <p:cNvSpPr txBox="1"/>
            <p:nvPr/>
          </p:nvSpPr>
          <p:spPr>
            <a:xfrm>
              <a:off x="431540" y="4176628"/>
              <a:ext cx="4904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 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95256"/>
              </p:ext>
            </p:extLst>
          </p:nvPr>
        </p:nvGraphicFramePr>
        <p:xfrm>
          <a:off x="4211960" y="40503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" y="2379809"/>
            <a:ext cx="2159067" cy="2416516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275856" y="2379809"/>
            <a:ext cx="524869" cy="963924"/>
            <a:chOff x="1760782" y="3439836"/>
            <a:chExt cx="524869" cy="963924"/>
          </a:xfrm>
        </p:grpSpPr>
        <p:grpSp>
          <p:nvGrpSpPr>
            <p:cNvPr id="93" name="그룹 9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4670511" y="2537709"/>
            <a:ext cx="1115125" cy="519848"/>
            <a:chOff x="3595564" y="3642791"/>
            <a:chExt cx="1115125" cy="519848"/>
          </a:xfrm>
        </p:grpSpPr>
        <p:sp>
          <p:nvSpPr>
            <p:cNvPr id="102" name="직사각형 101"/>
            <p:cNvSpPr/>
            <p:nvPr/>
          </p:nvSpPr>
          <p:spPr>
            <a:xfrm>
              <a:off x="3595564" y="3793307"/>
              <a:ext cx="111512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/>
          <p:cNvSpPr/>
          <p:nvPr/>
        </p:nvSpPr>
        <p:spPr>
          <a:xfrm>
            <a:off x="3931418" y="2348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203848" y="3703078"/>
            <a:ext cx="596877" cy="963924"/>
            <a:chOff x="1688774" y="3439836"/>
            <a:chExt cx="596877" cy="963924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688774" y="3521931"/>
              <a:ext cx="581996" cy="881829"/>
              <a:chOff x="1688774" y="3521931"/>
              <a:chExt cx="581996" cy="881829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1695070" y="3964279"/>
                <a:ext cx="5757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688774" y="4034428"/>
                <a:ext cx="5316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95070" y="3521931"/>
                <a:ext cx="50085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4649637" y="3866320"/>
            <a:ext cx="1434531" cy="517735"/>
            <a:chOff x="3595565" y="3644904"/>
            <a:chExt cx="1288759" cy="517735"/>
          </a:xfrm>
        </p:grpSpPr>
        <p:sp>
          <p:nvSpPr>
            <p:cNvPr id="114" name="직사각형 113"/>
            <p:cNvSpPr/>
            <p:nvPr/>
          </p:nvSpPr>
          <p:spPr>
            <a:xfrm>
              <a:off x="3595565" y="3793307"/>
              <a:ext cx="103103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/>
          <p:cNvSpPr/>
          <p:nvPr/>
        </p:nvSpPr>
        <p:spPr>
          <a:xfrm>
            <a:off x="3889730" y="37030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811925" y="1169686"/>
            <a:ext cx="2164437" cy="348830"/>
            <a:chOff x="4355997" y="1172907"/>
            <a:chExt cx="2164437" cy="348830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5923335" y="1176956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863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57" y="264657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77" y="397799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208939" y="3546263"/>
            <a:ext cx="52205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6" y="2247276"/>
            <a:ext cx="2407385" cy="272230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483658" y="2379809"/>
            <a:ext cx="524869" cy="963924"/>
            <a:chOff x="1760782" y="3439836"/>
            <a:chExt cx="524869" cy="963924"/>
          </a:xfrm>
        </p:grpSpPr>
        <p:grpSp>
          <p:nvGrpSpPr>
            <p:cNvPr id="34" name="그룹 33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4828286" y="2537709"/>
            <a:ext cx="1089620" cy="519848"/>
            <a:chOff x="3595565" y="3642791"/>
            <a:chExt cx="1089620" cy="519848"/>
          </a:xfrm>
        </p:grpSpPr>
        <p:sp>
          <p:nvSpPr>
            <p:cNvPr id="43" name="직사각형 42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4173430" y="2407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83658" y="3833228"/>
            <a:ext cx="524869" cy="963924"/>
            <a:chOff x="1760782" y="3439836"/>
            <a:chExt cx="524869" cy="963924"/>
          </a:xfrm>
        </p:grpSpPr>
        <p:grpSp>
          <p:nvGrpSpPr>
            <p:cNvPr id="49" name="그룹 48"/>
            <p:cNvGrpSpPr/>
            <p:nvPr/>
          </p:nvGrpSpPr>
          <p:grpSpPr>
            <a:xfrm>
              <a:off x="1760782" y="3521931"/>
              <a:ext cx="459614" cy="881829"/>
              <a:chOff x="1760782" y="3521931"/>
              <a:chExt cx="459614" cy="881829"/>
            </a:xfrm>
          </p:grpSpPr>
          <p:cxnSp>
            <p:nvCxnSpPr>
              <p:cNvPr id="53" name="직선 연결선 52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1760782" y="4034428"/>
                <a:ext cx="45961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4793653" y="4075449"/>
            <a:ext cx="1434531" cy="517735"/>
            <a:chOff x="3595565" y="3644904"/>
            <a:chExt cx="1288759" cy="517735"/>
          </a:xfrm>
        </p:grpSpPr>
        <p:sp>
          <p:nvSpPr>
            <p:cNvPr id="74" name="직사각형 73"/>
            <p:cNvSpPr/>
            <p:nvPr/>
          </p:nvSpPr>
          <p:spPr>
            <a:xfrm>
              <a:off x="3595565" y="3793307"/>
              <a:ext cx="10100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타원 75"/>
          <p:cNvSpPr/>
          <p:nvPr/>
        </p:nvSpPr>
        <p:spPr>
          <a:xfrm>
            <a:off x="4110914" y="391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28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97" y="2679863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17" y="4191304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색칠한 부분을 분수로 쓰고 읽어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82" y="2379809"/>
            <a:ext cx="2159067" cy="2416516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275856" y="2379809"/>
            <a:ext cx="524869" cy="963924"/>
            <a:chOff x="1760782" y="3439836"/>
            <a:chExt cx="524869" cy="963924"/>
          </a:xfrm>
        </p:grpSpPr>
        <p:grpSp>
          <p:nvGrpSpPr>
            <p:cNvPr id="93" name="그룹 92"/>
            <p:cNvGrpSpPr/>
            <p:nvPr/>
          </p:nvGrpSpPr>
          <p:grpSpPr>
            <a:xfrm>
              <a:off x="1760782" y="3521931"/>
              <a:ext cx="438404" cy="881829"/>
              <a:chOff x="1760782" y="3521931"/>
              <a:chExt cx="438404" cy="881829"/>
            </a:xfrm>
          </p:grpSpPr>
          <p:cxnSp>
            <p:nvCxnSpPr>
              <p:cNvPr id="97" name="직선 연결선 96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760782" y="4034428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4620484" y="2537709"/>
            <a:ext cx="1089620" cy="519848"/>
            <a:chOff x="3595565" y="3642791"/>
            <a:chExt cx="1089620" cy="519848"/>
          </a:xfrm>
        </p:grpSpPr>
        <p:sp>
          <p:nvSpPr>
            <p:cNvPr id="102" name="직사각형 101"/>
            <p:cNvSpPr/>
            <p:nvPr/>
          </p:nvSpPr>
          <p:spPr>
            <a:xfrm>
              <a:off x="3595565" y="3793307"/>
              <a:ext cx="104844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462" y="364279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그룹 104"/>
          <p:cNvGrpSpPr/>
          <p:nvPr/>
        </p:nvGrpSpPr>
        <p:grpSpPr>
          <a:xfrm>
            <a:off x="3203848" y="3703078"/>
            <a:ext cx="596877" cy="963924"/>
            <a:chOff x="1688774" y="3439836"/>
            <a:chExt cx="596877" cy="963924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688774" y="3521931"/>
              <a:ext cx="531622" cy="881829"/>
              <a:chOff x="1688774" y="3521931"/>
              <a:chExt cx="531622" cy="881829"/>
            </a:xfrm>
          </p:grpSpPr>
          <p:cxnSp>
            <p:nvCxnSpPr>
              <p:cNvPr id="109" name="직선 연결선 108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1688774" y="4034428"/>
                <a:ext cx="53162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760782" y="3521931"/>
                <a:ext cx="43514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97" y="39310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" name="그림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525" y="4049459"/>
            <a:ext cx="667145" cy="317985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4585851" y="3866320"/>
            <a:ext cx="1434531" cy="517735"/>
            <a:chOff x="3595565" y="3644904"/>
            <a:chExt cx="1288759" cy="517735"/>
          </a:xfrm>
        </p:grpSpPr>
        <p:sp>
          <p:nvSpPr>
            <p:cNvPr id="114" name="직사각형 113"/>
            <p:cNvSpPr/>
            <p:nvPr/>
          </p:nvSpPr>
          <p:spPr>
            <a:xfrm>
              <a:off x="3595565" y="3793307"/>
              <a:ext cx="122282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분의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601" y="36449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7" name="그룹 116"/>
          <p:cNvGrpSpPr/>
          <p:nvPr/>
        </p:nvGrpSpPr>
        <p:grpSpPr>
          <a:xfrm>
            <a:off x="4811925" y="1169686"/>
            <a:ext cx="2164437" cy="348830"/>
            <a:chOff x="4355997" y="1172907"/>
            <a:chExt cx="2164437" cy="348830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5923335" y="1176956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92745" y="3083920"/>
            <a:ext cx="6667165" cy="1885166"/>
            <a:chOff x="192745" y="3609020"/>
            <a:chExt cx="6667165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090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57" y="264657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21254"/>
              </p:ext>
            </p:extLst>
          </p:nvPr>
        </p:nvGraphicFramePr>
        <p:xfrm>
          <a:off x="5904148" y="34277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07088"/>
              </p:ext>
            </p:extLst>
          </p:nvPr>
        </p:nvGraphicFramePr>
        <p:xfrm>
          <a:off x="6120172" y="41130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43"/>
          <p:cNvSpPr txBox="1"/>
          <p:nvPr/>
        </p:nvSpPr>
        <p:spPr>
          <a:xfrm>
            <a:off x="467544" y="3532032"/>
            <a:ext cx="630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      이고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467544" y="4257092"/>
            <a:ext cx="630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       이고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9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페이지에서는 가운데 답박스의 답 확인만 하도록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17359" y="2116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313673" y="2601682"/>
            <a:ext cx="369806" cy="565086"/>
            <a:chOff x="3288754" y="3706764"/>
            <a:chExt cx="369806" cy="565086"/>
          </a:xfrm>
        </p:grpSpPr>
        <p:sp>
          <p:nvSpPr>
            <p:cNvPr id="108" name="직사각형 107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3515688" y="3773237"/>
            <a:ext cx="369806" cy="565086"/>
            <a:chOff x="3288754" y="3706764"/>
            <a:chExt cx="369806" cy="565086"/>
          </a:xfrm>
        </p:grpSpPr>
        <p:sp>
          <p:nvSpPr>
            <p:cNvPr id="114" name="직사각형 113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361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817160" y="5294981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4554988" y="2385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73504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타원 89"/>
          <p:cNvSpPr/>
          <p:nvPr/>
        </p:nvSpPr>
        <p:spPr>
          <a:xfrm>
            <a:off x="4484572" y="519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4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팝업창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슬라이드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앞의 이너탭에서 답박스였던 부분은 검정 텍스트로 바꿔주세요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색상박스 위치는 이전 이너탭과 같아야 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7681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661161" y="207681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497475" y="1844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2" name="직선 연결선 91"/>
          <p:cNvCxnSpPr>
            <a:stCxn id="91" idx="6"/>
            <a:endCxn id="96" idx="2"/>
          </p:cNvCxnSpPr>
          <p:nvPr/>
        </p:nvCxnSpPr>
        <p:spPr bwMode="auto">
          <a:xfrm>
            <a:off x="1748785" y="2933569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3" name="타원 102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4" name="타원 103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5" name="타원 104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6" name="타원 10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연결선 118"/>
          <p:cNvCxnSpPr>
            <a:stCxn id="93" idx="6"/>
            <a:endCxn id="94" idx="2"/>
          </p:cNvCxnSpPr>
          <p:nvPr/>
        </p:nvCxnSpPr>
        <p:spPr bwMode="auto">
          <a:xfrm>
            <a:off x="1748785" y="4310028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>
            <a:stCxn id="103" idx="5"/>
            <a:endCxn id="105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6" idx="2"/>
            <a:endCxn id="104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타원 121"/>
          <p:cNvSpPr/>
          <p:nvPr/>
        </p:nvSpPr>
        <p:spPr>
          <a:xfrm>
            <a:off x="1627780" y="2599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20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img_01.png / 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/>
          <p:cNvSpPr/>
          <p:nvPr/>
        </p:nvSpPr>
        <p:spPr>
          <a:xfrm>
            <a:off x="4385203" y="2524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98733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57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페이지에서는 가운데 답박스의 답 확인만 하도록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65" y="1409738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930" y="2157515"/>
            <a:ext cx="1296958" cy="281374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518118" y="2303967"/>
            <a:ext cx="369806" cy="565086"/>
            <a:chOff x="3288754" y="3706764"/>
            <a:chExt cx="369806" cy="565086"/>
          </a:xfrm>
        </p:grpSpPr>
        <p:sp>
          <p:nvSpPr>
            <p:cNvPr id="60" name="직사각형 59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4326091" y="4044828"/>
            <a:ext cx="369806" cy="565086"/>
            <a:chOff x="3288754" y="3706764"/>
            <a:chExt cx="369806" cy="565086"/>
          </a:xfrm>
        </p:grpSpPr>
        <p:sp>
          <p:nvSpPr>
            <p:cNvPr id="63" name="직사각형 62"/>
            <p:cNvSpPr/>
            <p:nvPr/>
          </p:nvSpPr>
          <p:spPr>
            <a:xfrm>
              <a:off x="3288754" y="3902518"/>
              <a:ext cx="369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145" y="37067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5644071" y="266995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72013" y="2600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208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7015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962" y="1388966"/>
            <a:ext cx="6576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파란선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6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앞의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이너탭에서 답박스였던 부분은 검정 텍스트로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색상박스 위치는 이전 이너탭과 같아야 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57469"/>
            <a:ext cx="420363" cy="42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930" y="2157515"/>
            <a:ext cx="1296958" cy="281374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6" name="타원 45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9" name="타원 48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0" name="타원 49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타원 51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3" name="타원 52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4" name="타원 53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6" name="타원 5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5" name="TextBox 64"/>
          <p:cNvSpPr txBox="1"/>
          <p:nvPr/>
        </p:nvSpPr>
        <p:spPr>
          <a:xfrm>
            <a:off x="5644071" y="266995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725803" y="3852428"/>
                <a:ext cx="1045480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dirty="0" smtClean="0">
                              <a:latin typeface="Cambria Math"/>
                              <a:ea typeface="맑은 고딕" panose="020B0503020000020004" pitchFamily="50" charset="-127"/>
                            </a:rPr>
                          </m:ctrlPr>
                        </m:fPr>
                        <m:num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03" y="3852428"/>
                <a:ext cx="1045480" cy="9002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/>
          <p:cNvCxnSpPr>
            <a:stCxn id="52" idx="5"/>
            <a:endCxn id="54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56" idx="2"/>
            <a:endCxn id="53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0531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661161" y="200531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497475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72013" y="2600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568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9" name="직선 연결선 78"/>
          <p:cNvCxnSpPr/>
          <p:nvPr/>
        </p:nvCxnSpPr>
        <p:spPr bwMode="auto">
          <a:xfrm>
            <a:off x="1720913" y="2894460"/>
            <a:ext cx="642280" cy="141556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50" idx="3"/>
          </p:cNvCxnSpPr>
          <p:nvPr/>
        </p:nvCxnSpPr>
        <p:spPr bwMode="auto">
          <a:xfrm flipH="1">
            <a:off x="1693295" y="2972678"/>
            <a:ext cx="619552" cy="134264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그룹 66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21879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/>
          <p:cNvSpPr/>
          <p:nvPr/>
        </p:nvSpPr>
        <p:spPr>
          <a:xfrm>
            <a:off x="4256737" y="3706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" y="2247273"/>
            <a:ext cx="1317536" cy="267984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03548" y="1547500"/>
            <a:ext cx="65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관계있는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것끼리 이어 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55679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" y="1908178"/>
            <a:ext cx="420441" cy="35405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811925" y="1164584"/>
            <a:ext cx="2156686" cy="353932"/>
            <a:chOff x="4355997" y="1167805"/>
            <a:chExt cx="2156686" cy="353932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220940" y="116780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931254" y="117652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5651223" y="11729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68590" y="117940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067680" y="117548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70785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543397" y="2372164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3397" y="3802827"/>
            <a:ext cx="2213856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69329" y="2371057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469328" y="3802826"/>
            <a:ext cx="1394967" cy="1014407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624297" y="2531454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 중의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928" y="3986863"/>
            <a:ext cx="20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03" y="207681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661161" y="207681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163816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2" name="직선 연결선 91"/>
          <p:cNvCxnSpPr>
            <a:stCxn id="91" idx="6"/>
            <a:endCxn id="96" idx="2"/>
          </p:cNvCxnSpPr>
          <p:nvPr/>
        </p:nvCxnSpPr>
        <p:spPr bwMode="auto">
          <a:xfrm>
            <a:off x="1748785" y="2933569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163816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 bwMode="auto">
          <a:xfrm>
            <a:off x="2296647" y="425471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2296647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3" name="타원 102"/>
          <p:cNvSpPr/>
          <p:nvPr/>
        </p:nvSpPr>
        <p:spPr bwMode="auto">
          <a:xfrm>
            <a:off x="4841691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4" name="타원 103"/>
          <p:cNvSpPr/>
          <p:nvPr/>
        </p:nvSpPr>
        <p:spPr bwMode="auto">
          <a:xfrm>
            <a:off x="4841691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5" name="타원 104"/>
          <p:cNvSpPr/>
          <p:nvPr/>
        </p:nvSpPr>
        <p:spPr bwMode="auto">
          <a:xfrm>
            <a:off x="5273512" y="425180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6" name="타원 105"/>
          <p:cNvSpPr/>
          <p:nvPr/>
        </p:nvSpPr>
        <p:spPr bwMode="auto">
          <a:xfrm>
            <a:off x="5256324" y="287826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5679245" y="2748903"/>
            <a:ext cx="10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직선 연결선 118"/>
          <p:cNvCxnSpPr>
            <a:stCxn id="93" idx="6"/>
            <a:endCxn id="94" idx="2"/>
          </p:cNvCxnSpPr>
          <p:nvPr/>
        </p:nvCxnSpPr>
        <p:spPr bwMode="auto">
          <a:xfrm>
            <a:off x="1748785" y="4310028"/>
            <a:ext cx="54786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/>
          <p:cNvCxnSpPr>
            <a:stCxn id="103" idx="5"/>
            <a:endCxn id="105" idx="1"/>
          </p:cNvCxnSpPr>
          <p:nvPr/>
        </p:nvCxnSpPr>
        <p:spPr bwMode="auto">
          <a:xfrm>
            <a:off x="4936109" y="2972678"/>
            <a:ext cx="353603" cy="129532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stCxn id="106" idx="2"/>
            <a:endCxn id="104" idx="6"/>
          </p:cNvCxnSpPr>
          <p:nvPr/>
        </p:nvCxnSpPr>
        <p:spPr bwMode="auto">
          <a:xfrm flipH="1">
            <a:off x="4952309" y="2933569"/>
            <a:ext cx="304015" cy="137354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1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594" y="131772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36404"/>
              </p:ext>
            </p:extLst>
          </p:nvPr>
        </p:nvGraphicFramePr>
        <p:xfrm>
          <a:off x="6014862" y="39689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0" name="그룹 89"/>
          <p:cNvGrpSpPr/>
          <p:nvPr/>
        </p:nvGrpSpPr>
        <p:grpSpPr>
          <a:xfrm>
            <a:off x="192745" y="3083919"/>
            <a:ext cx="6667165" cy="2057553"/>
            <a:chOff x="192745" y="3609020"/>
            <a:chExt cx="6667165" cy="1360066"/>
          </a:xfrm>
        </p:grpSpPr>
        <p:sp>
          <p:nvSpPr>
            <p:cNvPr id="95" name="직사각형 9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8478" y="3609020"/>
              <a:ext cx="561114" cy="199325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43"/>
                <p:cNvSpPr txBox="1"/>
                <p:nvPr/>
              </p:nvSpPr>
              <p:spPr>
                <a:xfrm>
                  <a:off x="619035" y="3899877"/>
                  <a:ext cx="6160847" cy="430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 smtClean="0">
                      <a:ea typeface="맑은 고딕" pitchFamily="50" charset="-127"/>
                    </a:rPr>
                    <a:t>         은</a:t>
                  </a:r>
                  <a14:m>
                    <m:oMath xmlns:m="http://schemas.openxmlformats.org/officeDocument/2006/math">
                      <m:r>
                        <a:rPr lang="en-US" altLang="ko-KR" sz="1800" b="0" i="0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전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체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를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같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en-US" altLang="ko-KR" sz="1800" b="0" i="1" spc="-150" smtClean="0">
                          <a:latin typeface="Cambria Math"/>
                          <a:ea typeface="맑은 고딕" pitchFamily="50" charset="-127"/>
                        </a:rPr>
                        <m:t>8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나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눈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것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의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7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므로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     이고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8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분의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이라고 읽습니다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8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35" y="3899877"/>
                  <a:ext cx="6160847" cy="430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1" t="-3738" r="-891" b="-140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43"/>
                <p:cNvSpPr txBox="1"/>
                <p:nvPr/>
              </p:nvSpPr>
              <p:spPr>
                <a:xfrm>
                  <a:off x="611560" y="4460654"/>
                  <a:ext cx="6132330" cy="430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ko-KR" altLang="en-US" sz="1800" spc="-150" dirty="0" smtClean="0">
                      <a:ea typeface="맑은 고딕" pitchFamily="50" charset="-127"/>
                    </a:rPr>
                    <a:t>         은</a:t>
                  </a:r>
                  <a14:m>
                    <m:oMath xmlns:m="http://schemas.openxmlformats.org/officeDocument/2006/math">
                      <m:r>
                        <a:rPr lang="en-US" altLang="ko-KR" sz="1800" b="0" i="0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전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체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를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같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6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나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눈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것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중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의</m:t>
                      </m:r>
                      <m:r>
                        <a:rPr lang="en-US" altLang="ko-KR" sz="18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 4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이</m:t>
                      </m:r>
                      <m:r>
                        <a:rPr lang="ko-KR" altLang="en-US" sz="180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므</m:t>
                      </m:r>
                      <m:r>
                        <a:rPr lang="ko-KR" altLang="en-US" sz="18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로</m:t>
                      </m:r>
                    </m:oMath>
                  </a14:m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     이고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분의 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lang="ko-KR" altLang="en-US" sz="1800" spc="-150" dirty="0" smtClean="0">
                      <a:latin typeface="맑은 고딕" pitchFamily="50" charset="-127"/>
                      <a:ea typeface="맑은 고딕" pitchFamily="50" charset="-127"/>
                    </a:rPr>
                    <a:t>라고 읽습니다</a:t>
                  </a:r>
                  <a:r>
                    <a:rPr lang="en-US" altLang="ko-KR" sz="1800" spc="-150" dirty="0" smtClean="0"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9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460654"/>
                  <a:ext cx="6132330" cy="430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795" t="-3738" r="-895" b="-140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090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869" y="3392996"/>
            <a:ext cx="468564" cy="473829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7015" y="4257092"/>
            <a:ext cx="428767" cy="438295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350"/>
              </p:ext>
            </p:extLst>
          </p:nvPr>
        </p:nvGraphicFramePr>
        <p:xfrm>
          <a:off x="5184068" y="3413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9721"/>
              </p:ext>
            </p:extLst>
          </p:nvPr>
        </p:nvGraphicFramePr>
        <p:xfrm>
          <a:off x="5145696" y="424274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24028" y="1173798"/>
            <a:ext cx="2152334" cy="354361"/>
            <a:chOff x="4368100" y="1177019"/>
            <a:chExt cx="2152334" cy="354361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3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\lesson06\ops\ms_lesson06\images\ms_31_6_02_01_01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6508"/>
          <a:stretch/>
        </p:blipFill>
        <p:spPr>
          <a:xfrm>
            <a:off x="1266343" y="2456477"/>
            <a:ext cx="3263324" cy="1944631"/>
          </a:xfrm>
          <a:prstGeom prst="rect">
            <a:avLst/>
          </a:prstGeom>
        </p:spPr>
      </p:pic>
      <p:pic>
        <p:nvPicPr>
          <p:cNvPr id="2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5097" y="293538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1526" y="380013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50375" y="3782248"/>
            <a:ext cx="7270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0375" y="2935383"/>
            <a:ext cx="7270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900" dirty="0" smtClean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143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08" y="2599319"/>
            <a:ext cx="5861155" cy="16779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40152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167814" y="3776634"/>
            <a:ext cx="4063725" cy="3704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45195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0943" y="3776635"/>
            <a:ext cx="4145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6036" y="3714174"/>
            <a:ext cx="381099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7" y="3994007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08" y="2599319"/>
            <a:ext cx="5861155" cy="167792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940152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167814" y="3776634"/>
            <a:ext cx="4063725" cy="3704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45195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0943" y="3776635"/>
            <a:ext cx="4145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6036" y="3714174"/>
            <a:ext cx="381099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7" y="3994007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359532" y="4211796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0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6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21" y="2600908"/>
            <a:ext cx="6063111" cy="16682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003707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1680" y="3764088"/>
            <a:ext cx="4917108" cy="493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0875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7217" y="3738896"/>
            <a:ext cx="4995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51041" y="3750573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92" y="4030406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49869" y="373889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0" y="401872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99592" y="2672916"/>
            <a:ext cx="5606636" cy="1588892"/>
            <a:chOff x="6382188" y="2354624"/>
            <a:chExt cx="5606636" cy="15888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2188" y="2354624"/>
              <a:ext cx="5301827" cy="158889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774513" y="2702511"/>
              <a:ext cx="468052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504548" y="2723140"/>
              <a:ext cx="696887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76067" y="3411268"/>
              <a:ext cx="3972697" cy="4959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381345" y="2702511"/>
              <a:ext cx="607479" cy="46884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10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" y="1418035"/>
            <a:ext cx="347407" cy="34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3214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0942" y="3776635"/>
            <a:ext cx="45932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91001" y="375303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52" y="403286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1580" y="2628726"/>
            <a:ext cx="5665457" cy="1592362"/>
            <a:chOff x="5882108" y="4104890"/>
            <a:chExt cx="5665457" cy="159236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2108" y="4104890"/>
              <a:ext cx="5665457" cy="159236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7272300" y="4385339"/>
              <a:ext cx="594066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72500" y="4537345"/>
              <a:ext cx="720080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016716" y="4385339"/>
              <a:ext cx="468052" cy="5157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272299" y="5301208"/>
              <a:ext cx="4275265" cy="3696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7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\lesson06\ops\ms_lesson06\images\ms_31_6_02_02_01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5" y="1418035"/>
            <a:ext cx="347407" cy="34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3214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20942" y="3776635"/>
            <a:ext cx="4858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23049" y="3786577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70" y="4102414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619621" y="5434066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2930761" y="3789040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12" y="4068873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2" y="1670942"/>
            <a:ext cx="315825" cy="3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811925" y="1170919"/>
            <a:ext cx="2164437" cy="349869"/>
            <a:chOff x="4355997" y="1174140"/>
            <a:chExt cx="2164437" cy="34986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073147" y="117776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55997" y="1174140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21" y="2600908"/>
            <a:ext cx="6063111" cy="16682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51720" y="2945990"/>
            <a:ext cx="594066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016970" y="2883291"/>
            <a:ext cx="735050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003707" y="2939606"/>
            <a:ext cx="668227" cy="5157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91680" y="3764088"/>
            <a:ext cx="4917108" cy="493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76229" y="4537837"/>
            <a:ext cx="3934321" cy="468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51720" y="3026547"/>
            <a:ext cx="921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1920" y="3021579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08750" y="3020771"/>
            <a:ext cx="1047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17217" y="3738896"/>
            <a:ext cx="4995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중의  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51041" y="3750573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92" y="4030406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19621" y="53286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0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7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604986" y="2456892"/>
            <a:ext cx="6038926" cy="21602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49869" y="3738896"/>
            <a:ext cx="3810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0" y="4018729"/>
            <a:ext cx="334698" cy="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43"/>
            <p:cNvSpPr txBox="1"/>
            <p:nvPr/>
          </p:nvSpPr>
          <p:spPr>
            <a:xfrm>
              <a:off x="358123" y="4211796"/>
              <a:ext cx="41418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8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41544</TotalTime>
  <Words>2587</Words>
  <Application>Microsoft Office PowerPoint</Application>
  <PresentationFormat>화면 슬라이드 쇼(4:3)</PresentationFormat>
  <Paragraphs>802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7278</cp:revision>
  <dcterms:created xsi:type="dcterms:W3CDTF">2008-07-15T12:19:11Z</dcterms:created>
  <dcterms:modified xsi:type="dcterms:W3CDTF">2022-03-08T05:42:00Z</dcterms:modified>
</cp:coreProperties>
</file>