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288" r:id="rId4"/>
    <p:sldId id="1327" r:id="rId5"/>
    <p:sldId id="1365" r:id="rId6"/>
    <p:sldId id="1353" r:id="rId7"/>
    <p:sldId id="1371" r:id="rId8"/>
    <p:sldId id="1357" r:id="rId9"/>
    <p:sldId id="1373" r:id="rId10"/>
    <p:sldId id="1374" r:id="rId11"/>
    <p:sldId id="1375" r:id="rId12"/>
    <p:sldId id="1376" r:id="rId13"/>
    <p:sldId id="1372" r:id="rId14"/>
    <p:sldId id="1361" r:id="rId15"/>
    <p:sldId id="1362" r:id="rId16"/>
    <p:sldId id="1364" r:id="rId17"/>
    <p:sldId id="1315" r:id="rId18"/>
    <p:sldId id="1360" r:id="rId19"/>
    <p:sldId id="1351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0066"/>
    <a:srgbClr val="990033"/>
    <a:srgbClr val="A50021"/>
    <a:srgbClr val="218F4E"/>
    <a:srgbClr val="FFFFFF"/>
    <a:srgbClr val="D4EFFD"/>
    <a:srgbClr val="FFD0E4"/>
    <a:srgbClr val="D1E5AE"/>
    <a:srgbClr val="D0E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data2.tsherpa.co.kr/tsherpa/MultiMedia/Flash/2020/curri/index.html?flashxmlnum=blackbox7&amp;classa=A8-C1-41-MM-MM-04-02-01-0-0-0-0&amp;classno=MM_41_04/suh_0401_01_0001/suh_04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7-01-0-0-0-0&amp;classno=MM_41_04/suh_0401_06_0001/suh_0401_06_0001_101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7900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5272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10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CF7264A-6686-4BD4-AB10-8FBF1D200215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학생들은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7D37AEA-7190-4195-8425-D7FF8E12E4DD}"/>
              </a:ext>
            </a:extLst>
          </p:cNvPr>
          <p:cNvSpPr txBox="1"/>
          <p:nvPr/>
        </p:nvSpPr>
        <p:spPr>
          <a:xfrm>
            <a:off x="1930679" y="2123564"/>
            <a:ext cx="3393371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영화관 좌석을 찾고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96" y="1916832"/>
            <a:ext cx="360000" cy="355000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2E1E1F48-2052-460F-ADE4-6CB5549195BE}"/>
              </a:ext>
            </a:extLst>
          </p:cNvPr>
          <p:cNvSpPr txBox="1"/>
          <p:nvPr/>
        </p:nvSpPr>
        <p:spPr>
          <a:xfrm>
            <a:off x="436128" y="2792978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학생들의 좌석은 어디인가요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8C1BB76-C4FB-4A1F-9D73-4D812CD238C6}"/>
              </a:ext>
            </a:extLst>
          </p:cNvPr>
          <p:cNvSpPr txBox="1"/>
          <p:nvPr/>
        </p:nvSpPr>
        <p:spPr>
          <a:xfrm>
            <a:off x="1930679" y="3287742"/>
            <a:ext cx="3393371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 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FEC9D4A2-C1D9-4504-AA5A-7577E2183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96" y="3157706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1839F94-C562-46FD-8FB2-8CACB20B4488}"/>
              </a:ext>
            </a:extLst>
          </p:cNvPr>
          <p:cNvGrpSpPr/>
          <p:nvPr/>
        </p:nvGrpSpPr>
        <p:grpSpPr>
          <a:xfrm>
            <a:off x="2651830" y="1361079"/>
            <a:ext cx="4332438" cy="260415"/>
            <a:chOff x="3894280" y="2564904"/>
            <a:chExt cx="4332438" cy="260415"/>
          </a:xfrm>
        </p:grpSpPr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ABE3543-92FA-4AD6-B4DD-2C9D93BE0851}"/>
                </a:ext>
              </a:extLst>
            </p:cNvPr>
            <p:cNvGrpSpPr/>
            <p:nvPr/>
          </p:nvGrpSpPr>
          <p:grpSpPr>
            <a:xfrm>
              <a:off x="4438732" y="2565230"/>
              <a:ext cx="521274" cy="258880"/>
              <a:chOff x="3792317" y="345499"/>
              <a:chExt cx="521274" cy="25888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8437B868-7C6B-43DC-8FC6-4959762F697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D2C9AEF4-DF9D-450F-A8B2-2832AA334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55B7B64A-1576-4060-92CE-83DF1BBDBD6C}"/>
                </a:ext>
              </a:extLst>
            </p:cNvPr>
            <p:cNvGrpSpPr/>
            <p:nvPr/>
          </p:nvGrpSpPr>
          <p:grpSpPr>
            <a:xfrm>
              <a:off x="4983184" y="2566898"/>
              <a:ext cx="521274" cy="255591"/>
              <a:chOff x="4338619" y="347167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5156A06A-4F7C-42A8-9234-868628FC9EF4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96B20FB2-DB38-4227-9481-53213D410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DE48CDBA-6D11-48DA-9B2C-017952C50C51}"/>
                </a:ext>
              </a:extLst>
            </p:cNvPr>
            <p:cNvGrpSpPr/>
            <p:nvPr/>
          </p:nvGrpSpPr>
          <p:grpSpPr>
            <a:xfrm>
              <a:off x="5527636" y="2565689"/>
              <a:ext cx="521274" cy="255591"/>
              <a:chOff x="4887332" y="345958"/>
              <a:chExt cx="521274" cy="2555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200408D5-55DC-4D0B-B88D-6A9A0A00DA1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029D93D7-511D-49BD-89E3-75805C630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8D46FE57-06FD-492E-8FC4-17FD60F38887}"/>
                </a:ext>
              </a:extLst>
            </p:cNvPr>
            <p:cNvGrpSpPr/>
            <p:nvPr/>
          </p:nvGrpSpPr>
          <p:grpSpPr>
            <a:xfrm>
              <a:off x="3894280" y="2564904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6B084A28-8FBE-43ED-9F63-C6901634EEF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AC31A9CF-FE99-4092-83CA-61D065409E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4DF9B40B-3DDB-4416-A0A0-DDA645476D33}"/>
                </a:ext>
              </a:extLst>
            </p:cNvPr>
            <p:cNvGrpSpPr/>
            <p:nvPr/>
          </p:nvGrpSpPr>
          <p:grpSpPr>
            <a:xfrm>
              <a:off x="6072088" y="2564904"/>
              <a:ext cx="521274" cy="256376"/>
              <a:chOff x="4887332" y="345173"/>
              <a:chExt cx="521274" cy="25637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EAAFC30B-4528-45D4-9972-B141CC0BCF9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48B73123-6F09-4506-AA0E-A52FC078A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36572223-C0D1-48DF-989D-437329079545}"/>
                </a:ext>
              </a:extLst>
            </p:cNvPr>
            <p:cNvGrpSpPr/>
            <p:nvPr/>
          </p:nvGrpSpPr>
          <p:grpSpPr>
            <a:xfrm>
              <a:off x="6616540" y="2565689"/>
              <a:ext cx="521274" cy="255591"/>
              <a:chOff x="4887332" y="345958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FC36128B-F402-4807-B00B-9F8502A9E45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FB976DCA-3F65-403F-AD7F-A13626EB6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70680519-AC8A-429B-8099-198690297E90}"/>
                </a:ext>
              </a:extLst>
            </p:cNvPr>
            <p:cNvGrpSpPr/>
            <p:nvPr/>
          </p:nvGrpSpPr>
          <p:grpSpPr>
            <a:xfrm>
              <a:off x="7160992" y="2565689"/>
              <a:ext cx="521274" cy="255591"/>
              <a:chOff x="4887332" y="345958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03E27FA2-D837-4395-87F6-4E111270F81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51C85622-E67E-4EEE-924B-644E6C2CA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45E04C8E-9CEA-4198-A03B-F6B6EC4D215F}"/>
                </a:ext>
              </a:extLst>
            </p:cNvPr>
            <p:cNvGrpSpPr/>
            <p:nvPr/>
          </p:nvGrpSpPr>
          <p:grpSpPr>
            <a:xfrm>
              <a:off x="7705444" y="2565689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8260976F-D437-49FB-BB6F-14640206228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CE6DC7F5-C491-4244-9DD1-80855F0EF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719784-600B-49CC-B1CA-D5AD87E93F22}"/>
              </a:ext>
            </a:extLst>
          </p:cNvPr>
          <p:cNvSpPr/>
          <p:nvPr/>
        </p:nvSpPr>
        <p:spPr>
          <a:xfrm>
            <a:off x="2096985" y="13625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23FE72-5288-40B6-8CBD-660682E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65" y="135772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909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75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CF7264A-6686-4BD4-AB10-8FBF1D200215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 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번의 좌석을 어떻게 찾을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7D37AEA-7190-4195-8425-D7FF8E12E4DD}"/>
              </a:ext>
            </a:extLst>
          </p:cNvPr>
          <p:cNvSpPr txBox="1"/>
          <p:nvPr/>
        </p:nvSpPr>
        <p:spPr>
          <a:xfrm>
            <a:off x="1066583" y="2123564"/>
            <a:ext cx="487360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 열을 찾고 다 열에서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찾습니다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72" y="1916832"/>
            <a:ext cx="360000" cy="355000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2E1E1F48-2052-460F-ADE4-6CB5549195BE}"/>
              </a:ext>
            </a:extLst>
          </p:cNvPr>
          <p:cNvSpPr txBox="1"/>
          <p:nvPr/>
        </p:nvSpPr>
        <p:spPr>
          <a:xfrm>
            <a:off x="436128" y="2792978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 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번의 좌석은 어떻게 찾을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8C1BB76-C4FB-4A1F-9D73-4D812CD238C6}"/>
              </a:ext>
            </a:extLst>
          </p:cNvPr>
          <p:cNvSpPr txBox="1"/>
          <p:nvPr/>
        </p:nvSpPr>
        <p:spPr>
          <a:xfrm>
            <a:off x="1066583" y="3287742"/>
            <a:ext cx="487360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 열을 찾고 마 열에서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찾습니다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FEC9D4A2-C1D9-4504-AA5A-7577E2183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72" y="3157706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22E5B92-64D3-4F96-9D8E-BBD7983E95CC}"/>
              </a:ext>
            </a:extLst>
          </p:cNvPr>
          <p:cNvGrpSpPr/>
          <p:nvPr/>
        </p:nvGrpSpPr>
        <p:grpSpPr>
          <a:xfrm>
            <a:off x="2643482" y="1360559"/>
            <a:ext cx="4332438" cy="260415"/>
            <a:chOff x="3894280" y="3068175"/>
            <a:chExt cx="4332438" cy="260415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3F12D9FF-D285-4474-B928-7B277ECB1E07}"/>
                </a:ext>
              </a:extLst>
            </p:cNvPr>
            <p:cNvGrpSpPr/>
            <p:nvPr/>
          </p:nvGrpSpPr>
          <p:grpSpPr>
            <a:xfrm>
              <a:off x="4438732" y="3068501"/>
              <a:ext cx="521274" cy="258880"/>
              <a:chOff x="3792317" y="345499"/>
              <a:chExt cx="521274" cy="25888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230A06DA-31E1-49AF-8C4B-42694C73881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FBD98183-82A6-455B-AF36-2F1DF3541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C5D5A6A0-164A-4073-9DA8-70B375C4AD97}"/>
                </a:ext>
              </a:extLst>
            </p:cNvPr>
            <p:cNvGrpSpPr/>
            <p:nvPr/>
          </p:nvGrpSpPr>
          <p:grpSpPr>
            <a:xfrm>
              <a:off x="4983184" y="3070169"/>
              <a:ext cx="521274" cy="255591"/>
              <a:chOff x="4338619" y="347167"/>
              <a:chExt cx="521274" cy="25559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A48F2D12-9B7B-41AE-AF4B-C8D38D3481B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A1C6A8C6-B3FC-4228-A720-9FAA0B663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15766DCA-FB6D-4C07-B67B-5501F9F7043F}"/>
                </a:ext>
              </a:extLst>
            </p:cNvPr>
            <p:cNvGrpSpPr/>
            <p:nvPr/>
          </p:nvGrpSpPr>
          <p:grpSpPr>
            <a:xfrm>
              <a:off x="5527636" y="3068960"/>
              <a:ext cx="521274" cy="255591"/>
              <a:chOff x="4887332" y="345958"/>
              <a:chExt cx="521274" cy="25559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043D0F38-AF8D-4F81-9AD5-564A798BEAA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C02533B-D6E2-4BA8-8D9C-0A07D5352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B41ADCA0-C510-477A-B623-3DBC0F4BFB19}"/>
                </a:ext>
              </a:extLst>
            </p:cNvPr>
            <p:cNvGrpSpPr/>
            <p:nvPr/>
          </p:nvGrpSpPr>
          <p:grpSpPr>
            <a:xfrm>
              <a:off x="3894280" y="3068175"/>
              <a:ext cx="521274" cy="260415"/>
              <a:chOff x="3240719" y="345173"/>
              <a:chExt cx="521274" cy="26041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073AB7C6-B292-40D7-8B39-4D3D2E83B6F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A9D31656-7CB7-4DF6-8D50-C62CC8A95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7FE423E4-3860-4B1F-966B-FA42D2C84158}"/>
                </a:ext>
              </a:extLst>
            </p:cNvPr>
            <p:cNvGrpSpPr/>
            <p:nvPr/>
          </p:nvGrpSpPr>
          <p:grpSpPr>
            <a:xfrm>
              <a:off x="6072088" y="3068960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51A8C2F7-5BA3-41DF-9BA8-0474FFBC7E2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D74A9A6B-89D6-462A-913A-F1500081D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063A203-7989-49FE-9D68-C86FA45A1C9A}"/>
                </a:ext>
              </a:extLst>
            </p:cNvPr>
            <p:cNvGrpSpPr/>
            <p:nvPr/>
          </p:nvGrpSpPr>
          <p:grpSpPr>
            <a:xfrm>
              <a:off x="6616540" y="3068960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52B9D2DC-9801-4BBB-A900-FC681C91B27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EF5771FA-852D-4C1A-BEBF-1149CC117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399E3206-0A46-4C4F-8338-12D388D0E145}"/>
                </a:ext>
              </a:extLst>
            </p:cNvPr>
            <p:cNvGrpSpPr/>
            <p:nvPr/>
          </p:nvGrpSpPr>
          <p:grpSpPr>
            <a:xfrm>
              <a:off x="7160992" y="3068960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82C97D2D-6BEB-40FF-8A62-128C655091A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A3312B2F-5A7B-47EB-B0DF-B877073E4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3F7D7ED5-54D5-4BDE-81DC-7282C41CD5E2}"/>
                </a:ext>
              </a:extLst>
            </p:cNvPr>
            <p:cNvGrpSpPr/>
            <p:nvPr/>
          </p:nvGrpSpPr>
          <p:grpSpPr>
            <a:xfrm>
              <a:off x="7705444" y="3068960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C4F8A0DB-8095-4781-A8E4-AFC2161A2E8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3BF5CFDC-9F01-4A12-BC11-3CC0E82E8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719784-600B-49CC-B1CA-D5AD87E93F22}"/>
              </a:ext>
            </a:extLst>
          </p:cNvPr>
          <p:cNvSpPr/>
          <p:nvPr/>
        </p:nvSpPr>
        <p:spPr>
          <a:xfrm>
            <a:off x="2096985" y="13625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723FE72-5288-40B6-8CBD-660682E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65" y="135772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909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9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CF7264A-6686-4BD4-AB10-8FBF1D200215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 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번의 옆자리 좌석 번호는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7D37AEA-7190-4195-8425-D7FF8E12E4DD}"/>
              </a:ext>
            </a:extLst>
          </p:cNvPr>
          <p:cNvSpPr txBox="1"/>
          <p:nvPr/>
        </p:nvSpPr>
        <p:spPr>
          <a:xfrm>
            <a:off x="1750659" y="2123564"/>
            <a:ext cx="3615841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번과 라 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0" y="1916832"/>
            <a:ext cx="360000" cy="355000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2E1E1F48-2052-460F-ADE4-6CB5549195BE}"/>
              </a:ext>
            </a:extLst>
          </p:cNvPr>
          <p:cNvSpPr txBox="1"/>
          <p:nvPr/>
        </p:nvSpPr>
        <p:spPr>
          <a:xfrm>
            <a:off x="436128" y="2792978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 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번의 앞자리 좌석 번호는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8C1BB76-C4FB-4A1F-9D73-4D812CD238C6}"/>
              </a:ext>
            </a:extLst>
          </p:cNvPr>
          <p:cNvSpPr txBox="1"/>
          <p:nvPr/>
        </p:nvSpPr>
        <p:spPr>
          <a:xfrm>
            <a:off x="1750659" y="3287742"/>
            <a:ext cx="3615841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 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FEC9D4A2-C1D9-4504-AA5A-7577E2183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0" y="3157706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A72AC5B-C0A3-4088-9C08-475995D1C834}"/>
              </a:ext>
            </a:extLst>
          </p:cNvPr>
          <p:cNvGrpSpPr/>
          <p:nvPr/>
        </p:nvGrpSpPr>
        <p:grpSpPr>
          <a:xfrm>
            <a:off x="2643043" y="1359198"/>
            <a:ext cx="4332438" cy="260415"/>
            <a:chOff x="3894280" y="3573016"/>
            <a:chExt cx="4332438" cy="260415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FD83E348-CAC8-480A-9E67-6C132FF4913D}"/>
                </a:ext>
              </a:extLst>
            </p:cNvPr>
            <p:cNvGrpSpPr/>
            <p:nvPr/>
          </p:nvGrpSpPr>
          <p:grpSpPr>
            <a:xfrm>
              <a:off x="4438732" y="3573342"/>
              <a:ext cx="521274" cy="258880"/>
              <a:chOff x="3792317" y="345499"/>
              <a:chExt cx="521274" cy="25888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D0A6914B-9E11-47BD-9BA7-1921C7238F4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48705C56-9A45-49D2-AD61-AB73BA303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C3824F74-540B-48F8-83C3-1561D9B8EEC9}"/>
                </a:ext>
              </a:extLst>
            </p:cNvPr>
            <p:cNvGrpSpPr/>
            <p:nvPr/>
          </p:nvGrpSpPr>
          <p:grpSpPr>
            <a:xfrm>
              <a:off x="4983184" y="3575010"/>
              <a:ext cx="521274" cy="255591"/>
              <a:chOff x="4338619" y="347167"/>
              <a:chExt cx="521274" cy="25559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E76D1422-0E1B-4018-8D30-2D76CA244C4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ECFC1658-3C22-4EC6-AFEA-900A5000C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2CE714BD-89E8-4E1E-A461-79022B569BC8}"/>
                </a:ext>
              </a:extLst>
            </p:cNvPr>
            <p:cNvGrpSpPr/>
            <p:nvPr/>
          </p:nvGrpSpPr>
          <p:grpSpPr>
            <a:xfrm>
              <a:off x="5527636" y="3573801"/>
              <a:ext cx="521274" cy="255591"/>
              <a:chOff x="4887332" y="345958"/>
              <a:chExt cx="521274" cy="25559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3795B411-EE7D-4C0B-AD08-A3969285A42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6478F1D0-B8E9-4CBE-9C23-3073F80DB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5F35039A-FF5B-4A78-8D10-727DF6FB1B28}"/>
                </a:ext>
              </a:extLst>
            </p:cNvPr>
            <p:cNvGrpSpPr/>
            <p:nvPr/>
          </p:nvGrpSpPr>
          <p:grpSpPr>
            <a:xfrm>
              <a:off x="3894280" y="3573016"/>
              <a:ext cx="521274" cy="260415"/>
              <a:chOff x="3240719" y="345173"/>
              <a:chExt cx="521274" cy="26041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D635B877-2DEB-4FB5-9112-472439A1C93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1FD2D432-83EA-43FD-8C2A-A423AF2DB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E3302548-D962-42A4-A2FC-D4042E82E5FE}"/>
                </a:ext>
              </a:extLst>
            </p:cNvPr>
            <p:cNvGrpSpPr/>
            <p:nvPr/>
          </p:nvGrpSpPr>
          <p:grpSpPr>
            <a:xfrm>
              <a:off x="6072088" y="3573801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1C5A111E-D6C2-4A86-AF87-9AA493A9AC5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C16DA8EF-0656-40E7-BE0D-792C31EF9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AFB916B8-682A-45F3-BD7F-322098D0CCDE}"/>
                </a:ext>
              </a:extLst>
            </p:cNvPr>
            <p:cNvGrpSpPr/>
            <p:nvPr/>
          </p:nvGrpSpPr>
          <p:grpSpPr>
            <a:xfrm>
              <a:off x="6616540" y="3573801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7341B377-9686-49D7-ACCE-7AE9D0E0A6D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037FC5EE-8DA8-4473-AF9D-400787152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99EBAB18-788A-4959-97FB-10750BCC64EF}"/>
                </a:ext>
              </a:extLst>
            </p:cNvPr>
            <p:cNvGrpSpPr/>
            <p:nvPr/>
          </p:nvGrpSpPr>
          <p:grpSpPr>
            <a:xfrm>
              <a:off x="7160992" y="3573801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3044B9DD-AB1B-4F3C-8792-DF2FA964B2E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D93E5B74-88FB-4ED2-A153-D027C9044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CDFCFD10-4016-4F7E-83AA-E5DAD13FEB5F}"/>
                </a:ext>
              </a:extLst>
            </p:cNvPr>
            <p:cNvGrpSpPr/>
            <p:nvPr/>
          </p:nvGrpSpPr>
          <p:grpSpPr>
            <a:xfrm>
              <a:off x="7705444" y="3573801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40555A59-9724-47FF-8225-EB01A09FD8E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69BD58C7-E74F-4D6E-BC4D-86EDC7D3FA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719784-600B-49CC-B1CA-D5AD87E93F22}"/>
              </a:ext>
            </a:extLst>
          </p:cNvPr>
          <p:cNvSpPr/>
          <p:nvPr/>
        </p:nvSpPr>
        <p:spPr>
          <a:xfrm>
            <a:off x="2096985" y="13625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723FE72-5288-40B6-8CBD-660682E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65" y="135772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9091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01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CF7264A-6686-4BD4-AB10-8FBF1D200215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좌석 번호를 보고 좌석을 찾는 방법을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6B92F12-3A5E-4194-8294-0749B6FAABBB}"/>
              </a:ext>
            </a:extLst>
          </p:cNvPr>
          <p:cNvSpPr txBox="1"/>
          <p:nvPr/>
        </p:nvSpPr>
        <p:spPr>
          <a:xfrm>
            <a:off x="382467" y="2144179"/>
            <a:ext cx="620765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문자에서 열을 찾고 찾은 열에서 좌석 번호를 찾습니다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709F2060-B008-498B-835B-643279E52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121" y="1988840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3634E1D-8DF0-4BAD-9288-9018DF9946F7}"/>
              </a:ext>
            </a:extLst>
          </p:cNvPr>
          <p:cNvGrpSpPr/>
          <p:nvPr/>
        </p:nvGrpSpPr>
        <p:grpSpPr>
          <a:xfrm>
            <a:off x="2643391" y="1368385"/>
            <a:ext cx="4332438" cy="260415"/>
            <a:chOff x="3894280" y="4220303"/>
            <a:chExt cx="4332438" cy="260415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440B2415-98F1-4888-AF34-980FFE18CE2B}"/>
                </a:ext>
              </a:extLst>
            </p:cNvPr>
            <p:cNvGrpSpPr/>
            <p:nvPr/>
          </p:nvGrpSpPr>
          <p:grpSpPr>
            <a:xfrm>
              <a:off x="4438732" y="4220629"/>
              <a:ext cx="521274" cy="258880"/>
              <a:chOff x="3792317" y="345499"/>
              <a:chExt cx="521274" cy="25888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ABEEBBDF-335D-4983-A49F-A40AD0C2C22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0B3C135B-9687-40F4-AAA8-7D8583A14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CB6DE0A6-3D72-4BF9-8116-0144BA1EBDC3}"/>
                </a:ext>
              </a:extLst>
            </p:cNvPr>
            <p:cNvGrpSpPr/>
            <p:nvPr/>
          </p:nvGrpSpPr>
          <p:grpSpPr>
            <a:xfrm>
              <a:off x="4983184" y="4222297"/>
              <a:ext cx="521274" cy="255591"/>
              <a:chOff x="4338619" y="347167"/>
              <a:chExt cx="521274" cy="25559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A114F519-A841-4EF7-8D96-939BAB8FAF1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A516D71-EF1C-4761-B524-513979498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83D78499-C296-4A41-80B0-507D0E360C5A}"/>
                </a:ext>
              </a:extLst>
            </p:cNvPr>
            <p:cNvGrpSpPr/>
            <p:nvPr/>
          </p:nvGrpSpPr>
          <p:grpSpPr>
            <a:xfrm>
              <a:off x="5527636" y="4221088"/>
              <a:ext cx="521274" cy="255591"/>
              <a:chOff x="4887332" y="345958"/>
              <a:chExt cx="521274" cy="2555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91636F00-1501-4F0D-B7DF-4D95C9B7475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D46AC20C-7AC4-4ECD-8FB2-FC3206A56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054EBCE4-EC60-4045-894F-A2322C5650EA}"/>
                </a:ext>
              </a:extLst>
            </p:cNvPr>
            <p:cNvGrpSpPr/>
            <p:nvPr/>
          </p:nvGrpSpPr>
          <p:grpSpPr>
            <a:xfrm>
              <a:off x="3894280" y="4220303"/>
              <a:ext cx="521274" cy="260415"/>
              <a:chOff x="3240719" y="345173"/>
              <a:chExt cx="521274" cy="26041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0FE6AB60-0742-44D1-BB5F-842C29F8396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C276331D-0DBB-4A5C-A01D-3E8F4E0699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65EE1AF3-2142-4FC3-A1EC-CA78AB3CA355}"/>
                </a:ext>
              </a:extLst>
            </p:cNvPr>
            <p:cNvGrpSpPr/>
            <p:nvPr/>
          </p:nvGrpSpPr>
          <p:grpSpPr>
            <a:xfrm>
              <a:off x="6072088" y="4221088"/>
              <a:ext cx="521274" cy="255591"/>
              <a:chOff x="4887332" y="345958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2D215F71-140A-47DF-B71D-9957D42276E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60EE456B-5AE8-4A8B-8B1C-87F6370908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6F2DE01E-BBA6-4785-85CE-1F55D3468713}"/>
                </a:ext>
              </a:extLst>
            </p:cNvPr>
            <p:cNvGrpSpPr/>
            <p:nvPr/>
          </p:nvGrpSpPr>
          <p:grpSpPr>
            <a:xfrm>
              <a:off x="6616540" y="4221088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DC8BCEEE-F997-49D4-9B75-AA9CFB1DF5B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D7054E27-9098-4F31-A942-427B03979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EC18440-6A55-47F8-B279-1A2E5B02D053}"/>
                </a:ext>
              </a:extLst>
            </p:cNvPr>
            <p:cNvGrpSpPr/>
            <p:nvPr/>
          </p:nvGrpSpPr>
          <p:grpSpPr>
            <a:xfrm>
              <a:off x="7160992" y="4221088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1F95C88-2FD6-4A97-8979-7ED1ECD70F8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18D37330-0924-43C1-8E71-64A238CC0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130D649E-241C-47EE-8DBC-7019819405E8}"/>
                </a:ext>
              </a:extLst>
            </p:cNvPr>
            <p:cNvGrpSpPr/>
            <p:nvPr/>
          </p:nvGrpSpPr>
          <p:grpSpPr>
            <a:xfrm>
              <a:off x="7705444" y="4221088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BAFEED17-92D7-4707-9818-E6DF9F04520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9D22FF6A-D0C8-42BB-9816-D8E641C6C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719784-600B-49CC-B1CA-D5AD87E93F22}"/>
              </a:ext>
            </a:extLst>
          </p:cNvPr>
          <p:cNvSpPr/>
          <p:nvPr/>
        </p:nvSpPr>
        <p:spPr>
          <a:xfrm>
            <a:off x="2096985" y="13625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723FE72-5288-40B6-8CBD-660682E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65" y="135772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0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 smtClean="0">
                <a:hlinkClick r:id="rId2"/>
              </a:rPr>
              <a:t>https://cdata2.tsherpa.co.kr/tsherpa/MultiMedia/Flash/2020/curri/index.html?flashxmlnum=jmp1130&amp;classa=A8-C1-11-MM-MA-03-06-01-0-0-0-0&amp;classno=MA_11_03/suh_0101_05_0001/suh_0101_05_0001_100.html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app\resource\contents\lesson06\ops\6\6_0_02.html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1192711" y="1677267"/>
            <a:ext cx="2614120" cy="3877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FA28FB35-5E60-47C9-83A0-127C37727D05}"/>
              </a:ext>
            </a:extLst>
          </p:cNvPr>
          <p:cNvSpPr/>
          <p:nvPr/>
        </p:nvSpPr>
        <p:spPr>
          <a:xfrm>
            <a:off x="6461181" y="12540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98EB2DA-046E-4DC7-951A-0888B87740E9}"/>
              </a:ext>
            </a:extLst>
          </p:cNvPr>
          <p:cNvSpPr/>
          <p:nvPr/>
        </p:nvSpPr>
        <p:spPr>
          <a:xfrm>
            <a:off x="5914879" y="125570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053D068-37D5-4274-A4DD-453730D9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758" y="125241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6C3C9C6-2DAF-42E9-BC67-FBAD96CBD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285" y="12572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4A53889B-E660-4B07-B914-D92AB4685E32}"/>
              </a:ext>
            </a:extLst>
          </p:cNvPr>
          <p:cNvSpPr/>
          <p:nvPr/>
        </p:nvSpPr>
        <p:spPr>
          <a:xfrm>
            <a:off x="5363281" y="125691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A29AC15-F8C0-4B52-A13C-89346CAC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61" y="125208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5334618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8B2487D-A142-4FC1-8FF4-0447067852D3}"/>
              </a:ext>
            </a:extLst>
          </p:cNvPr>
          <p:cNvCxnSpPr>
            <a:cxnSpLocks/>
          </p:cNvCxnSpPr>
          <p:nvPr/>
        </p:nvCxnSpPr>
        <p:spPr bwMode="auto">
          <a:xfrm>
            <a:off x="1578251" y="4691796"/>
            <a:ext cx="3433205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D5EB1E-C799-4E15-AE13-DA25926F8F9A}"/>
              </a:ext>
            </a:extLst>
          </p:cNvPr>
          <p:cNvSpPr txBox="1"/>
          <p:nvPr/>
        </p:nvSpPr>
        <p:spPr>
          <a:xfrm>
            <a:off x="2434910" y="4848846"/>
            <a:ext cx="162066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DA3917A4-21BF-4B81-BC7B-05FE74B61D70}"/>
              </a:ext>
            </a:extLst>
          </p:cNvPr>
          <p:cNvCxnSpPr>
            <a:cxnSpLocks/>
          </p:cNvCxnSpPr>
          <p:nvPr/>
        </p:nvCxnSpPr>
        <p:spPr bwMode="auto">
          <a:xfrm>
            <a:off x="5163684" y="2891596"/>
            <a:ext cx="0" cy="162322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6" name="표 6">
            <a:extLst>
              <a:ext uri="{FF2B5EF4-FFF2-40B4-BE49-F238E27FC236}">
                <a16:creationId xmlns="" xmlns:a16="http://schemas.microsoft.com/office/drawing/2014/main" id="{28E74512-D027-4F8C-B3AF-72A6D99FD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24118"/>
              </p:ext>
            </p:extLst>
          </p:nvPr>
        </p:nvGraphicFramePr>
        <p:xfrm>
          <a:off x="359532" y="2397032"/>
          <a:ext cx="4651924" cy="2117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</a:tblGrid>
              <a:tr h="529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529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529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529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D2A0F7F-4161-41DC-ABA4-EE26B8E9902E}"/>
              </a:ext>
            </a:extLst>
          </p:cNvPr>
          <p:cNvSpPr txBox="1"/>
          <p:nvPr/>
        </p:nvSpPr>
        <p:spPr>
          <a:xfrm>
            <a:off x="5238927" y="3440055"/>
            <a:ext cx="162066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1C54B590-A012-49A6-8A77-A298702A9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40" y="1657644"/>
            <a:ext cx="756507" cy="407350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18F474-C23B-421C-955F-52E74DD081D6}"/>
              </a:ext>
            </a:extLst>
          </p:cNvPr>
          <p:cNvSpPr/>
          <p:nvPr/>
        </p:nvSpPr>
        <p:spPr>
          <a:xfrm>
            <a:off x="6449855" y="12347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3A597BD-AD91-4E97-836C-19414831715E}"/>
              </a:ext>
            </a:extLst>
          </p:cNvPr>
          <p:cNvSpPr/>
          <p:nvPr/>
        </p:nvSpPr>
        <p:spPr>
          <a:xfrm>
            <a:off x="5342456" y="1236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25A91C0-69E1-483C-A058-4019F50E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335" y="123308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622CB60-F387-42F6-96E5-088ECB440DAA}"/>
              </a:ext>
            </a:extLst>
          </p:cNvPr>
          <p:cNvSpPr/>
          <p:nvPr/>
        </p:nvSpPr>
        <p:spPr>
          <a:xfrm>
            <a:off x="5894944" y="12375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9ED01BB-AA71-48BB-B8F5-02F51D92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324" y="123275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ED1AEB4-64C4-4091-BAA6-30595B78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59" y="123793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8A82C948-530F-40CC-926A-77427264D9C0}"/>
              </a:ext>
            </a:extLst>
          </p:cNvPr>
          <p:cNvSpPr txBox="1"/>
          <p:nvPr/>
        </p:nvSpPr>
        <p:spPr>
          <a:xfrm>
            <a:off x="1223628" y="1677267"/>
            <a:ext cx="27391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곱셉표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1C54B590-A012-49A6-8A77-A298702A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0" y="1657644"/>
            <a:ext cx="756507" cy="407350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2713482E-A7B1-47D7-A78A-D4DB4491A97A}"/>
              </a:ext>
            </a:extLst>
          </p:cNvPr>
          <p:cNvCxnSpPr>
            <a:cxnSpLocks/>
          </p:cNvCxnSpPr>
          <p:nvPr/>
        </p:nvCxnSpPr>
        <p:spPr bwMode="auto">
          <a:xfrm>
            <a:off x="4757339" y="3176972"/>
            <a:ext cx="462733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248B456-B4C7-4B12-9A21-05D82AE004D4}"/>
              </a:ext>
            </a:extLst>
          </p:cNvPr>
          <p:cNvSpPr txBox="1"/>
          <p:nvPr/>
        </p:nvSpPr>
        <p:spPr>
          <a:xfrm>
            <a:off x="5319459" y="2984611"/>
            <a:ext cx="162066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6">
            <a:extLst>
              <a:ext uri="{FF2B5EF4-FFF2-40B4-BE49-F238E27FC236}">
                <a16:creationId xmlns="" xmlns:a16="http://schemas.microsoft.com/office/drawing/2014/main" id="{5C9B635C-F68C-43FD-BA34-A420CDB89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52581"/>
              </p:ext>
            </p:extLst>
          </p:nvPr>
        </p:nvGraphicFramePr>
        <p:xfrm>
          <a:off x="359532" y="2397032"/>
          <a:ext cx="4651924" cy="2117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</a:tblGrid>
              <a:tr h="529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529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529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529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8D1B75A3-B5BA-4CB4-9C4D-5C34FF6C96FD}"/>
              </a:ext>
            </a:extLst>
          </p:cNvPr>
          <p:cNvCxnSpPr>
            <a:cxnSpLocks/>
          </p:cNvCxnSpPr>
          <p:nvPr/>
        </p:nvCxnSpPr>
        <p:spPr bwMode="auto">
          <a:xfrm>
            <a:off x="4757339" y="3734360"/>
            <a:ext cx="462733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0F34FC7-01A3-4FA0-8CE1-8F6ED1595CDC}"/>
              </a:ext>
            </a:extLst>
          </p:cNvPr>
          <p:cNvSpPr txBox="1"/>
          <p:nvPr/>
        </p:nvSpPr>
        <p:spPr>
          <a:xfrm>
            <a:off x="5319459" y="3541999"/>
            <a:ext cx="162066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F22413CB-DF44-4BDE-BEFC-FD919B6E1A7C}"/>
              </a:ext>
            </a:extLst>
          </p:cNvPr>
          <p:cNvCxnSpPr>
            <a:cxnSpLocks/>
          </p:cNvCxnSpPr>
          <p:nvPr/>
        </p:nvCxnSpPr>
        <p:spPr bwMode="auto">
          <a:xfrm>
            <a:off x="4757339" y="4250309"/>
            <a:ext cx="462733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DCE818B-5815-49C5-AE1B-4B2E345201B6}"/>
              </a:ext>
            </a:extLst>
          </p:cNvPr>
          <p:cNvSpPr txBox="1"/>
          <p:nvPr/>
        </p:nvSpPr>
        <p:spPr>
          <a:xfrm>
            <a:off x="5319459" y="4057948"/>
            <a:ext cx="162066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087692E-4188-4867-90E1-BE744ADA94C7}"/>
              </a:ext>
            </a:extLst>
          </p:cNvPr>
          <p:cNvSpPr/>
          <p:nvPr/>
        </p:nvSpPr>
        <p:spPr>
          <a:xfrm>
            <a:off x="5905226" y="12347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DB99307-066A-41D1-8509-DBAA8C48F45E}"/>
              </a:ext>
            </a:extLst>
          </p:cNvPr>
          <p:cNvSpPr/>
          <p:nvPr/>
        </p:nvSpPr>
        <p:spPr>
          <a:xfrm>
            <a:off x="5348891" y="1236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FDEEF33-CE37-4921-9F02-A4D5E1BC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70" y="123308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F7D1B86-7367-4FFB-A416-7AC53039E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759" y="123275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FF73704-E581-4A65-8879-810E35F23121}"/>
              </a:ext>
            </a:extLst>
          </p:cNvPr>
          <p:cNvSpPr/>
          <p:nvPr/>
        </p:nvSpPr>
        <p:spPr>
          <a:xfrm>
            <a:off x="6456290" y="12375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3B826F-CDB4-4CDC-B8E9-535D39CD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394" y="123793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65DA958D-FD97-4BDA-9F58-FF059F71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="" xmlns:a16="http://schemas.microsoft.com/office/drawing/2014/main" id="{16C0BD1D-0918-46C6-948A-32041C1BA547}"/>
              </a:ext>
            </a:extLst>
          </p:cNvPr>
          <p:cNvSpPr txBox="1"/>
          <p:nvPr/>
        </p:nvSpPr>
        <p:spPr>
          <a:xfrm>
            <a:off x="1165792" y="1677267"/>
            <a:ext cx="3298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무늬에서 규칙 찾기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="" xmlns:a16="http://schemas.microsoft.com/office/drawing/2014/main" id="{21DB95CB-2194-4096-9054-F02CE10C3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20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6_0_03_01.svg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34E3D43F-0865-4856-852B-5BA87D985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0" y="1657644"/>
            <a:ext cx="756507" cy="40735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B50A4640-72D3-4A8F-A388-BCEBBEC31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10667"/>
              </p:ext>
            </p:extLst>
          </p:nvPr>
        </p:nvGraphicFramePr>
        <p:xfrm>
          <a:off x="883004" y="2126672"/>
          <a:ext cx="5309175" cy="256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835">
                  <a:extLst>
                    <a:ext uri="{9D8B030D-6E8A-4147-A177-3AD203B41FA5}">
                      <a16:colId xmlns="" xmlns:a16="http://schemas.microsoft.com/office/drawing/2014/main" val="3726643183"/>
                    </a:ext>
                  </a:extLst>
                </a:gridCol>
                <a:gridCol w="1061835">
                  <a:extLst>
                    <a:ext uri="{9D8B030D-6E8A-4147-A177-3AD203B41FA5}">
                      <a16:colId xmlns="" xmlns:a16="http://schemas.microsoft.com/office/drawing/2014/main" val="2899898815"/>
                    </a:ext>
                  </a:extLst>
                </a:gridCol>
                <a:gridCol w="1061835">
                  <a:extLst>
                    <a:ext uri="{9D8B030D-6E8A-4147-A177-3AD203B41FA5}">
                      <a16:colId xmlns="" xmlns:a16="http://schemas.microsoft.com/office/drawing/2014/main" val="973537733"/>
                    </a:ext>
                  </a:extLst>
                </a:gridCol>
                <a:gridCol w="1061835">
                  <a:extLst>
                    <a:ext uri="{9D8B030D-6E8A-4147-A177-3AD203B41FA5}">
                      <a16:colId xmlns="" xmlns:a16="http://schemas.microsoft.com/office/drawing/2014/main" val="3945799223"/>
                    </a:ext>
                  </a:extLst>
                </a:gridCol>
                <a:gridCol w="1061835">
                  <a:extLst>
                    <a:ext uri="{9D8B030D-6E8A-4147-A177-3AD203B41FA5}">
                      <a16:colId xmlns="" xmlns:a16="http://schemas.microsoft.com/office/drawing/2014/main" val="63789957"/>
                    </a:ext>
                  </a:extLst>
                </a:gridCol>
              </a:tblGrid>
              <a:tr h="854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96849964"/>
                  </a:ext>
                </a:extLst>
              </a:tr>
              <a:tr h="854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3353939"/>
                  </a:ext>
                </a:extLst>
              </a:tr>
              <a:tr h="854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176637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D84F53E-8D38-4258-B6C8-27306F816658}"/>
              </a:ext>
            </a:extLst>
          </p:cNvPr>
          <p:cNvSpPr/>
          <p:nvPr/>
        </p:nvSpPr>
        <p:spPr>
          <a:xfrm>
            <a:off x="1147875" y="2325566"/>
            <a:ext cx="504056" cy="458624"/>
          </a:xfrm>
          <a:prstGeom prst="rect">
            <a:avLst/>
          </a:prstGeom>
          <a:solidFill>
            <a:srgbClr val="CC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0D6208A-B3CA-4590-8AB3-C49A72E53294}"/>
              </a:ext>
            </a:extLst>
          </p:cNvPr>
          <p:cNvSpPr/>
          <p:nvPr/>
        </p:nvSpPr>
        <p:spPr>
          <a:xfrm>
            <a:off x="4319972" y="2325566"/>
            <a:ext cx="504056" cy="458624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A64CFA6-7D1A-4D6A-BF62-713E89CC2DF5}"/>
              </a:ext>
            </a:extLst>
          </p:cNvPr>
          <p:cNvSpPr/>
          <p:nvPr/>
        </p:nvSpPr>
        <p:spPr>
          <a:xfrm>
            <a:off x="5426703" y="3178594"/>
            <a:ext cx="504056" cy="458624"/>
          </a:xfrm>
          <a:prstGeom prst="rect">
            <a:avLst/>
          </a:prstGeom>
          <a:solidFill>
            <a:srgbClr val="CC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6682F75-EE16-4A78-9D94-37EBBB3CC910}"/>
              </a:ext>
            </a:extLst>
          </p:cNvPr>
          <p:cNvSpPr/>
          <p:nvPr/>
        </p:nvSpPr>
        <p:spPr>
          <a:xfrm>
            <a:off x="2202972" y="3178594"/>
            <a:ext cx="504056" cy="458624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5C7F9C7-262B-4A07-9D42-5AC08E85F6F9}"/>
              </a:ext>
            </a:extLst>
          </p:cNvPr>
          <p:cNvSpPr/>
          <p:nvPr/>
        </p:nvSpPr>
        <p:spPr>
          <a:xfrm>
            <a:off x="3272762" y="4036537"/>
            <a:ext cx="504056" cy="458624"/>
          </a:xfrm>
          <a:prstGeom prst="rect">
            <a:avLst/>
          </a:prstGeom>
          <a:solidFill>
            <a:srgbClr val="CC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="" xmlns:a16="http://schemas.microsoft.com/office/drawing/2014/main" id="{429610E7-7D1A-421C-B093-BE7F5030835F}"/>
              </a:ext>
            </a:extLst>
          </p:cNvPr>
          <p:cNvSpPr/>
          <p:nvPr/>
        </p:nvSpPr>
        <p:spPr>
          <a:xfrm>
            <a:off x="2202972" y="2325566"/>
            <a:ext cx="504056" cy="458624"/>
          </a:xfrm>
          <a:prstGeom prst="triangl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="" xmlns:a16="http://schemas.microsoft.com/office/drawing/2014/main" id="{0C8CDDC7-1D85-4C35-A691-31E9F73E2F92}"/>
              </a:ext>
            </a:extLst>
          </p:cNvPr>
          <p:cNvSpPr/>
          <p:nvPr/>
        </p:nvSpPr>
        <p:spPr>
          <a:xfrm>
            <a:off x="5431966" y="2325566"/>
            <a:ext cx="504056" cy="458624"/>
          </a:xfrm>
          <a:prstGeom prst="triangle">
            <a:avLst/>
          </a:prstGeom>
          <a:solidFill>
            <a:srgbClr val="CC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="" xmlns:a16="http://schemas.microsoft.com/office/drawing/2014/main" id="{ED697810-A86D-4702-A6CC-D24A6BAAE359}"/>
              </a:ext>
            </a:extLst>
          </p:cNvPr>
          <p:cNvSpPr/>
          <p:nvPr/>
        </p:nvSpPr>
        <p:spPr>
          <a:xfrm>
            <a:off x="4319972" y="4036537"/>
            <a:ext cx="504056" cy="458624"/>
          </a:xfrm>
          <a:prstGeom prst="triangl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="" xmlns:a16="http://schemas.microsoft.com/office/drawing/2014/main" id="{1F3312F4-F2AD-4B57-A4FF-CA5ACD54D02C}"/>
              </a:ext>
            </a:extLst>
          </p:cNvPr>
          <p:cNvSpPr/>
          <p:nvPr/>
        </p:nvSpPr>
        <p:spPr>
          <a:xfrm>
            <a:off x="1147875" y="4036537"/>
            <a:ext cx="504056" cy="458624"/>
          </a:xfrm>
          <a:prstGeom prst="triangle">
            <a:avLst/>
          </a:prstGeom>
          <a:solidFill>
            <a:srgbClr val="CC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="" xmlns:a16="http://schemas.microsoft.com/office/drawing/2014/main" id="{6C7AD74C-5020-427C-BAAD-7B7D188F7BAF}"/>
              </a:ext>
            </a:extLst>
          </p:cNvPr>
          <p:cNvSpPr/>
          <p:nvPr/>
        </p:nvSpPr>
        <p:spPr>
          <a:xfrm>
            <a:off x="3281958" y="3178594"/>
            <a:ext cx="504056" cy="458624"/>
          </a:xfrm>
          <a:prstGeom prst="triangle">
            <a:avLst/>
          </a:prstGeom>
          <a:solidFill>
            <a:srgbClr val="CC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9F539B3E-590A-43F8-AD20-431BA2E9675F}"/>
              </a:ext>
            </a:extLst>
          </p:cNvPr>
          <p:cNvSpPr/>
          <p:nvPr/>
        </p:nvSpPr>
        <p:spPr>
          <a:xfrm>
            <a:off x="3281958" y="2325566"/>
            <a:ext cx="504056" cy="453709"/>
          </a:xfrm>
          <a:prstGeom prst="ellipse">
            <a:avLst/>
          </a:prstGeom>
          <a:solidFill>
            <a:srgbClr val="CC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66C882D-AB51-4211-B38A-8D260F782664}"/>
              </a:ext>
            </a:extLst>
          </p:cNvPr>
          <p:cNvSpPr/>
          <p:nvPr/>
        </p:nvSpPr>
        <p:spPr>
          <a:xfrm>
            <a:off x="4319972" y="3183509"/>
            <a:ext cx="504056" cy="453709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F503C91-A293-497C-BABC-0456ED11D401}"/>
              </a:ext>
            </a:extLst>
          </p:cNvPr>
          <p:cNvSpPr/>
          <p:nvPr/>
        </p:nvSpPr>
        <p:spPr>
          <a:xfrm>
            <a:off x="1145551" y="3183509"/>
            <a:ext cx="504056" cy="453709"/>
          </a:xfrm>
          <a:prstGeom prst="ellipse">
            <a:avLst/>
          </a:prstGeom>
          <a:solidFill>
            <a:srgbClr val="CC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7AF3AA84-C6FB-4F7F-A90D-5EA8FA653DDA}"/>
              </a:ext>
            </a:extLst>
          </p:cNvPr>
          <p:cNvSpPr/>
          <p:nvPr/>
        </p:nvSpPr>
        <p:spPr>
          <a:xfrm>
            <a:off x="2204273" y="4041452"/>
            <a:ext cx="504056" cy="453709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F68CE0E6-CFA9-4CFC-A250-B945E1F2DED8}"/>
              </a:ext>
            </a:extLst>
          </p:cNvPr>
          <p:cNvGrpSpPr/>
          <p:nvPr/>
        </p:nvGrpSpPr>
        <p:grpSpPr>
          <a:xfrm>
            <a:off x="1580844" y="4897320"/>
            <a:ext cx="4269440" cy="453709"/>
            <a:chOff x="1580844" y="4897320"/>
            <a:chExt cx="4269440" cy="453709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26FC6F41-5D08-45F6-8EC1-8F73501CA1FE}"/>
                </a:ext>
              </a:extLst>
            </p:cNvPr>
            <p:cNvSpPr txBox="1"/>
            <p:nvPr/>
          </p:nvSpPr>
          <p:spPr>
            <a:xfrm>
              <a:off x="1580844" y="4962627"/>
              <a:ext cx="4269440" cy="3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빈칸에는          가 들어갑니다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293679C1-FDF8-4A76-BD5F-A38837CD51EF}"/>
                </a:ext>
              </a:extLst>
            </p:cNvPr>
            <p:cNvSpPr/>
            <p:nvPr/>
          </p:nvSpPr>
          <p:spPr>
            <a:xfrm>
              <a:off x="3275856" y="4897320"/>
              <a:ext cx="504056" cy="453709"/>
            </a:xfrm>
            <a:prstGeom prst="ellipse">
              <a:avLst/>
            </a:prstGeom>
            <a:solidFill>
              <a:srgbClr val="CC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원호 22">
            <a:extLst>
              <a:ext uri="{FF2B5EF4-FFF2-40B4-BE49-F238E27FC236}">
                <a16:creationId xmlns="" xmlns:a16="http://schemas.microsoft.com/office/drawing/2014/main" id="{25520FF7-1E38-43D0-BAED-B898CECDBC2B}"/>
              </a:ext>
            </a:extLst>
          </p:cNvPr>
          <p:cNvSpPr/>
          <p:nvPr/>
        </p:nvSpPr>
        <p:spPr bwMode="auto">
          <a:xfrm rot="2324224" flipV="1">
            <a:off x="5034747" y="4196290"/>
            <a:ext cx="1300741" cy="867228"/>
          </a:xfrm>
          <a:prstGeom prst="arc">
            <a:avLst>
              <a:gd name="adj1" fmla="val 19137095"/>
              <a:gd name="adj2" fmla="val 5143365"/>
            </a:avLst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1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참고링크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://cdata2.tsherpa.co.kr/tsherpa/MultiMedia/Flash/2020/curri/index.html?flashxmlnum=blackbox7&amp;classa=A8-C1-41-MM-MM-04-02-01-0-0-0-0&amp;classno=MM_41_04/suh_0401_01_0001/suh_0401_01_0001_203_1.html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611566" y="2001018"/>
            <a:ext cx="2448260" cy="1173324"/>
          </a:xfrm>
          <a:prstGeom prst="wedgeRoundRectCallout">
            <a:avLst>
              <a:gd name="adj1" fmla="val 24716"/>
              <a:gd name="adj2" fmla="val 66163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+mj-lt"/>
              </a:rPr>
              <a:t>생활 속에서 규칙을 </a:t>
            </a:r>
            <a:endParaRPr lang="en-US" altLang="ko-KR" sz="1900" dirty="0">
              <a:latin typeface="+mj-lt"/>
            </a:endParaRPr>
          </a:p>
          <a:p>
            <a:pPr algn="ctr"/>
            <a:r>
              <a:rPr lang="ko-KR" altLang="en-US" sz="1900" dirty="0">
                <a:latin typeface="+mj-lt"/>
              </a:rPr>
              <a:t>찾아볼 것 같아요</a:t>
            </a:r>
            <a:r>
              <a:rPr lang="en-US" altLang="ko-KR" sz="1900" dirty="0">
                <a:latin typeface="+mj-lt"/>
              </a:rPr>
              <a:t>.</a:t>
            </a:r>
            <a:endParaRPr lang="ko-KR" altLang="en-US" sz="1900" dirty="0">
              <a:latin typeface="+mj-lt"/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323992" y="2001018"/>
            <a:ext cx="3084206" cy="1173324"/>
          </a:xfrm>
          <a:prstGeom prst="wedgeRoundRectCallout">
            <a:avLst>
              <a:gd name="adj1" fmla="val -16548"/>
              <a:gd name="adj2" fmla="val 66634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+mj-lt"/>
              </a:rPr>
              <a:t>규칙을 찾고 찾은 </a:t>
            </a:r>
            <a:r>
              <a:rPr lang="ko-KR" altLang="en-US" sz="1900" dirty="0" smtClean="0">
                <a:latin typeface="+mj-lt"/>
              </a:rPr>
              <a:t>규칙을</a:t>
            </a:r>
            <a:endParaRPr lang="en-US" altLang="ko-KR" sz="1900" dirty="0" smtClean="0">
              <a:latin typeface="+mj-lt"/>
            </a:endParaRPr>
          </a:p>
          <a:p>
            <a:pPr algn="ctr"/>
            <a:r>
              <a:rPr lang="ko-KR" altLang="en-US" sz="1900" dirty="0" smtClean="0">
                <a:latin typeface="+mj-lt"/>
              </a:rPr>
              <a:t>친구들과 </a:t>
            </a:r>
            <a:r>
              <a:rPr lang="ko-KR" altLang="en-US" sz="1900" dirty="0">
                <a:latin typeface="+mj-lt"/>
              </a:rPr>
              <a:t>이야기할 </a:t>
            </a:r>
            <a:r>
              <a:rPr lang="ko-KR" altLang="en-US" sz="1900" dirty="0" smtClean="0">
                <a:latin typeface="+mj-lt"/>
              </a:rPr>
              <a:t>것</a:t>
            </a:r>
            <a:endParaRPr lang="en-US" altLang="ko-KR" sz="1900" dirty="0" smtClean="0">
              <a:latin typeface="+mj-lt"/>
            </a:endParaRPr>
          </a:p>
          <a:p>
            <a:pPr algn="ctr"/>
            <a:r>
              <a:rPr lang="ko-KR" altLang="en-US" sz="1900" dirty="0" smtClean="0">
                <a:latin typeface="+mj-lt"/>
              </a:rPr>
              <a:t>같아요</a:t>
            </a:r>
            <a:r>
              <a:rPr lang="en-US" altLang="ko-KR" sz="1900" dirty="0">
                <a:latin typeface="+mj-lt"/>
              </a:rPr>
              <a:t>.</a:t>
            </a:r>
            <a:endParaRPr lang="ko-KR" altLang="en-US" sz="1900" dirty="0">
              <a:latin typeface="+mj-lt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8"/>
            <a:ext cx="560704" cy="36337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4005064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생활 속에서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규칙을 찾아볼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것 같아요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41168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규칙을 찾고 찾은 규칙을 친구들과 이야기할 것 같아요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55676" y="3067541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72" y="32261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51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132~133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1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4034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영화관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상영 시각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130~131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130~131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https://cdata2.tsherpa.co.kr/tsherpa/MultiMedia/Flash/2020/curri/index.html?flashxmlnum=yuni4856&amp;classa=A8-C1-41-MM-MM-04-07-01-0-0-0-0&amp;classno=MM_41_04/suh_0401_06_0001/suh_0401_06_0001_101_1.html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F378F59-90D3-43C3-A150-79D7DB57E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" y="906856"/>
            <a:ext cx="6912260" cy="4712177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3FBAEA2-E039-40A7-957F-ADAA760B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890710"/>
            <a:ext cx="6924993" cy="473705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01120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9951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2231721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90154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2916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영화관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상영 시각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BC1E58F-6123-46B0-9873-531DAB0C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634611"/>
            <a:ext cx="6918956" cy="397078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23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주황 배경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하단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우측 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4661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)4-1-6(1005).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BE4D8B1-1702-42F4-8130-9DBA9FBC6B81}"/>
              </a:ext>
            </a:extLst>
          </p:cNvPr>
          <p:cNvSpPr/>
          <p:nvPr/>
        </p:nvSpPr>
        <p:spPr>
          <a:xfrm>
            <a:off x="56024" y="5331129"/>
            <a:ext cx="5743045" cy="335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324E9D2-7D1D-4631-B966-D7711E4BA115}"/>
              </a:ext>
            </a:extLst>
          </p:cNvPr>
          <p:cNvSpPr/>
          <p:nvPr/>
        </p:nvSpPr>
        <p:spPr>
          <a:xfrm>
            <a:off x="1664085" y="3537012"/>
            <a:ext cx="675667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4B98DF7-2F79-44D3-BA4E-F48E40B8195E}"/>
              </a:ext>
            </a:extLst>
          </p:cNvPr>
          <p:cNvSpPr txBox="1"/>
          <p:nvPr/>
        </p:nvSpPr>
        <p:spPr>
          <a:xfrm>
            <a:off x="1338897" y="3447665"/>
            <a:ext cx="128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상영관별로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차이가 있구나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BD7AE4CF-0DF9-441F-8033-C824ABCAC703}"/>
              </a:ext>
            </a:extLst>
          </p:cNvPr>
          <p:cNvSpPr/>
          <p:nvPr/>
        </p:nvSpPr>
        <p:spPr>
          <a:xfrm>
            <a:off x="-82960" y="5192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AFC2A4E-D9D5-4B00-9053-1171613500E5}"/>
              </a:ext>
            </a:extLst>
          </p:cNvPr>
          <p:cNvSpPr/>
          <p:nvPr/>
        </p:nvSpPr>
        <p:spPr>
          <a:xfrm>
            <a:off x="4932753" y="2214074"/>
            <a:ext cx="726577" cy="3309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23227DE-F67F-45CC-8830-0D714F90CF94}"/>
              </a:ext>
            </a:extLst>
          </p:cNvPr>
          <p:cNvSpPr txBox="1"/>
          <p:nvPr/>
        </p:nvSpPr>
        <p:spPr>
          <a:xfrm>
            <a:off x="4644008" y="2167629"/>
            <a:ext cx="128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좌석 번호는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 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번이야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2317B72-37D8-458F-9767-9E68EC5B3542}"/>
              </a:ext>
            </a:extLst>
          </p:cNvPr>
          <p:cNvSpPr/>
          <p:nvPr/>
        </p:nvSpPr>
        <p:spPr>
          <a:xfrm>
            <a:off x="41984" y="1610571"/>
            <a:ext cx="3521903" cy="178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680C5D1B-C4D7-4909-AC25-4A503584DDEC}"/>
              </a:ext>
            </a:extLst>
          </p:cNvPr>
          <p:cNvSpPr/>
          <p:nvPr/>
        </p:nvSpPr>
        <p:spPr>
          <a:xfrm>
            <a:off x="-130020" y="1297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DE9E85CB-ADAE-4AC0-88DA-8AB39EC4A806}"/>
              </a:ext>
            </a:extLst>
          </p:cNvPr>
          <p:cNvSpPr/>
          <p:nvPr/>
        </p:nvSpPr>
        <p:spPr>
          <a:xfrm>
            <a:off x="4991884" y="33092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06EC24C-CE52-43CB-B5D0-E6F9F3FE99CB}"/>
              </a:ext>
            </a:extLst>
          </p:cNvPr>
          <p:cNvSpPr/>
          <p:nvPr/>
        </p:nvSpPr>
        <p:spPr>
          <a:xfrm>
            <a:off x="6056339" y="4077072"/>
            <a:ext cx="531886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4EB79CB-9643-4271-A762-45CD493C7073}"/>
              </a:ext>
            </a:extLst>
          </p:cNvPr>
          <p:cNvSpPr txBox="1"/>
          <p:nvPr/>
        </p:nvSpPr>
        <p:spPr>
          <a:xfrm>
            <a:off x="5688124" y="4047455"/>
            <a:ext cx="128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 열을 먼저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찾아보자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8D11BF15-C305-4087-8B13-23D4F3575043}"/>
              </a:ext>
            </a:extLst>
          </p:cNvPr>
          <p:cNvSpPr/>
          <p:nvPr/>
        </p:nvSpPr>
        <p:spPr>
          <a:xfrm>
            <a:off x="4856330" y="1983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89DE088-2587-4B90-BA87-4D96F61723F1}"/>
              </a:ext>
            </a:extLst>
          </p:cNvPr>
          <p:cNvSpPr/>
          <p:nvPr/>
        </p:nvSpPr>
        <p:spPr>
          <a:xfrm>
            <a:off x="2041279" y="3270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EADF4B2A-E99A-40B8-90F0-107A06C09E8F}"/>
              </a:ext>
            </a:extLst>
          </p:cNvPr>
          <p:cNvSpPr/>
          <p:nvPr/>
        </p:nvSpPr>
        <p:spPr>
          <a:xfrm>
            <a:off x="6056339" y="3773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126DCD6-2E06-4FDA-806B-50C3802C906F}"/>
              </a:ext>
            </a:extLst>
          </p:cNvPr>
          <p:cNvSpPr/>
          <p:nvPr/>
        </p:nvSpPr>
        <p:spPr>
          <a:xfrm>
            <a:off x="6884762" y="1643445"/>
            <a:ext cx="134251" cy="1533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D7AE4CF-0DF9-441F-8033-C824ABCAC703}"/>
              </a:ext>
            </a:extLst>
          </p:cNvPr>
          <p:cNvSpPr/>
          <p:nvPr/>
        </p:nvSpPr>
        <p:spPr>
          <a:xfrm>
            <a:off x="6588225" y="1580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F75B89B9-06C6-4A38-A896-CC00D808B69E}"/>
              </a:ext>
            </a:extLst>
          </p:cNvPr>
          <p:cNvGrpSpPr/>
          <p:nvPr/>
        </p:nvGrpSpPr>
        <p:grpSpPr>
          <a:xfrm>
            <a:off x="3196282" y="1355083"/>
            <a:ext cx="521274" cy="258880"/>
            <a:chOff x="3792317" y="345499"/>
            <a:chExt cx="521274" cy="258880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BEB1D133-CFDE-42B2-86A3-020A4CACEAC8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488290FB-9545-4CB3-85BA-381022A42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EF8325BA-B4FC-409B-8726-79F966F5A7A1}"/>
              </a:ext>
            </a:extLst>
          </p:cNvPr>
          <p:cNvGrpSpPr/>
          <p:nvPr/>
        </p:nvGrpSpPr>
        <p:grpSpPr>
          <a:xfrm>
            <a:off x="3740734" y="1356751"/>
            <a:ext cx="521274" cy="255591"/>
            <a:chOff x="4338619" y="347167"/>
            <a:chExt cx="521274" cy="255591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99E1EE2C-22A1-42C3-8620-E0683B3815BF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5D6BCB6-8979-4193-AAB2-B088377B3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BE8EE0E3-2149-4B8D-8C32-6060A5850011}"/>
              </a:ext>
            </a:extLst>
          </p:cNvPr>
          <p:cNvGrpSpPr/>
          <p:nvPr/>
        </p:nvGrpSpPr>
        <p:grpSpPr>
          <a:xfrm>
            <a:off x="4285186" y="1355542"/>
            <a:ext cx="521274" cy="255591"/>
            <a:chOff x="4887332" y="345958"/>
            <a:chExt cx="521274" cy="255591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AEC68BA7-5080-429A-88D5-E2D63A1708A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F1B385DB-8942-46C0-9F22-423D58A0E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1719784-600B-49CC-B1CA-D5AD87E93F22}"/>
              </a:ext>
            </a:extLst>
          </p:cNvPr>
          <p:cNvSpPr/>
          <p:nvPr/>
        </p:nvSpPr>
        <p:spPr>
          <a:xfrm>
            <a:off x="2651830" y="13595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723FE72-5288-40B6-8CBD-660682E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10" y="135475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A91EF4F0-805F-4E04-81EE-1B48B5361B8D}"/>
              </a:ext>
            </a:extLst>
          </p:cNvPr>
          <p:cNvGrpSpPr/>
          <p:nvPr/>
        </p:nvGrpSpPr>
        <p:grpSpPr>
          <a:xfrm>
            <a:off x="4829638" y="1355542"/>
            <a:ext cx="521274" cy="255591"/>
            <a:chOff x="4887332" y="345958"/>
            <a:chExt cx="521274" cy="255591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2977E738-C3A8-4131-9EA3-28CFF1CDE1BA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E71EBAA1-6025-40E7-9642-76C0B669C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3299793A-DE7E-4B5D-B851-27DC219DFA08}"/>
              </a:ext>
            </a:extLst>
          </p:cNvPr>
          <p:cNvGrpSpPr/>
          <p:nvPr/>
        </p:nvGrpSpPr>
        <p:grpSpPr>
          <a:xfrm>
            <a:off x="5374090" y="1355542"/>
            <a:ext cx="521274" cy="255591"/>
            <a:chOff x="4887332" y="345958"/>
            <a:chExt cx="521274" cy="255591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DF3261CA-FFDA-45F6-BFDC-37AB8412DEA1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1541F85E-E2B3-458A-A2D2-AE3198187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47C5384E-9A7B-42D8-9533-085468D313D0}"/>
              </a:ext>
            </a:extLst>
          </p:cNvPr>
          <p:cNvGrpSpPr/>
          <p:nvPr/>
        </p:nvGrpSpPr>
        <p:grpSpPr>
          <a:xfrm>
            <a:off x="5918542" y="1355542"/>
            <a:ext cx="521274" cy="255591"/>
            <a:chOff x="4887332" y="345958"/>
            <a:chExt cx="521274" cy="255591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5798C86F-8798-48E5-8EFD-20461A6E1F21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0E36EF0-6C96-4C7B-B661-297F7629C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CB86628A-E4D2-4C28-AA28-713360BCF57D}"/>
              </a:ext>
            </a:extLst>
          </p:cNvPr>
          <p:cNvGrpSpPr/>
          <p:nvPr/>
        </p:nvGrpSpPr>
        <p:grpSpPr>
          <a:xfrm>
            <a:off x="6462994" y="1355542"/>
            <a:ext cx="521274" cy="255591"/>
            <a:chOff x="4887332" y="345958"/>
            <a:chExt cx="521274" cy="255591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E7FA7097-755E-4DAE-BEFB-996C0C0935CE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AC1FB3E2-7821-4BFC-A21A-14AF3DABC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0BA8E0C0-80CA-45E1-899F-C2987D93166D}"/>
              </a:ext>
            </a:extLst>
          </p:cNvPr>
          <p:cNvGrpSpPr/>
          <p:nvPr/>
        </p:nvGrpSpPr>
        <p:grpSpPr>
          <a:xfrm>
            <a:off x="2096985" y="1357722"/>
            <a:ext cx="521274" cy="260415"/>
            <a:chOff x="3240719" y="345173"/>
            <a:chExt cx="521274" cy="260415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61719784-600B-49CC-B1CA-D5AD87E93F2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1723FE72-5288-40B6-8CBD-660682E23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057" y="1658779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7846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467" y="2066848"/>
            <a:ext cx="6207654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학생들이 영화관에서 상영 시각과 좌석 번호를 보고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900" y="1916832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C937C565-B293-4E9E-9D87-6376BDB7A601}"/>
              </a:ext>
            </a:extLst>
          </p:cNvPr>
          <p:cNvSpPr txBox="1"/>
          <p:nvPr/>
        </p:nvSpPr>
        <p:spPr>
          <a:xfrm>
            <a:off x="387057" y="3162564"/>
            <a:ext cx="42578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영화관을 갔던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D858EFB4-AD10-49DF-AC63-7126C2E54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32884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6AE5FB5-43C7-470B-9FCB-4F84AC99EC8C}"/>
              </a:ext>
            </a:extLst>
          </p:cNvPr>
          <p:cNvSpPr txBox="1"/>
          <p:nvPr/>
        </p:nvSpPr>
        <p:spPr>
          <a:xfrm>
            <a:off x="382467" y="3570633"/>
            <a:ext cx="620765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가족들과 함께 영화관에 가 본 적이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CF46CEC-5805-4C4F-8DD0-7592E52FB66E}"/>
              </a:ext>
            </a:extLst>
          </p:cNvPr>
          <p:cNvSpPr txBox="1"/>
          <p:nvPr/>
        </p:nvSpPr>
        <p:spPr>
          <a:xfrm>
            <a:off x="382467" y="4114521"/>
            <a:ext cx="620765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영화를 보러 간 적이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E9B277F3-0034-4977-9501-49C5A275C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900" y="3360794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3066423-9524-49E9-B921-2CE59FBC7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900" y="3951159"/>
            <a:ext cx="360000" cy="3550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F75B89B9-06C6-4A38-A896-CC00D808B69E}"/>
              </a:ext>
            </a:extLst>
          </p:cNvPr>
          <p:cNvGrpSpPr/>
          <p:nvPr/>
        </p:nvGrpSpPr>
        <p:grpSpPr>
          <a:xfrm>
            <a:off x="3196282" y="1355083"/>
            <a:ext cx="521274" cy="258880"/>
            <a:chOff x="3792317" y="345499"/>
            <a:chExt cx="521274" cy="258880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BEB1D133-CFDE-42B2-86A3-020A4CACEAC8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488290FB-9545-4CB3-85BA-381022A42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EF8325BA-B4FC-409B-8726-79F966F5A7A1}"/>
              </a:ext>
            </a:extLst>
          </p:cNvPr>
          <p:cNvGrpSpPr/>
          <p:nvPr/>
        </p:nvGrpSpPr>
        <p:grpSpPr>
          <a:xfrm>
            <a:off x="3740734" y="1356751"/>
            <a:ext cx="521274" cy="255591"/>
            <a:chOff x="4338619" y="347167"/>
            <a:chExt cx="521274" cy="255591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99E1EE2C-22A1-42C3-8620-E0683B3815BF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5D6BCB6-8979-4193-AAB2-B088377B3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BE8EE0E3-2149-4B8D-8C32-6060A5850011}"/>
              </a:ext>
            </a:extLst>
          </p:cNvPr>
          <p:cNvGrpSpPr/>
          <p:nvPr/>
        </p:nvGrpSpPr>
        <p:grpSpPr>
          <a:xfrm>
            <a:off x="4285186" y="1355542"/>
            <a:ext cx="521274" cy="255591"/>
            <a:chOff x="4887332" y="345958"/>
            <a:chExt cx="521274" cy="255591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AEC68BA7-5080-429A-88D5-E2D63A1708A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1B385DB-8942-46C0-9F22-423D58A0E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0BA8E0C0-80CA-45E1-899F-C2987D93166D}"/>
              </a:ext>
            </a:extLst>
          </p:cNvPr>
          <p:cNvGrpSpPr/>
          <p:nvPr/>
        </p:nvGrpSpPr>
        <p:grpSpPr>
          <a:xfrm>
            <a:off x="2651830" y="1354757"/>
            <a:ext cx="521274" cy="260415"/>
            <a:chOff x="3240719" y="345173"/>
            <a:chExt cx="521274" cy="260415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61719784-600B-49CC-B1CA-D5AD87E93F2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723FE72-5288-40B6-8CBD-660682E23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A91EF4F0-805F-4E04-81EE-1B48B5361B8D}"/>
              </a:ext>
            </a:extLst>
          </p:cNvPr>
          <p:cNvGrpSpPr/>
          <p:nvPr/>
        </p:nvGrpSpPr>
        <p:grpSpPr>
          <a:xfrm>
            <a:off x="4829638" y="1355542"/>
            <a:ext cx="521274" cy="255591"/>
            <a:chOff x="4887332" y="345958"/>
            <a:chExt cx="521274" cy="255591"/>
          </a:xfrm>
        </p:grpSpPr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2977E738-C3A8-4131-9EA3-28CFF1CDE1BA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E71EBAA1-6025-40E7-9642-76C0B669C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3299793A-DE7E-4B5D-B851-27DC219DFA08}"/>
              </a:ext>
            </a:extLst>
          </p:cNvPr>
          <p:cNvGrpSpPr/>
          <p:nvPr/>
        </p:nvGrpSpPr>
        <p:grpSpPr>
          <a:xfrm>
            <a:off x="5374090" y="1355542"/>
            <a:ext cx="521274" cy="255591"/>
            <a:chOff x="4887332" y="345958"/>
            <a:chExt cx="521274" cy="255591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F3261CA-FFDA-45F6-BFDC-37AB8412DEA1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41F85E-E2B3-458A-A2D2-AE3198187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47C5384E-9A7B-42D8-9533-085468D313D0}"/>
              </a:ext>
            </a:extLst>
          </p:cNvPr>
          <p:cNvGrpSpPr/>
          <p:nvPr/>
        </p:nvGrpSpPr>
        <p:grpSpPr>
          <a:xfrm>
            <a:off x="5918542" y="1355542"/>
            <a:ext cx="521274" cy="255591"/>
            <a:chOff x="4887332" y="345958"/>
            <a:chExt cx="521274" cy="255591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5798C86F-8798-48E5-8EFD-20461A6E1F21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D0E36EF0-6C96-4C7B-B661-297F7629C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CB86628A-E4D2-4C28-AA28-713360BCF57D}"/>
              </a:ext>
            </a:extLst>
          </p:cNvPr>
          <p:cNvGrpSpPr/>
          <p:nvPr/>
        </p:nvGrpSpPr>
        <p:grpSpPr>
          <a:xfrm>
            <a:off x="6462994" y="1355542"/>
            <a:ext cx="521274" cy="255591"/>
            <a:chOff x="4887332" y="345958"/>
            <a:chExt cx="521274" cy="255591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E7FA7097-755E-4DAE-BEFB-996C0C0935CE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AC1FB3E2-7821-4BFC-A21A-14AF3DABC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1719784-600B-49CC-B1CA-D5AD87E93F22}"/>
              </a:ext>
            </a:extLst>
          </p:cNvPr>
          <p:cNvSpPr/>
          <p:nvPr/>
        </p:nvSpPr>
        <p:spPr>
          <a:xfrm>
            <a:off x="2096985" y="13625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723FE72-5288-40B6-8CBD-660682E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65" y="135772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057" y="1658779"/>
            <a:ext cx="6203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속에서 찾을 수 있는 것을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7846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8551" y="2123564"/>
            <a:ext cx="5377665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영화표를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발권받고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92" y="1956797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DB70D416-B352-4C6E-9A52-8E5A1444CF63}"/>
              </a:ext>
            </a:extLst>
          </p:cNvPr>
          <p:cNvSpPr txBox="1"/>
          <p:nvPr/>
        </p:nvSpPr>
        <p:spPr>
          <a:xfrm>
            <a:off x="778551" y="2580618"/>
            <a:ext cx="5377665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상영 시각표를 보고 규칙을 찾고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1D0AA546-5A4B-4BD8-9DCC-02ABF1E9419A}"/>
              </a:ext>
            </a:extLst>
          </p:cNvPr>
          <p:cNvSpPr txBox="1"/>
          <p:nvPr/>
        </p:nvSpPr>
        <p:spPr>
          <a:xfrm>
            <a:off x="772431" y="3051142"/>
            <a:ext cx="5377665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 번호를 보고 좌석을 찾고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6EB1A71-2C07-419E-B604-2411898CE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92" y="2441976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6D49F820-64C9-4C73-8ED5-EFDBC06CB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92" y="2914625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B6754DD7-E952-41A7-9AFC-E443AE14F3FB}"/>
              </a:ext>
            </a:extLst>
          </p:cNvPr>
          <p:cNvGrpSpPr/>
          <p:nvPr/>
        </p:nvGrpSpPr>
        <p:grpSpPr>
          <a:xfrm>
            <a:off x="2651830" y="1352076"/>
            <a:ext cx="4332438" cy="260415"/>
            <a:chOff x="3894280" y="907935"/>
            <a:chExt cx="4332438" cy="260415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96D2CB3D-662B-4D2D-99CE-9B6D9958371C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34AAED7B-2B9D-441A-A947-21D7EF59B88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776F1BE4-AD3D-43E6-8850-DADB05735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D19BBFDB-2336-4288-A686-C7E9283BD45B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4398DEC8-9335-4E81-B0D7-F4CFD083B89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03A699BF-C47E-4201-99A1-EB84E4070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58C07B23-0B12-4E17-AAAA-785A81533036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D1B35C4D-4D5D-48E0-B518-334838F67A4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12B6AE7C-47C3-47D1-95BA-13336C289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36DD794C-FB88-4C4B-9397-A2422E5FD8E2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AA451CB5-8A14-4B7E-8DA8-D5973B46C17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1A7ADF15-AF34-4373-9B4D-384A4647B6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5E7DE857-461A-4B79-AAC8-1CA46DD0F7FC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047E9B68-789D-46F3-8D7C-CF314A3AB39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7B9CECA6-4F5B-4FDB-9406-88F5FAA40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C361FEA2-2812-47D4-BEE1-A1B575C0569B}"/>
                </a:ext>
              </a:extLst>
            </p:cNvPr>
            <p:cNvGrpSpPr/>
            <p:nvPr/>
          </p:nvGrpSpPr>
          <p:grpSpPr>
            <a:xfrm>
              <a:off x="6616540" y="908720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34427C46-6921-4F80-9529-22D5F1B2222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07D508F5-0206-4033-91BF-DD342F3B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74604A86-3AB5-4924-9790-83C9F2F6F24C}"/>
                </a:ext>
              </a:extLst>
            </p:cNvPr>
            <p:cNvGrpSpPr/>
            <p:nvPr/>
          </p:nvGrpSpPr>
          <p:grpSpPr>
            <a:xfrm>
              <a:off x="7160992" y="908720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59224FD2-F432-4B42-9124-F8D700A564D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63E9A3E6-8242-4161-A9DC-529D9B1AD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90E59D1B-BCBE-40F5-92AD-02E5E7B1E6F1}"/>
                </a:ext>
              </a:extLst>
            </p:cNvPr>
            <p:cNvGrpSpPr/>
            <p:nvPr/>
          </p:nvGrpSpPr>
          <p:grpSpPr>
            <a:xfrm>
              <a:off x="7705444" y="908720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89EBBAA1-3BA2-495A-8FB6-824396AF1E8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813F1B20-B45D-4988-8642-ECFF6AC1A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1719784-600B-49CC-B1CA-D5AD87E93F22}"/>
              </a:ext>
            </a:extLst>
          </p:cNvPr>
          <p:cNvSpPr/>
          <p:nvPr/>
        </p:nvSpPr>
        <p:spPr>
          <a:xfrm>
            <a:off x="2096985" y="13625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723FE72-5288-40B6-8CBD-660682E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65" y="135772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26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CF7264A-6686-4BD4-AB10-8FBF1D200215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회는 언제 시작하나요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7D37AEA-7190-4195-8425-D7FF8E12E4DD}"/>
              </a:ext>
            </a:extLst>
          </p:cNvPr>
          <p:cNvSpPr txBox="1"/>
          <p:nvPr/>
        </p:nvSpPr>
        <p:spPr>
          <a:xfrm>
            <a:off x="2434735" y="2123564"/>
            <a:ext cx="229874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 시작합니다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32" y="1916832"/>
            <a:ext cx="360000" cy="355000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2E1E1F48-2052-460F-ADE4-6CB5549195BE}"/>
              </a:ext>
            </a:extLst>
          </p:cNvPr>
          <p:cNvSpPr txBox="1"/>
          <p:nvPr/>
        </p:nvSpPr>
        <p:spPr>
          <a:xfrm>
            <a:off x="436128" y="2792978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회는 언제 시작하나요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8C1BB76-C4FB-4A1F-9D73-4D812CD238C6}"/>
              </a:ext>
            </a:extLst>
          </p:cNvPr>
          <p:cNvSpPr txBox="1"/>
          <p:nvPr/>
        </p:nvSpPr>
        <p:spPr>
          <a:xfrm>
            <a:off x="2434735" y="3287742"/>
            <a:ext cx="229874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 시작합니다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B7A63E1A-CF87-4638-B6DE-C8E35EC8D068}"/>
              </a:ext>
            </a:extLst>
          </p:cNvPr>
          <p:cNvSpPr txBox="1"/>
          <p:nvPr/>
        </p:nvSpPr>
        <p:spPr>
          <a:xfrm>
            <a:off x="436128" y="3994609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회는 언제 시작하나요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10A830F-9246-4000-8450-6CCC7A4E9315}"/>
              </a:ext>
            </a:extLst>
          </p:cNvPr>
          <p:cNvSpPr txBox="1"/>
          <p:nvPr/>
        </p:nvSpPr>
        <p:spPr>
          <a:xfrm>
            <a:off x="2434735" y="4489373"/>
            <a:ext cx="229874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 시작합니다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FEC9D4A2-C1D9-4504-AA5A-7577E2183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32" y="3157706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426BF526-CE02-447E-B21F-31CEE2502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32" y="4347882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51883A2-65A9-42B8-8D7B-F623A0ED9E19}"/>
              </a:ext>
            </a:extLst>
          </p:cNvPr>
          <p:cNvGrpSpPr/>
          <p:nvPr/>
        </p:nvGrpSpPr>
        <p:grpSpPr>
          <a:xfrm>
            <a:off x="2651830" y="1368385"/>
            <a:ext cx="4332438" cy="260415"/>
            <a:chOff x="3894280" y="1412776"/>
            <a:chExt cx="4332438" cy="260415"/>
          </a:xfrm>
        </p:grpSpPr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050C3308-0116-4E2A-ABB8-6531344503B6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DDBF784B-E3FD-491C-AC50-8E1F9C87AA6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6075E39A-832A-4B13-AA02-3119ADD3E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68562936-B173-45CD-892C-3955507BE89E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451571B4-FEBE-40CB-BF00-4C52BBE233E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3F134642-FC04-4498-9FD6-9582E6240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B84ACFB2-1D58-4675-AFA4-E4D6720446B0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E7E33E1B-92A9-4E53-8730-53BF38063E9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B210E05E-5376-463F-9B3F-9224009A2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BFBA8EEA-741D-4D13-8241-24C66BE16B9B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23767ADE-1C66-4309-9645-696971BEC02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FB15E6D8-8FBD-43F0-83D1-6A73112E1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E1601AB9-6EAC-4450-990F-B8C626613CD3}"/>
                </a:ext>
              </a:extLst>
            </p:cNvPr>
            <p:cNvGrpSpPr/>
            <p:nvPr/>
          </p:nvGrpSpPr>
          <p:grpSpPr>
            <a:xfrm>
              <a:off x="6072088" y="1413561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47B9690-05E8-44C1-8A35-BA3342EB949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D4665F5E-CFDB-4790-B3AA-424A39C45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7AD26F05-7FB4-4319-98F1-8C55F7D58EE1}"/>
                </a:ext>
              </a:extLst>
            </p:cNvPr>
            <p:cNvGrpSpPr/>
            <p:nvPr/>
          </p:nvGrpSpPr>
          <p:grpSpPr>
            <a:xfrm>
              <a:off x="6616540" y="1413561"/>
              <a:ext cx="521274" cy="255591"/>
              <a:chOff x="4887332" y="345958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4B9BF167-570C-49CB-8DDE-E0E19743997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ECE61948-EDF9-40FF-A5E5-0D29BF565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16CAA2C2-B292-45B5-AF7F-0195F1B7D6FE}"/>
                </a:ext>
              </a:extLst>
            </p:cNvPr>
            <p:cNvGrpSpPr/>
            <p:nvPr/>
          </p:nvGrpSpPr>
          <p:grpSpPr>
            <a:xfrm>
              <a:off x="7160992" y="1413561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F65DA56D-6336-4C09-B3C0-485C0D11528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CCF9057E-0DDC-46E0-8C09-951F61B46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38AD10F2-D96E-4527-AB44-B9ECAF9500FE}"/>
                </a:ext>
              </a:extLst>
            </p:cNvPr>
            <p:cNvGrpSpPr/>
            <p:nvPr/>
          </p:nvGrpSpPr>
          <p:grpSpPr>
            <a:xfrm>
              <a:off x="7705444" y="1413561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C1033EB9-3045-496D-8CCB-280EB17C2AE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36154BC7-B265-4811-AC31-164B61928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719784-600B-49CC-B1CA-D5AD87E93F22}"/>
              </a:ext>
            </a:extLst>
          </p:cNvPr>
          <p:cNvSpPr/>
          <p:nvPr/>
        </p:nvSpPr>
        <p:spPr>
          <a:xfrm>
            <a:off x="2096985" y="13625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723FE72-5288-40B6-8CBD-660682E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65" y="135772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945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1332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83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CF7264A-6686-4BD4-AB10-8FBF1D200215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회는 언제 시작하나요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7D37AEA-7190-4195-8425-D7FF8E12E4DD}"/>
              </a:ext>
            </a:extLst>
          </p:cNvPr>
          <p:cNvSpPr txBox="1"/>
          <p:nvPr/>
        </p:nvSpPr>
        <p:spPr>
          <a:xfrm>
            <a:off x="2146703" y="2123564"/>
            <a:ext cx="307445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분에 시작합니다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88" y="1916832"/>
            <a:ext cx="360000" cy="355000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2E1E1F48-2052-460F-ADE4-6CB5549195BE}"/>
              </a:ext>
            </a:extLst>
          </p:cNvPr>
          <p:cNvSpPr txBox="1"/>
          <p:nvPr/>
        </p:nvSpPr>
        <p:spPr>
          <a:xfrm>
            <a:off x="436128" y="2792978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회는 언제 시작하나요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8C1BB76-C4FB-4A1F-9D73-4D812CD238C6}"/>
              </a:ext>
            </a:extLst>
          </p:cNvPr>
          <p:cNvSpPr txBox="1"/>
          <p:nvPr/>
        </p:nvSpPr>
        <p:spPr>
          <a:xfrm>
            <a:off x="2146703" y="3287742"/>
            <a:ext cx="307445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분에 시작합니다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B7A63E1A-CF87-4638-B6DE-C8E35EC8D068}"/>
              </a:ext>
            </a:extLst>
          </p:cNvPr>
          <p:cNvSpPr txBox="1"/>
          <p:nvPr/>
        </p:nvSpPr>
        <p:spPr>
          <a:xfrm>
            <a:off x="436128" y="3994609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관에서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회는 언제 시작하나요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10A830F-9246-4000-8450-6CCC7A4E9315}"/>
              </a:ext>
            </a:extLst>
          </p:cNvPr>
          <p:cNvSpPr txBox="1"/>
          <p:nvPr/>
        </p:nvSpPr>
        <p:spPr>
          <a:xfrm>
            <a:off x="2146703" y="4489373"/>
            <a:ext cx="307445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분에 시작합니다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FEC9D4A2-C1D9-4504-AA5A-7577E2183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88" y="3157706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426BF526-CE02-447E-B21F-31CEE2502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88" y="4347882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9DEDA49-0788-4907-A028-E3E0AF79ED9A}"/>
              </a:ext>
            </a:extLst>
          </p:cNvPr>
          <p:cNvGrpSpPr/>
          <p:nvPr/>
        </p:nvGrpSpPr>
        <p:grpSpPr>
          <a:xfrm>
            <a:off x="2651830" y="1368385"/>
            <a:ext cx="4332438" cy="260415"/>
            <a:chOff x="3894280" y="2060063"/>
            <a:chExt cx="4332438" cy="260415"/>
          </a:xfrm>
        </p:grpSpPr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B78393AA-B02E-4CA7-9305-5E0C87C425C3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6241B3AA-3CCF-4456-B03A-5AE5B8F6C29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D1A8EC2A-3D46-43DF-8154-B1A601D6C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3FD72430-2026-4F9F-B187-455AE3262C42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417A6FE5-6E7E-40E4-AD38-E7197F45572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CA1FAE36-D1AE-4907-8997-CD253853B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8C95835F-408E-4B2A-BC4B-3E7E9E68EF62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BB926DDB-1D39-4073-87AD-A85EE18C200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26C94196-551B-4ABD-B2CE-6D7DF8060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21E20208-B171-431F-930F-C9A19AC8436A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2BB049B8-3E5D-4075-A2DF-EAB330120B6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F3D80CDB-7FF4-43F5-B897-2674CFDCD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C38C485E-2712-47C7-AC70-3AA31065DD87}"/>
                </a:ext>
              </a:extLst>
            </p:cNvPr>
            <p:cNvGrpSpPr/>
            <p:nvPr/>
          </p:nvGrpSpPr>
          <p:grpSpPr>
            <a:xfrm>
              <a:off x="6072088" y="2060848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06A21065-1A66-47CD-9A18-A988F47466E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5E3C1EFB-2878-4968-91C4-613B1AA1B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FD8F5A60-2678-419A-8B3A-88C1EC13BE2A}"/>
                </a:ext>
              </a:extLst>
            </p:cNvPr>
            <p:cNvGrpSpPr/>
            <p:nvPr/>
          </p:nvGrpSpPr>
          <p:grpSpPr>
            <a:xfrm>
              <a:off x="6616540" y="2060848"/>
              <a:ext cx="521274" cy="255591"/>
              <a:chOff x="4887332" y="345958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7696F0E5-DCF8-408A-948E-E8748DBE156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8A7E47BC-C58A-4B5F-AD04-82C5469734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55A76082-B757-49D9-8902-3734EBEF28A0}"/>
                </a:ext>
              </a:extLst>
            </p:cNvPr>
            <p:cNvGrpSpPr/>
            <p:nvPr/>
          </p:nvGrpSpPr>
          <p:grpSpPr>
            <a:xfrm>
              <a:off x="7160992" y="2060848"/>
              <a:ext cx="521274" cy="255591"/>
              <a:chOff x="4887332" y="345958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8D0DFB2-BAC6-4769-94A6-7B4C61A60E8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BCC8895F-015E-4C28-AC0A-A9248464C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A4630E56-09F4-4479-892E-47F483B1222C}"/>
                </a:ext>
              </a:extLst>
            </p:cNvPr>
            <p:cNvGrpSpPr/>
            <p:nvPr/>
          </p:nvGrpSpPr>
          <p:grpSpPr>
            <a:xfrm>
              <a:off x="7705444" y="2060848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82CB02D1-3FC9-43B0-9F72-88B1D6A60AA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3EDE4C8D-2CA2-4C3A-80FD-AF93DB7D9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719784-600B-49CC-B1CA-D5AD87E93F22}"/>
              </a:ext>
            </a:extLst>
          </p:cNvPr>
          <p:cNvSpPr/>
          <p:nvPr/>
        </p:nvSpPr>
        <p:spPr>
          <a:xfrm>
            <a:off x="2096985" y="13625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1723FE72-5288-40B6-8CBD-660682E2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65" y="135772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9249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1332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33194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42380</TotalTime>
  <Words>1323</Words>
  <Application>Microsoft Office PowerPoint</Application>
  <PresentationFormat>화면 슬라이드 쇼(4:3)</PresentationFormat>
  <Paragraphs>497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7612</cp:revision>
  <dcterms:created xsi:type="dcterms:W3CDTF">2008-07-15T12:19:11Z</dcterms:created>
  <dcterms:modified xsi:type="dcterms:W3CDTF">2022-03-08T00:04:41Z</dcterms:modified>
</cp:coreProperties>
</file>