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1" r:id="rId5"/>
    <p:sldId id="1339" r:id="rId6"/>
    <p:sldId id="1385" r:id="rId7"/>
    <p:sldId id="1386" r:id="rId8"/>
    <p:sldId id="1387" r:id="rId9"/>
    <p:sldId id="1097" r:id="rId10"/>
    <p:sldId id="1289" r:id="rId11"/>
    <p:sldId id="1388" r:id="rId12"/>
    <p:sldId id="1389" r:id="rId13"/>
    <p:sldId id="1390" r:id="rId14"/>
    <p:sldId id="1380" r:id="rId15"/>
    <p:sldId id="1391" r:id="rId16"/>
    <p:sldId id="1392" r:id="rId17"/>
    <p:sldId id="1393" r:id="rId18"/>
    <p:sldId id="1345" r:id="rId19"/>
    <p:sldId id="1394" r:id="rId20"/>
    <p:sldId id="1297" r:id="rId21"/>
    <p:sldId id="1315" r:id="rId22"/>
    <p:sldId id="1316" r:id="rId23"/>
    <p:sldId id="1322" r:id="rId24"/>
    <p:sldId id="1395" r:id="rId25"/>
    <p:sldId id="1323" r:id="rId26"/>
    <p:sldId id="1396" r:id="rId27"/>
    <p:sldId id="1324" r:id="rId28"/>
    <p:sldId id="1317" r:id="rId29"/>
    <p:sldId id="1319" r:id="rId30"/>
    <p:sldId id="1337" r:id="rId31"/>
    <p:sldId id="1318" r:id="rId32"/>
    <p:sldId id="1338" r:id="rId33"/>
    <p:sldId id="1320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8B0"/>
    <a:srgbClr val="FFE0B6"/>
    <a:srgbClr val="FCDFE0"/>
    <a:srgbClr val="85B73B"/>
    <a:srgbClr val="CBDCAA"/>
    <a:srgbClr val="B9D989"/>
    <a:srgbClr val="D1E3AF"/>
    <a:srgbClr val="EBBEC2"/>
    <a:srgbClr val="F6AEB5"/>
    <a:srgbClr val="C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41-MM-MM-04-07-03-0-0-0-0&amp;classno=MM_41_04/suh_0401_06_0003/suh_0401_06_0003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hyperlink" Target="https://cdata2.tsherpa.co.kr/tsherpa/MultiMedia/Flash/2020/curri/index.html?flashxmlnum=yuni4856&amp;classa=A8-C1-41-MM-MM-04-07-03-0-0-0-0&amp;classno=MM_41_04/suh_0401_06_0003/suh_0401_06_0003_4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hyperlink" Target="https://cdata2.tsherpa.co.kr/tsherpa/MultiMedia/Flash/2020/curri/index.html?flashxmlnum=yuni4856&amp;classa=A8-C1-41-MM-MM-04-07-03-0-0-0-0&amp;classno=MM_41_04/suh_0401_06_0003/suh_0401_06_0003_401_1.html" TargetMode="External"/><Relationship Id="rId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29.png"/><Relationship Id="rId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cdata2.tsherpa.co.kr/tsherpa/MultiMedia/Flash/2020/curri/index.html?flashxmlnum=yuni4856&amp;classa=A8-C1-41-MM-MM-04-07-03-0-0-0-0&amp;classno=MM_41_04/suh_0401_06_0003/suh_0401_06_0003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cdata2.tsherpa.co.kr/tsherpa/MultiMedia/Flash/2020/curri/index.html?flashxmlnum=yuni4856&amp;classa=A8-C1-41-MM-MM-04-07-03-0-0-0-0&amp;classno=MM_41_04/suh_0401_06_0003/suh_0401_06_0003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94198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2021.2.16.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367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6_2_03.Html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372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3213787" y="3320548"/>
            <a:ext cx="297446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646" y="3143048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97EE343-E7D3-4C23-B9DF-B0692E2B495B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4283968" y="1340768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BD140A6-F48B-4B9F-8466-F0EAC7E45E87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DE1EC3D2-2740-4790-85D3-68C6065FE1B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16291F52-76CD-495C-ADF0-60C3CE8B8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01418E97-9B5C-48FF-88CD-E06410FB21C1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B0E019AB-7D05-43A6-8F47-82A10DF4165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637270D9-3231-4889-AAF9-1B706340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11F8DCE5-E160-45DE-941E-09CEFE66552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A4C3AC0-94EA-4080-ACBC-045F47621A5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257ED440-3E7C-4E2A-8560-1AB103D83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F9C2433E-8B9C-4653-8F76-E636501B13D4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C8C70079-31F6-4677-AEF4-4242304C4A3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99332602-E717-4167-BEED-4504B5EF0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866471" y="1144596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199B5E-32BE-4A27-878B-FAA08366C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248421"/>
            <a:ext cx="2047108" cy="2839971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4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552657" y="231720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3757808" y="3320548"/>
            <a:ext cx="1886418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26" y="3143048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199B5E-32BE-4A27-878B-FAA08366C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248421"/>
            <a:ext cx="2047108" cy="283997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2B81B05-CA3B-4C97-883B-A4288DC965E1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907935"/>
            <a:chExt cx="2154630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880F43F-5A1E-4CD0-90D6-020E1ACFB861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7CF0E43D-A94C-4FB8-8027-D9BFB10353C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D69E7387-3DE0-4CD9-A739-A13A983A1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517D228E-4FE8-4B41-BDC1-6DF38D7B319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C1B6E144-3D36-4408-9967-B413D05563A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9B393AB-C5E3-4A7B-AEA7-4C211A1EB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2FAFA010-B8E9-4D89-B1E5-1E41AABCD9A8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C283EF7F-0D54-42DE-A34E-1FFA3947E6E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45A60ECD-0C67-402E-9FB6-E3D486026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385AD142-7AFD-4F97-BEA8-B10792EC8E05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A8ECB69-1A56-4615-AE6C-12CEA47C555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BA6E31D3-4DAC-4FCD-BC16-626B22FD7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03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18128" y="2317199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96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26" y="3143048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199B5E-32BE-4A27-878B-FAA08366C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248421"/>
            <a:ext cx="2047108" cy="283997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C5F77FA-9913-4224-8790-078CAF45D344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1412776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5C2C7DE-0A51-4398-B26A-9F7BB6B5E728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6D1DBC59-FF6B-48B7-BB55-2D693B09927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0AD5B7DF-E542-4967-8848-B2B71402D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8D4B207-9A0A-4B9C-A1F7-E26B3A2D75F2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D89F6D1-EA0B-43E5-8BE6-5C7D8C60F20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BC0319F-3E9E-4CF6-858C-549672F13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BDBDAFF-2494-48D9-AB9B-3A0EF1E49461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492D0A10-F6F9-4FCE-8419-A8E4DD22A2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0E0A65D7-F8D4-4FA4-AFDB-61B0DB01A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A4685096-5B0F-41E0-B13D-FF2CAF01EF2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6D45A7C8-7875-42D5-874A-D5C5778D1DF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D826F86-DB6C-416E-BE12-0C88055E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3757808" y="3320548"/>
            <a:ext cx="1886418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03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18128" y="2317199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40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03DFB1F3-7DFC-4C99-A53B-F6E550366804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2060063"/>
            <a:chExt cx="2154630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4794B34F-8CA8-4793-A5B9-6868D2EA4417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6B54F2A6-EE17-447F-B851-C0934C7ED68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F5E594CD-5839-48C8-B489-1E4A12201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4D15CCB5-BBF2-40BA-B719-4DD869ABC694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A7514E5-2CCB-42C8-849E-93671448026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4D69DF10-7A60-4D39-880B-7A1D38666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0F79EFB8-A7B2-4BD8-8AC6-02D36D1FDCBB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5FE8BF6-073E-4DF8-BD13-42B3143AAFB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E767F18F-0EEA-499F-828D-F1A53F3D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33490A9E-D98D-4E85-8894-EAB3D97FBB10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C8452786-C66E-4B86-AB2E-2AAB73F1672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2B9EA29E-08F1-410D-93B6-B942E2D0C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B380F6-3B1C-488A-A3FA-A90CAABB75B6}"/>
              </a:ext>
            </a:extLst>
          </p:cNvPr>
          <p:cNvGrpSpPr/>
          <p:nvPr/>
        </p:nvGrpSpPr>
        <p:grpSpPr>
          <a:xfrm>
            <a:off x="2436262" y="2284772"/>
            <a:ext cx="2047108" cy="2839971"/>
            <a:chOff x="683568" y="2248421"/>
            <a:chExt cx="2047108" cy="28399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AC199B5E-32BE-4A27-878B-FAA08366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568" y="2248421"/>
              <a:ext cx="2047108" cy="2839971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E8A642C-FBD3-4F41-9BEF-EF3781F5A8E0}"/>
                </a:ext>
              </a:extLst>
            </p:cNvPr>
            <p:cNvSpPr/>
            <p:nvPr/>
          </p:nvSpPr>
          <p:spPr bwMode="auto">
            <a:xfrm>
              <a:off x="1530631" y="3832140"/>
              <a:ext cx="360000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062FEDC-AC56-4383-9019-D9D1D2E6EEE4}"/>
                </a:ext>
              </a:extLst>
            </p:cNvPr>
            <p:cNvSpPr/>
            <p:nvPr/>
          </p:nvSpPr>
          <p:spPr bwMode="auto">
            <a:xfrm>
              <a:off x="1482781" y="4598983"/>
              <a:ext cx="448682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438" y="3693333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12E5FD0E-4D2E-4B75-B3ED-4D01C6ABF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438" y="4414675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03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8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A92795A-F6A5-4A9C-BC95-1DF2D772CD0C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591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6_2_04_01.svg / 6_2_04_02.svg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755576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나선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840110" y="106645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22C42B4-1C2A-49CB-A604-509B76D3EA5F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4283968" y="1340768"/>
            <a:chExt cx="2154630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08CF5DBD-69CB-4A14-84A1-3BF3C19FE4E0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E4A0C2B1-0FC0-4654-9B3B-0FE385343E6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65C383B7-B25C-42F6-B0C4-B990FD911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73C00399-78D6-4558-B410-D342BF1FF76D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3F9264B5-3B21-4A4E-A221-A60DF081070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C6967AA-FE66-4C93-9DF8-667897A5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7C4BBC21-1568-4C95-BAC8-46C209D523B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600E86A4-130D-4990-8ADC-3837853A495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E8A0E6EB-B496-443F-AE10-BB587D536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C11BF5A-BD67-4C63-91C3-5C1A6299EED8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DF652498-82A7-4BE3-A424-46DB5234950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3D038CA-4749-4781-B148-03B777E72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27E30E9-2E45-4C1D-978C-2A0C2BE46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72" y="1710108"/>
            <a:ext cx="391878" cy="43437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62A7C0A-724D-4A21-99E4-FD674F94F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" y="2179128"/>
            <a:ext cx="3018711" cy="300236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579C008-F5BF-481C-B421-19E72043A7FF}"/>
              </a:ext>
            </a:extLst>
          </p:cNvPr>
          <p:cNvSpPr/>
          <p:nvPr/>
        </p:nvSpPr>
        <p:spPr bwMode="auto">
          <a:xfrm>
            <a:off x="4321738" y="3348092"/>
            <a:ext cx="1866697" cy="664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CE943CBA-B295-4519-900D-7BE742343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160" y="3149810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" y="209226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750647" y="2327244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A92795A-F6A5-4A9C-BC95-1DF2D772CD0C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나선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62A7C0A-724D-4A21-99E4-FD674F94F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" y="2179128"/>
            <a:ext cx="3018711" cy="300236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579C008-F5BF-481C-B421-19E72043A7FF}"/>
              </a:ext>
            </a:extLst>
          </p:cNvPr>
          <p:cNvSpPr/>
          <p:nvPr/>
        </p:nvSpPr>
        <p:spPr bwMode="auto">
          <a:xfrm>
            <a:off x="4321738" y="3348092"/>
            <a:ext cx="1866697" cy="664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시작해서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CE943CBA-B295-4519-900D-7BE742343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160" y="3149810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0D4855C-44FA-420F-A519-BBDE824CC6FA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907935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1966B5C-41F1-4D4F-BA39-6F3B9C2DA7F6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CFD1A458-AD30-4B36-B5CD-D7708A766E1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B100976B-4331-48BD-A161-56BBA7446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99471FF-C9A6-47A4-8305-3302D6FDE8B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7D3BC333-9CB6-4E56-A941-067E7F2C08B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F2BE69FE-5BE0-4E7E-A1DF-6CD74FD7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F0D5F1E1-7777-443E-9603-A1FD7709C001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E237D64A-0007-4BC2-9B57-439201E7270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02E693B0-4A9C-48AA-ADE5-E12024F61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13A117BE-1C4B-4BB0-B55A-FA57C5245D08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3B874BAD-E2E2-427D-8001-90F3E38380C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AF1C148D-2761-4655-86A9-49D2C02D9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18594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66" y="204648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1104802" y="2281468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6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A92795A-F6A5-4A9C-BC95-1DF2D772CD0C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나선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62A7C0A-724D-4A21-99E4-FD674F94F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" y="2179128"/>
            <a:ext cx="3018711" cy="300236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579C008-F5BF-481C-B421-19E72043A7FF}"/>
              </a:ext>
            </a:extLst>
          </p:cNvPr>
          <p:cNvSpPr/>
          <p:nvPr/>
        </p:nvSpPr>
        <p:spPr bwMode="auto">
          <a:xfrm>
            <a:off x="979135" y="3504810"/>
            <a:ext cx="537280" cy="396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CE943CBA-B295-4519-900D-7BE742343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200" y="3308064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EBF802B-34DF-4E7A-8B84-AD66E26F6CA4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1412776"/>
            <a:chExt cx="2154630" cy="26041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4D1DAA4E-BEA0-4D53-8C6A-155B94B9D739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400582E4-E86A-454B-8F7A-EB2FD14CEDB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0121FFC2-B178-4B8B-9794-A21E41823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5972DCD9-C099-4785-81E7-EEDB0B2D3752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89A9153F-7302-4771-BFD1-167F472D3C1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BAE43369-47E6-44F0-9F85-511C11FA1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5C509662-8F44-462B-B761-424A11BB2D23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B933F7F1-C2DA-4EBD-A057-8324E902E17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F7DDB6F6-D826-46CE-A0DB-AED28BDF5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06ACC024-DF87-48F1-A0F6-07D5E0EFF703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D6D4CA71-C0C5-4F8B-A7B1-70EFB2EE68F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98175C6-876E-4555-8373-86E1562DF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6081A9EE-9089-455F-9660-8E9787A7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9" y="1778611"/>
            <a:ext cx="333640" cy="33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0AA8DBC-49BE-46D4-9040-92F02682B923}"/>
              </a:ext>
            </a:extLst>
          </p:cNvPr>
          <p:cNvSpPr/>
          <p:nvPr/>
        </p:nvSpPr>
        <p:spPr bwMode="auto">
          <a:xfrm>
            <a:off x="2179332" y="4588267"/>
            <a:ext cx="537280" cy="396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CDFE4013-549F-4A61-A83F-6601CC19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72" y="4391521"/>
            <a:ext cx="360000" cy="355000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1204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6_2_04_01.svg / 6_2_04_02.svg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14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A92795A-F6A5-4A9C-BC95-1DF2D772CD0C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나선 모양에 있는 수의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62A7C0A-724D-4A21-99E4-FD674F94F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" y="2179128"/>
            <a:ext cx="3018711" cy="300236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579C008-F5BF-481C-B421-19E72043A7FF}"/>
              </a:ext>
            </a:extLst>
          </p:cNvPr>
          <p:cNvSpPr/>
          <p:nvPr/>
        </p:nvSpPr>
        <p:spPr bwMode="auto">
          <a:xfrm>
            <a:off x="3878459" y="3348092"/>
            <a:ext cx="2835498" cy="8369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CE943CBA-B295-4519-900D-7BE742343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322" y="310706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90C0CC04-B72F-432C-ACAC-20391924007D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2060063"/>
            <a:chExt cx="2154630" cy="26041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6E32A747-2517-4F72-BDB5-21BD15C4E6CB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D5BAC275-4B42-4014-88E9-574FEFADC9D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11A9BA3F-DE8A-472B-804D-455C5A77E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E147F52D-3C35-469A-BF6A-B8AAC23B3888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9CA0E241-F787-43CE-AAEF-6BF13B85D62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8A5C923-01B0-4F42-B84C-988EEAC2F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8DF82F5A-1461-46D8-8011-9699839B73D9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125D5CB5-1C7E-4EFC-9E85-694C32FAC96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1EB183A-8D00-47F4-A9F8-DFBA9B98C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86071EA9-2A45-4210-A891-17AD65F1C46D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62D2E4AD-349D-49B3-82CB-748B733C48E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F359449-7105-4712-81AF-0EC0C3742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1204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6_2_04_01.svg / 6_2_04_02.svg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97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760285" y="1016732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 모양에 있는 수의 배열을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CDFDA54-B569-4232-994F-CE435BE08932}"/>
              </a:ext>
            </a:extLst>
          </p:cNvPr>
          <p:cNvGrpSpPr/>
          <p:nvPr/>
        </p:nvGrpSpPr>
        <p:grpSpPr>
          <a:xfrm>
            <a:off x="5918542" y="1340768"/>
            <a:ext cx="1065726" cy="260415"/>
            <a:chOff x="5904148" y="1340768"/>
            <a:chExt cx="1065726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1219A57-9370-4965-B66A-DB711AE5F452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A31DD0AB-D944-4463-A7B7-B0EF2385BB7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F20B507-14F1-4194-B311-8F4565336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BF428E98-1C35-4733-9E6F-C2FC2C6348F8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39F59A0B-EB2C-48A1-A19A-9822043104A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91FD4EF-CEFE-4A8E-92E7-13590FCC1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EE9E0D4F-7071-4EDC-9704-679CB4FFD422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모양에 있는 수의 배열에서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EDBE373-A408-4153-8B08-30773334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5F88746-3197-4F19-A309-2344C9FF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36" y="4113076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EED2ECD-265C-48A2-824B-4C3374D5B5F0}"/>
              </a:ext>
            </a:extLst>
          </p:cNvPr>
          <p:cNvGrpSpPr/>
          <p:nvPr/>
        </p:nvGrpSpPr>
        <p:grpSpPr>
          <a:xfrm>
            <a:off x="667033" y="4297400"/>
            <a:ext cx="5715514" cy="436316"/>
            <a:chOff x="747480" y="4470596"/>
            <a:chExt cx="5715514" cy="43631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7F15FD5-E5D6-45DC-A7E0-8635F9EEB33E}"/>
                </a:ext>
              </a:extLst>
            </p:cNvPr>
            <p:cNvSpPr/>
            <p:nvPr/>
          </p:nvSpPr>
          <p:spPr bwMode="auto">
            <a:xfrm>
              <a:off x="747480" y="4470596"/>
              <a:ext cx="5715514" cy="4363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왼쪽과 오른쪽의 수를 더하면 위쪽의 수가 됩니다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xmlns="" id="{79DEA349-C561-4B31-AF62-B8BB24147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899" y="4528349"/>
              <a:ext cx="368467" cy="295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46AF473-5893-404C-B75D-BB01BF848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93" y="2451725"/>
            <a:ext cx="6618317" cy="14453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752CB4-8851-4949-8CF1-85A8B70FAE4B}"/>
              </a:ext>
            </a:extLst>
          </p:cNvPr>
          <p:cNvSpPr/>
          <p:nvPr/>
        </p:nvSpPr>
        <p:spPr>
          <a:xfrm>
            <a:off x="667033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AE1C30D-CE57-4591-B352-68A9AB1349F0}"/>
              </a:ext>
            </a:extLst>
          </p:cNvPr>
          <p:cNvSpPr/>
          <p:nvPr/>
        </p:nvSpPr>
        <p:spPr>
          <a:xfrm>
            <a:off x="2411760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3072D2A-20D8-4ADC-A536-1C0E0DDB1614}"/>
              </a:ext>
            </a:extLst>
          </p:cNvPr>
          <p:cNvSpPr/>
          <p:nvPr/>
        </p:nvSpPr>
        <p:spPr>
          <a:xfrm>
            <a:off x="4156487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0A0FC95-89C5-4D5F-8200-CC7819483FEF}"/>
              </a:ext>
            </a:extLst>
          </p:cNvPr>
          <p:cNvSpPr/>
          <p:nvPr/>
        </p:nvSpPr>
        <p:spPr>
          <a:xfrm>
            <a:off x="5959621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ABEDEE-6EDF-4921-9504-9B453B44FE36}"/>
              </a:ext>
            </a:extLst>
          </p:cNvPr>
          <p:cNvSpPr txBox="1"/>
          <p:nvPr/>
        </p:nvSpPr>
        <p:spPr>
          <a:xfrm>
            <a:off x="559021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FE7DF9E-0C6E-451F-9B58-22DD274B61F7}"/>
              </a:ext>
            </a:extLst>
          </p:cNvPr>
          <p:cNvSpPr txBox="1"/>
          <p:nvPr/>
        </p:nvSpPr>
        <p:spPr>
          <a:xfrm>
            <a:off x="2303747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21439DD-26B3-4A2B-B62E-377D7155B638}"/>
              </a:ext>
            </a:extLst>
          </p:cNvPr>
          <p:cNvSpPr txBox="1"/>
          <p:nvPr/>
        </p:nvSpPr>
        <p:spPr>
          <a:xfrm>
            <a:off x="4048473" y="2436877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78ACA43-FEE2-4228-A24A-BCF811A61053}"/>
              </a:ext>
            </a:extLst>
          </p:cNvPr>
          <p:cNvSpPr txBox="1"/>
          <p:nvPr/>
        </p:nvSpPr>
        <p:spPr>
          <a:xfrm>
            <a:off x="5828873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6345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6_2_05_01.png / 6_2_05_01.svg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5" y="965274"/>
            <a:ext cx="635235" cy="49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12788" y="819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78491" y="4151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281593" y="2608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46AF473-5893-404C-B75D-BB01BF84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3" y="2451725"/>
            <a:ext cx="6618317" cy="14453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760285" y="1016732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 모양에 있는 수의 배열을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31DD0AB-D944-4463-A7B7-B0EF2385BB7A}"/>
              </a:ext>
            </a:extLst>
          </p:cNvPr>
          <p:cNvSpPr/>
          <p:nvPr/>
        </p:nvSpPr>
        <p:spPr>
          <a:xfrm>
            <a:off x="6462994" y="134438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F20B507-14F1-4194-B311-8F456533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873" y="134109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F59A0B-EB2C-48A1-A19A-9822043104A9}"/>
              </a:ext>
            </a:extLst>
          </p:cNvPr>
          <p:cNvSpPr/>
          <p:nvPr/>
        </p:nvSpPr>
        <p:spPr>
          <a:xfrm>
            <a:off x="5918542" y="1345592"/>
            <a:ext cx="521274" cy="2555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91FD4EF-CEFE-4A8E-92E7-13590FCC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922" y="134076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EDBE373-A408-4153-8B08-30773334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752CB4-8851-4949-8CF1-85A8B70FAE4B}"/>
              </a:ext>
            </a:extLst>
          </p:cNvPr>
          <p:cNvSpPr/>
          <p:nvPr/>
        </p:nvSpPr>
        <p:spPr>
          <a:xfrm>
            <a:off x="667033" y="2354415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AE1C30D-CE57-4591-B352-68A9AB1349F0}"/>
              </a:ext>
            </a:extLst>
          </p:cNvPr>
          <p:cNvSpPr/>
          <p:nvPr/>
        </p:nvSpPr>
        <p:spPr>
          <a:xfrm>
            <a:off x="2411760" y="2354415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3072D2A-20D8-4ADC-A536-1C0E0DDB1614}"/>
              </a:ext>
            </a:extLst>
          </p:cNvPr>
          <p:cNvSpPr/>
          <p:nvPr/>
        </p:nvSpPr>
        <p:spPr>
          <a:xfrm>
            <a:off x="4156487" y="2354415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0A0FC95-89C5-4D5F-8200-CC7819483FEF}"/>
              </a:ext>
            </a:extLst>
          </p:cNvPr>
          <p:cNvSpPr/>
          <p:nvPr/>
        </p:nvSpPr>
        <p:spPr>
          <a:xfrm>
            <a:off x="5959621" y="2354415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EF244E7D-1EA9-4851-8553-7380E791F5F0}"/>
              </a:ext>
            </a:extLst>
          </p:cNvPr>
          <p:cNvSpPr txBox="1"/>
          <p:nvPr/>
        </p:nvSpPr>
        <p:spPr>
          <a:xfrm>
            <a:off x="251520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2FADD8FF-0544-48A2-AE4D-C72DDDA6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2" y="1786878"/>
            <a:ext cx="317105" cy="31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18445CC-C4E1-402C-97E6-B4B330B817A6}"/>
              </a:ext>
            </a:extLst>
          </p:cNvPr>
          <p:cNvSpPr/>
          <p:nvPr/>
        </p:nvSpPr>
        <p:spPr bwMode="auto">
          <a:xfrm>
            <a:off x="5717863" y="2890953"/>
            <a:ext cx="952982" cy="4300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5F88746-3197-4F19-A309-2344C9FFF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18" y="2724712"/>
            <a:ext cx="360000" cy="355000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5" y="965274"/>
            <a:ext cx="635235" cy="49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6752CB4-8851-4949-8CF1-85A8B70FAE4B}"/>
              </a:ext>
            </a:extLst>
          </p:cNvPr>
          <p:cNvSpPr/>
          <p:nvPr/>
        </p:nvSpPr>
        <p:spPr>
          <a:xfrm>
            <a:off x="667033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AE1C30D-CE57-4591-B352-68A9AB1349F0}"/>
              </a:ext>
            </a:extLst>
          </p:cNvPr>
          <p:cNvSpPr/>
          <p:nvPr/>
        </p:nvSpPr>
        <p:spPr>
          <a:xfrm>
            <a:off x="2411760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3072D2A-20D8-4ADC-A536-1C0E0DDB1614}"/>
              </a:ext>
            </a:extLst>
          </p:cNvPr>
          <p:cNvSpPr/>
          <p:nvPr/>
        </p:nvSpPr>
        <p:spPr>
          <a:xfrm>
            <a:off x="4156487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0A0FC95-89C5-4D5F-8200-CC7819483FEF}"/>
              </a:ext>
            </a:extLst>
          </p:cNvPr>
          <p:cNvSpPr/>
          <p:nvPr/>
        </p:nvSpPr>
        <p:spPr>
          <a:xfrm>
            <a:off x="5959621" y="2427044"/>
            <a:ext cx="484587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2ABEDEE-6EDF-4921-9504-9B453B44FE36}"/>
              </a:ext>
            </a:extLst>
          </p:cNvPr>
          <p:cNvSpPr txBox="1"/>
          <p:nvPr/>
        </p:nvSpPr>
        <p:spPr>
          <a:xfrm>
            <a:off x="559021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FE7DF9E-0C6E-451F-9B58-22DD274B61F7}"/>
              </a:ext>
            </a:extLst>
          </p:cNvPr>
          <p:cNvSpPr txBox="1"/>
          <p:nvPr/>
        </p:nvSpPr>
        <p:spPr>
          <a:xfrm>
            <a:off x="2303747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21439DD-26B3-4A2B-B62E-377D7155B638}"/>
              </a:ext>
            </a:extLst>
          </p:cNvPr>
          <p:cNvSpPr txBox="1"/>
          <p:nvPr/>
        </p:nvSpPr>
        <p:spPr>
          <a:xfrm>
            <a:off x="4048473" y="2436877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78ACA43-FEE2-4228-A24A-BCF811A61053}"/>
              </a:ext>
            </a:extLst>
          </p:cNvPr>
          <p:cNvSpPr txBox="1"/>
          <p:nvPr/>
        </p:nvSpPr>
        <p:spPr>
          <a:xfrm>
            <a:off x="5828873" y="2415721"/>
            <a:ext cx="700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24127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2544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벌집 모양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배열의 규칙을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벌집 모양에 있는 수의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나선 모양에 있는 수의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1DED252C-A91E-43F0-A834-B5BEC8C6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4524"/>
              </p:ext>
            </p:extLst>
          </p:nvPr>
        </p:nvGraphicFramePr>
        <p:xfrm>
          <a:off x="431540" y="2223120"/>
          <a:ext cx="6110192" cy="174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48">
                  <a:extLst>
                    <a:ext uri="{9D8B030D-6E8A-4147-A177-3AD203B41FA5}">
                      <a16:colId xmlns:a16="http://schemas.microsoft.com/office/drawing/2014/main" xmlns="" val="885366794"/>
                    </a:ext>
                  </a:extLst>
                </a:gridCol>
                <a:gridCol w="1527548">
                  <a:extLst>
                    <a:ext uri="{9D8B030D-6E8A-4147-A177-3AD203B41FA5}">
                      <a16:colId xmlns:a16="http://schemas.microsoft.com/office/drawing/2014/main" xmlns="" val="48159465"/>
                    </a:ext>
                  </a:extLst>
                </a:gridCol>
                <a:gridCol w="1527548">
                  <a:extLst>
                    <a:ext uri="{9D8B030D-6E8A-4147-A177-3AD203B41FA5}">
                      <a16:colId xmlns:a16="http://schemas.microsoft.com/office/drawing/2014/main" xmlns="" val="3409657836"/>
                    </a:ext>
                  </a:extLst>
                </a:gridCol>
                <a:gridCol w="1527548">
                  <a:extLst>
                    <a:ext uri="{9D8B030D-6E8A-4147-A177-3AD203B41FA5}">
                      <a16:colId xmlns:a16="http://schemas.microsoft.com/office/drawing/2014/main" xmlns="" val="3579252814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8092649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292044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97756378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040779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E9265E-44FE-4950-A402-E11983E17641}"/>
              </a:ext>
            </a:extLst>
          </p:cNvPr>
          <p:cNvSpPr txBox="1"/>
          <p:nvPr/>
        </p:nvSpPr>
        <p:spPr>
          <a:xfrm>
            <a:off x="920993" y="4125118"/>
            <a:ext cx="61101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규칙이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6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C69F50FC-8300-4CB0-A6A4-6659DD78DB28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A54E384B-FFE7-4EB6-9F99-CE9CF888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F9318EC-2614-4035-AEC7-4D321CC7543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연결 큐브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517434C-F34F-4502-ADC2-DB5B4D5A2DE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136~137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A07EBB6-911B-45B0-81B8-4DCEBA30B9E2}"/>
              </a:ext>
            </a:extLst>
          </p:cNvPr>
          <p:cNvGrpSpPr/>
          <p:nvPr/>
        </p:nvGrpSpPr>
        <p:grpSpPr>
          <a:xfrm>
            <a:off x="337422" y="2492896"/>
            <a:ext cx="6281097" cy="1377996"/>
            <a:chOff x="337422" y="2740002"/>
            <a:chExt cx="6281097" cy="13779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34EA533-4C4F-4BCF-85B9-9BAE3A4A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422" y="2740002"/>
              <a:ext cx="6281097" cy="137799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69F8DFC-1500-45B7-9E53-84F1799D903A}"/>
                </a:ext>
              </a:extLst>
            </p:cNvPr>
            <p:cNvSpPr/>
            <p:nvPr/>
          </p:nvSpPr>
          <p:spPr>
            <a:xfrm>
              <a:off x="1115616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xmlns="" id="{4B079A8F-2A9D-4EF7-A067-965805090DD1}"/>
                </a:ext>
              </a:extLst>
            </p:cNvPr>
            <p:cNvSpPr txBox="1"/>
            <p:nvPr/>
          </p:nvSpPr>
          <p:spPr>
            <a:xfrm flipH="1">
              <a:off x="1012398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75EC62AA-3A9A-41CA-BC3A-E9DCD31E8F93}"/>
                </a:ext>
              </a:extLst>
            </p:cNvPr>
            <p:cNvSpPr/>
            <p:nvPr/>
          </p:nvSpPr>
          <p:spPr>
            <a:xfrm>
              <a:off x="2658402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xmlns="" id="{1876BBC8-7262-4447-AC6C-341A10A3F0F5}"/>
                </a:ext>
              </a:extLst>
            </p:cNvPr>
            <p:cNvSpPr txBox="1"/>
            <p:nvPr/>
          </p:nvSpPr>
          <p:spPr>
            <a:xfrm flipH="1">
              <a:off x="2567892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831F33FE-2D06-4D40-838E-A40BF2277D01}"/>
                </a:ext>
              </a:extLst>
            </p:cNvPr>
            <p:cNvSpPr/>
            <p:nvPr/>
          </p:nvSpPr>
          <p:spPr>
            <a:xfrm>
              <a:off x="41759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xmlns="" id="{8CEA19B1-0B9C-4733-A7D5-F6DE2B67C5E5}"/>
                </a:ext>
              </a:extLst>
            </p:cNvPr>
            <p:cNvSpPr txBox="1"/>
            <p:nvPr/>
          </p:nvSpPr>
          <p:spPr>
            <a:xfrm flipH="1">
              <a:off x="40510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DA6AE145-7CD7-4615-8687-49444F9FA361}"/>
                </a:ext>
              </a:extLst>
            </p:cNvPr>
            <p:cNvSpPr/>
            <p:nvPr/>
          </p:nvSpPr>
          <p:spPr>
            <a:xfrm>
              <a:off x="57271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90860198-BE09-4FDC-91C8-34226692A277}"/>
                </a:ext>
              </a:extLst>
            </p:cNvPr>
            <p:cNvSpPr txBox="1"/>
            <p:nvPr/>
          </p:nvSpPr>
          <p:spPr>
            <a:xfrm flipH="1">
              <a:off x="56022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766B9392-D103-43BB-A69B-14E3E436AFC8}"/>
                </a:ext>
              </a:extLst>
            </p:cNvPr>
            <p:cNvSpPr/>
            <p:nvPr/>
          </p:nvSpPr>
          <p:spPr>
            <a:xfrm flipV="1">
              <a:off x="5578956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xmlns="" id="{5D953195-1635-4708-ACFC-445EE3DA1F5B}"/>
                </a:ext>
              </a:extLst>
            </p:cNvPr>
            <p:cNvSpPr/>
            <p:nvPr/>
          </p:nvSpPr>
          <p:spPr>
            <a:xfrm>
              <a:off x="5883985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xmlns="" id="{C7A5A781-4AE2-4594-BD28-6D29A9D6C2A8}"/>
                </a:ext>
              </a:extLst>
            </p:cNvPr>
            <p:cNvSpPr/>
            <p:nvPr/>
          </p:nvSpPr>
          <p:spPr>
            <a:xfrm flipV="1">
              <a:off x="4031940" y="3501008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xmlns="" id="{4C59FDC0-4C5F-4007-8D01-ACB7CBF895A0}"/>
                </a:ext>
              </a:extLst>
            </p:cNvPr>
            <p:cNvSpPr/>
            <p:nvPr/>
          </p:nvSpPr>
          <p:spPr>
            <a:xfrm>
              <a:off x="43591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xmlns="" id="{22302B26-113F-48D9-A661-21C4A57C8B3D}"/>
                </a:ext>
              </a:extLst>
            </p:cNvPr>
            <p:cNvSpPr/>
            <p:nvPr/>
          </p:nvSpPr>
          <p:spPr>
            <a:xfrm flipV="1">
              <a:off x="2483768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xmlns="" id="{8C134D81-975F-44A0-8CB9-19C3F186D5F2}"/>
                </a:ext>
              </a:extLst>
            </p:cNvPr>
            <p:cNvSpPr/>
            <p:nvPr/>
          </p:nvSpPr>
          <p:spPr>
            <a:xfrm>
              <a:off x="2788797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xmlns="" id="{20ED0BFF-D74E-4BC7-8D09-87A179F6FF1F}"/>
                </a:ext>
              </a:extLst>
            </p:cNvPr>
            <p:cNvSpPr/>
            <p:nvPr/>
          </p:nvSpPr>
          <p:spPr>
            <a:xfrm flipV="1">
              <a:off x="913441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xmlns="" id="{8DC2B416-767A-4343-84C5-694061320E12}"/>
                </a:ext>
              </a:extLst>
            </p:cNvPr>
            <p:cNvSpPr/>
            <p:nvPr/>
          </p:nvSpPr>
          <p:spPr>
            <a:xfrm>
              <a:off x="121847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xmlns="" id="{EA0030BA-C158-4371-9CF0-806D028A8418}"/>
                </a:ext>
              </a:extLst>
            </p:cNvPr>
            <p:cNvSpPr/>
            <p:nvPr/>
          </p:nvSpPr>
          <p:spPr>
            <a:xfrm>
              <a:off x="585821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xmlns="" id="{B16A5F8C-5F6E-43FF-AF66-18C98E531B90}"/>
                </a:ext>
              </a:extLst>
            </p:cNvPr>
            <p:cNvSpPr/>
            <p:nvPr/>
          </p:nvSpPr>
          <p:spPr>
            <a:xfrm>
              <a:off x="2141609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xmlns="" id="{7EE385C4-1194-4CFB-BDF5-06AFABB4170A}"/>
                </a:ext>
              </a:extLst>
            </p:cNvPr>
            <p:cNvSpPr/>
            <p:nvPr/>
          </p:nvSpPr>
          <p:spPr>
            <a:xfrm>
              <a:off x="370360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xmlns="" id="{F1483801-EC0E-4457-9CD1-616F02EE0B3D}"/>
                </a:ext>
              </a:extLst>
            </p:cNvPr>
            <p:cNvSpPr/>
            <p:nvPr/>
          </p:nvSpPr>
          <p:spPr>
            <a:xfrm>
              <a:off x="52468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53">
              <a:extLst>
                <a:ext uri="{FF2B5EF4-FFF2-40B4-BE49-F238E27FC236}">
                  <a16:creationId xmlns:a16="http://schemas.microsoft.com/office/drawing/2014/main" xmlns="" id="{C7D8A2A3-7476-42C4-9529-98E5787D8301}"/>
                </a:ext>
              </a:extLst>
            </p:cNvPr>
            <p:cNvSpPr txBox="1"/>
            <p:nvPr/>
          </p:nvSpPr>
          <p:spPr>
            <a:xfrm flipH="1">
              <a:off x="602967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TextBox 53">
              <a:extLst>
                <a:ext uri="{FF2B5EF4-FFF2-40B4-BE49-F238E27FC236}">
                  <a16:creationId xmlns:a16="http://schemas.microsoft.com/office/drawing/2014/main" xmlns="" id="{208EA016-4BAE-4CEF-8D97-464A971DC3BA}"/>
                </a:ext>
              </a:extLst>
            </p:cNvPr>
            <p:cNvSpPr txBox="1"/>
            <p:nvPr/>
          </p:nvSpPr>
          <p:spPr>
            <a:xfrm flipH="1">
              <a:off x="125055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TextBox 53">
              <a:extLst>
                <a:ext uri="{FF2B5EF4-FFF2-40B4-BE49-F238E27FC236}">
                  <a16:creationId xmlns:a16="http://schemas.microsoft.com/office/drawing/2014/main" xmlns="" id="{B7CBC1CB-76F9-4724-B681-ED1073B28F83}"/>
                </a:ext>
              </a:extLst>
            </p:cNvPr>
            <p:cNvSpPr txBox="1"/>
            <p:nvPr/>
          </p:nvSpPr>
          <p:spPr>
            <a:xfrm flipH="1">
              <a:off x="2173965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TextBox 53">
              <a:extLst>
                <a:ext uri="{FF2B5EF4-FFF2-40B4-BE49-F238E27FC236}">
                  <a16:creationId xmlns:a16="http://schemas.microsoft.com/office/drawing/2014/main" xmlns="" id="{06E964FE-656B-4D92-88EE-8379015CEF09}"/>
                </a:ext>
              </a:extLst>
            </p:cNvPr>
            <p:cNvSpPr txBox="1"/>
            <p:nvPr/>
          </p:nvSpPr>
          <p:spPr>
            <a:xfrm flipH="1">
              <a:off x="283521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7" name="TextBox 53">
              <a:extLst>
                <a:ext uri="{FF2B5EF4-FFF2-40B4-BE49-F238E27FC236}">
                  <a16:creationId xmlns:a16="http://schemas.microsoft.com/office/drawing/2014/main" xmlns="" id="{ED0B2F47-A227-48E4-B7E4-D1A2F53C34BF}"/>
                </a:ext>
              </a:extLst>
            </p:cNvPr>
            <p:cNvSpPr txBox="1"/>
            <p:nvPr/>
          </p:nvSpPr>
          <p:spPr>
            <a:xfrm flipH="1">
              <a:off x="3707904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1EF3302C-F955-4C53-A9FD-20FB731E94DA}"/>
                </a:ext>
              </a:extLst>
            </p:cNvPr>
            <p:cNvSpPr txBox="1"/>
            <p:nvPr/>
          </p:nvSpPr>
          <p:spPr>
            <a:xfrm flipH="1">
              <a:off x="4386403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TextBox 53">
              <a:extLst>
                <a:ext uri="{FF2B5EF4-FFF2-40B4-BE49-F238E27FC236}">
                  <a16:creationId xmlns:a16="http://schemas.microsoft.com/office/drawing/2014/main" xmlns="" id="{71AB568D-3CA4-40E6-A4C8-6B635D946192}"/>
                </a:ext>
              </a:extLst>
            </p:cNvPr>
            <p:cNvSpPr txBox="1"/>
            <p:nvPr/>
          </p:nvSpPr>
          <p:spPr>
            <a:xfrm flipH="1">
              <a:off x="5292080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TextBox 53">
              <a:extLst>
                <a:ext uri="{FF2B5EF4-FFF2-40B4-BE49-F238E27FC236}">
                  <a16:creationId xmlns:a16="http://schemas.microsoft.com/office/drawing/2014/main" xmlns="" id="{0D2115F3-3EC0-47BB-B9DA-A18FA5ADBAE5}"/>
                </a:ext>
              </a:extLst>
            </p:cNvPr>
            <p:cNvSpPr txBox="1"/>
            <p:nvPr/>
          </p:nvSpPr>
          <p:spPr>
            <a:xfrm flipH="1">
              <a:off x="4051067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sp>
          <p:nvSpPr>
            <p:cNvPr id="103" name="TextBox 53">
              <a:extLst>
                <a:ext uri="{FF2B5EF4-FFF2-40B4-BE49-F238E27FC236}">
                  <a16:creationId xmlns:a16="http://schemas.microsoft.com/office/drawing/2014/main" xmlns="" id="{00A537EC-3F36-4781-823E-EFC73D75DB18}"/>
                </a:ext>
              </a:extLst>
            </p:cNvPr>
            <p:cNvSpPr txBox="1"/>
            <p:nvPr/>
          </p:nvSpPr>
          <p:spPr>
            <a:xfrm flipH="1">
              <a:off x="9404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xmlns="" id="{CE41D452-8161-42D8-B5C6-516F737678AC}"/>
                </a:ext>
              </a:extLst>
            </p:cNvPr>
            <p:cNvSpPr txBox="1"/>
            <p:nvPr/>
          </p:nvSpPr>
          <p:spPr>
            <a:xfrm flipH="1">
              <a:off x="24916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있는 수의 배열에서 규칙을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3023828" y="958515"/>
            <a:ext cx="3876566" cy="346249"/>
            <a:chOff x="2500096" y="958515"/>
            <a:chExt cx="3876566" cy="346249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0A686DA-A4F7-49D3-91D5-A7139DB565BB}"/>
              </a:ext>
            </a:extLst>
          </p:cNvPr>
          <p:cNvSpPr/>
          <p:nvPr/>
        </p:nvSpPr>
        <p:spPr bwMode="auto">
          <a:xfrm>
            <a:off x="1341117" y="4183991"/>
            <a:ext cx="4360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8EB9A86D-7DB9-4BAC-A987-D3646CCAF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44" y="4041068"/>
            <a:ext cx="360000" cy="355000"/>
          </a:xfrm>
          <a:prstGeom prst="rect">
            <a:avLst/>
          </a:prstGeom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EC241962-04CD-45CB-A11E-2E44D1249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857" y="1613887"/>
            <a:ext cx="380191" cy="365183"/>
          </a:xfrm>
          <a:prstGeom prst="rect">
            <a:avLst/>
          </a:prstGeom>
        </p:spPr>
      </p:pic>
      <p:sp>
        <p:nvSpPr>
          <p:cNvPr id="117" name="직사각형 21">
            <a:extLst>
              <a:ext uri="{FF2B5EF4-FFF2-40B4-BE49-F238E27FC236}">
                <a16:creationId xmlns:a16="http://schemas.microsoft.com/office/drawing/2014/main" xmlns="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346438" y="2141746"/>
            <a:ext cx="6373508" cy="2305278"/>
            <a:chOff x="346438" y="2141746"/>
            <a:chExt cx="6373508" cy="2305278"/>
          </a:xfrm>
        </p:grpSpPr>
        <p:sp>
          <p:nvSpPr>
            <p:cNvPr id="119" name="직사각형 118"/>
            <p:cNvSpPr/>
            <p:nvPr/>
          </p:nvSpPr>
          <p:spPr>
            <a:xfrm>
              <a:off x="467544" y="2888940"/>
              <a:ext cx="5895140" cy="12190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2981CCEF-E5FB-4B69-AE8C-712934019AEA}"/>
                </a:ext>
              </a:extLst>
            </p:cNvPr>
            <p:cNvGrpSpPr/>
            <p:nvPr/>
          </p:nvGrpSpPr>
          <p:grpSpPr>
            <a:xfrm>
              <a:off x="346438" y="2141746"/>
              <a:ext cx="6373508" cy="2305278"/>
              <a:chOff x="600883" y="4130268"/>
              <a:chExt cx="6373508" cy="2305278"/>
            </a:xfrm>
          </p:grpSpPr>
          <p:pic>
            <p:nvPicPr>
              <p:cNvPr id="122" name="Picture 3">
                <a:extLst>
                  <a:ext uri="{FF2B5EF4-FFF2-40B4-BE49-F238E27FC236}">
                    <a16:creationId xmlns:a16="http://schemas.microsoft.com/office/drawing/2014/main" xmlns="" id="{B0FE376C-055A-40A7-BC19-25EE3DB8E9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5003"/>
              <a:stretch/>
            </p:blipFill>
            <p:spPr bwMode="auto">
              <a:xfrm>
                <a:off x="614614" y="4130268"/>
                <a:ext cx="6359777" cy="61190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xmlns="" id="{AFD37758-AA34-440C-BE89-46627F2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657" y="4769450"/>
                <a:ext cx="0" cy="13680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Picture 3">
                <a:extLst>
                  <a:ext uri="{FF2B5EF4-FFF2-40B4-BE49-F238E27FC236}">
                    <a16:creationId xmlns:a16="http://schemas.microsoft.com/office/drawing/2014/main" xmlns="" id="{9AEFE644-6AF9-4284-9F7C-1ABD85708B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591" t="30386"/>
              <a:stretch/>
            </p:blipFill>
            <p:spPr bwMode="auto">
              <a:xfrm>
                <a:off x="6742473" y="4877462"/>
                <a:ext cx="208208" cy="12190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>
                <a:extLst>
                  <a:ext uri="{FF2B5EF4-FFF2-40B4-BE49-F238E27FC236}">
                    <a16:creationId xmlns:a16="http://schemas.microsoft.com/office/drawing/2014/main" xmlns="" id="{0FE604BB-8C27-4A1B-8428-9DC4887D2B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950"/>
              <a:stretch/>
            </p:blipFill>
            <p:spPr bwMode="auto">
              <a:xfrm>
                <a:off x="600883" y="6163886"/>
                <a:ext cx="6192000" cy="2716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xmlns="" id="{083626B2-0038-4A6B-A223-3EC2DF799B49}"/>
                </a:ext>
              </a:extLst>
            </p:cNvPr>
            <p:cNvSpPr txBox="1"/>
            <p:nvPr/>
          </p:nvSpPr>
          <p:spPr>
            <a:xfrm>
              <a:off x="564703" y="3284984"/>
              <a:ext cx="587944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삼각형 모양에 있는 수의 배열을 보고 물음에 답해 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보시오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91445" y="2672916"/>
            <a:ext cx="5251492" cy="285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45515" y="4034100"/>
            <a:ext cx="584470" cy="1844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73864" y="3365228"/>
            <a:ext cx="206348" cy="5056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30282" y="291108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DFFDF4F-8098-4AF8-8A7F-971517FF0060}"/>
              </a:ext>
            </a:extLst>
          </p:cNvPr>
          <p:cNvSpPr txBox="1"/>
          <p:nvPr/>
        </p:nvSpPr>
        <p:spPr>
          <a:xfrm>
            <a:off x="582191" y="2852936"/>
            <a:ext cx="17289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389775" y="2915420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A07EBB6-911B-45B0-81B8-4DCEBA30B9E2}"/>
              </a:ext>
            </a:extLst>
          </p:cNvPr>
          <p:cNvGrpSpPr/>
          <p:nvPr/>
        </p:nvGrpSpPr>
        <p:grpSpPr>
          <a:xfrm>
            <a:off x="337422" y="2492896"/>
            <a:ext cx="6281097" cy="1377996"/>
            <a:chOff x="337422" y="2740002"/>
            <a:chExt cx="6281097" cy="13779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34EA533-4C4F-4BCF-85B9-9BAE3A4A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422" y="2740002"/>
              <a:ext cx="6281097" cy="137799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69F8DFC-1500-45B7-9E53-84F1799D903A}"/>
                </a:ext>
              </a:extLst>
            </p:cNvPr>
            <p:cNvSpPr/>
            <p:nvPr/>
          </p:nvSpPr>
          <p:spPr>
            <a:xfrm>
              <a:off x="1115616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xmlns="" id="{4B079A8F-2A9D-4EF7-A067-965805090DD1}"/>
                </a:ext>
              </a:extLst>
            </p:cNvPr>
            <p:cNvSpPr txBox="1"/>
            <p:nvPr/>
          </p:nvSpPr>
          <p:spPr>
            <a:xfrm flipH="1">
              <a:off x="1012398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75EC62AA-3A9A-41CA-BC3A-E9DCD31E8F93}"/>
                </a:ext>
              </a:extLst>
            </p:cNvPr>
            <p:cNvSpPr/>
            <p:nvPr/>
          </p:nvSpPr>
          <p:spPr>
            <a:xfrm>
              <a:off x="2658402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xmlns="" id="{1876BBC8-7262-4447-AC6C-341A10A3F0F5}"/>
                </a:ext>
              </a:extLst>
            </p:cNvPr>
            <p:cNvSpPr txBox="1"/>
            <p:nvPr/>
          </p:nvSpPr>
          <p:spPr>
            <a:xfrm flipH="1">
              <a:off x="2567892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831F33FE-2D06-4D40-838E-A40BF2277D01}"/>
                </a:ext>
              </a:extLst>
            </p:cNvPr>
            <p:cNvSpPr/>
            <p:nvPr/>
          </p:nvSpPr>
          <p:spPr>
            <a:xfrm>
              <a:off x="41759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xmlns="" id="{8CEA19B1-0B9C-4733-A7D5-F6DE2B67C5E5}"/>
                </a:ext>
              </a:extLst>
            </p:cNvPr>
            <p:cNvSpPr txBox="1"/>
            <p:nvPr/>
          </p:nvSpPr>
          <p:spPr>
            <a:xfrm flipH="1">
              <a:off x="40510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DA6AE145-7CD7-4615-8687-49444F9FA361}"/>
                </a:ext>
              </a:extLst>
            </p:cNvPr>
            <p:cNvSpPr/>
            <p:nvPr/>
          </p:nvSpPr>
          <p:spPr>
            <a:xfrm>
              <a:off x="57271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90860198-BE09-4FDC-91C8-34226692A277}"/>
                </a:ext>
              </a:extLst>
            </p:cNvPr>
            <p:cNvSpPr txBox="1"/>
            <p:nvPr/>
          </p:nvSpPr>
          <p:spPr>
            <a:xfrm flipH="1">
              <a:off x="56022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766B9392-D103-43BB-A69B-14E3E436AFC8}"/>
                </a:ext>
              </a:extLst>
            </p:cNvPr>
            <p:cNvSpPr/>
            <p:nvPr/>
          </p:nvSpPr>
          <p:spPr>
            <a:xfrm flipV="1">
              <a:off x="5578956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xmlns="" id="{5D953195-1635-4708-ACFC-445EE3DA1F5B}"/>
                </a:ext>
              </a:extLst>
            </p:cNvPr>
            <p:cNvSpPr/>
            <p:nvPr/>
          </p:nvSpPr>
          <p:spPr>
            <a:xfrm>
              <a:off x="5883985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xmlns="" id="{C7A5A781-4AE2-4594-BD28-6D29A9D6C2A8}"/>
                </a:ext>
              </a:extLst>
            </p:cNvPr>
            <p:cNvSpPr/>
            <p:nvPr/>
          </p:nvSpPr>
          <p:spPr>
            <a:xfrm flipV="1">
              <a:off x="4031940" y="3501008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xmlns="" id="{4C59FDC0-4C5F-4007-8D01-ACB7CBF895A0}"/>
                </a:ext>
              </a:extLst>
            </p:cNvPr>
            <p:cNvSpPr/>
            <p:nvPr/>
          </p:nvSpPr>
          <p:spPr>
            <a:xfrm>
              <a:off x="43591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xmlns="" id="{22302B26-113F-48D9-A661-21C4A57C8B3D}"/>
                </a:ext>
              </a:extLst>
            </p:cNvPr>
            <p:cNvSpPr/>
            <p:nvPr/>
          </p:nvSpPr>
          <p:spPr>
            <a:xfrm flipV="1">
              <a:off x="2483768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xmlns="" id="{8C134D81-975F-44A0-8CB9-19C3F186D5F2}"/>
                </a:ext>
              </a:extLst>
            </p:cNvPr>
            <p:cNvSpPr/>
            <p:nvPr/>
          </p:nvSpPr>
          <p:spPr>
            <a:xfrm>
              <a:off x="2788797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xmlns="" id="{20ED0BFF-D74E-4BC7-8D09-87A179F6FF1F}"/>
                </a:ext>
              </a:extLst>
            </p:cNvPr>
            <p:cNvSpPr/>
            <p:nvPr/>
          </p:nvSpPr>
          <p:spPr>
            <a:xfrm flipV="1">
              <a:off x="913441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xmlns="" id="{8DC2B416-767A-4343-84C5-694061320E12}"/>
                </a:ext>
              </a:extLst>
            </p:cNvPr>
            <p:cNvSpPr/>
            <p:nvPr/>
          </p:nvSpPr>
          <p:spPr>
            <a:xfrm>
              <a:off x="121847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xmlns="" id="{EA0030BA-C158-4371-9CF0-806D028A8418}"/>
                </a:ext>
              </a:extLst>
            </p:cNvPr>
            <p:cNvSpPr/>
            <p:nvPr/>
          </p:nvSpPr>
          <p:spPr>
            <a:xfrm>
              <a:off x="585821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xmlns="" id="{B16A5F8C-5F6E-43FF-AF66-18C98E531B90}"/>
                </a:ext>
              </a:extLst>
            </p:cNvPr>
            <p:cNvSpPr/>
            <p:nvPr/>
          </p:nvSpPr>
          <p:spPr>
            <a:xfrm>
              <a:off x="2141609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xmlns="" id="{7EE385C4-1194-4CFB-BDF5-06AFABB4170A}"/>
                </a:ext>
              </a:extLst>
            </p:cNvPr>
            <p:cNvSpPr/>
            <p:nvPr/>
          </p:nvSpPr>
          <p:spPr>
            <a:xfrm>
              <a:off x="370360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xmlns="" id="{F1483801-EC0E-4457-9CD1-616F02EE0B3D}"/>
                </a:ext>
              </a:extLst>
            </p:cNvPr>
            <p:cNvSpPr/>
            <p:nvPr/>
          </p:nvSpPr>
          <p:spPr>
            <a:xfrm>
              <a:off x="52468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53">
              <a:extLst>
                <a:ext uri="{FF2B5EF4-FFF2-40B4-BE49-F238E27FC236}">
                  <a16:creationId xmlns:a16="http://schemas.microsoft.com/office/drawing/2014/main" xmlns="" id="{C7D8A2A3-7476-42C4-9529-98E5787D8301}"/>
                </a:ext>
              </a:extLst>
            </p:cNvPr>
            <p:cNvSpPr txBox="1"/>
            <p:nvPr/>
          </p:nvSpPr>
          <p:spPr>
            <a:xfrm flipH="1">
              <a:off x="602967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TextBox 53">
              <a:extLst>
                <a:ext uri="{FF2B5EF4-FFF2-40B4-BE49-F238E27FC236}">
                  <a16:creationId xmlns:a16="http://schemas.microsoft.com/office/drawing/2014/main" xmlns="" id="{208EA016-4BAE-4CEF-8D97-464A971DC3BA}"/>
                </a:ext>
              </a:extLst>
            </p:cNvPr>
            <p:cNvSpPr txBox="1"/>
            <p:nvPr/>
          </p:nvSpPr>
          <p:spPr>
            <a:xfrm flipH="1">
              <a:off x="125055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TextBox 53">
              <a:extLst>
                <a:ext uri="{FF2B5EF4-FFF2-40B4-BE49-F238E27FC236}">
                  <a16:creationId xmlns:a16="http://schemas.microsoft.com/office/drawing/2014/main" xmlns="" id="{B7CBC1CB-76F9-4724-B681-ED1073B28F83}"/>
                </a:ext>
              </a:extLst>
            </p:cNvPr>
            <p:cNvSpPr txBox="1"/>
            <p:nvPr/>
          </p:nvSpPr>
          <p:spPr>
            <a:xfrm flipH="1">
              <a:off x="2173965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TextBox 53">
              <a:extLst>
                <a:ext uri="{FF2B5EF4-FFF2-40B4-BE49-F238E27FC236}">
                  <a16:creationId xmlns:a16="http://schemas.microsoft.com/office/drawing/2014/main" xmlns="" id="{06E964FE-656B-4D92-88EE-8379015CEF09}"/>
                </a:ext>
              </a:extLst>
            </p:cNvPr>
            <p:cNvSpPr txBox="1"/>
            <p:nvPr/>
          </p:nvSpPr>
          <p:spPr>
            <a:xfrm flipH="1">
              <a:off x="283521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7" name="TextBox 53">
              <a:extLst>
                <a:ext uri="{FF2B5EF4-FFF2-40B4-BE49-F238E27FC236}">
                  <a16:creationId xmlns:a16="http://schemas.microsoft.com/office/drawing/2014/main" xmlns="" id="{ED0B2F47-A227-48E4-B7E4-D1A2F53C34BF}"/>
                </a:ext>
              </a:extLst>
            </p:cNvPr>
            <p:cNvSpPr txBox="1"/>
            <p:nvPr/>
          </p:nvSpPr>
          <p:spPr>
            <a:xfrm flipH="1">
              <a:off x="3707904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1EF3302C-F955-4C53-A9FD-20FB731E94DA}"/>
                </a:ext>
              </a:extLst>
            </p:cNvPr>
            <p:cNvSpPr txBox="1"/>
            <p:nvPr/>
          </p:nvSpPr>
          <p:spPr>
            <a:xfrm flipH="1">
              <a:off x="4386403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TextBox 53">
              <a:extLst>
                <a:ext uri="{FF2B5EF4-FFF2-40B4-BE49-F238E27FC236}">
                  <a16:creationId xmlns:a16="http://schemas.microsoft.com/office/drawing/2014/main" xmlns="" id="{71AB568D-3CA4-40E6-A4C8-6B635D946192}"/>
                </a:ext>
              </a:extLst>
            </p:cNvPr>
            <p:cNvSpPr txBox="1"/>
            <p:nvPr/>
          </p:nvSpPr>
          <p:spPr>
            <a:xfrm flipH="1">
              <a:off x="5292080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TextBox 53">
              <a:extLst>
                <a:ext uri="{FF2B5EF4-FFF2-40B4-BE49-F238E27FC236}">
                  <a16:creationId xmlns:a16="http://schemas.microsoft.com/office/drawing/2014/main" xmlns="" id="{0D2115F3-3EC0-47BB-B9DA-A18FA5ADBAE5}"/>
                </a:ext>
              </a:extLst>
            </p:cNvPr>
            <p:cNvSpPr txBox="1"/>
            <p:nvPr/>
          </p:nvSpPr>
          <p:spPr>
            <a:xfrm flipH="1">
              <a:off x="4051067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sp>
          <p:nvSpPr>
            <p:cNvPr id="103" name="TextBox 53">
              <a:extLst>
                <a:ext uri="{FF2B5EF4-FFF2-40B4-BE49-F238E27FC236}">
                  <a16:creationId xmlns:a16="http://schemas.microsoft.com/office/drawing/2014/main" xmlns="" id="{00A537EC-3F36-4781-823E-EFC73D75DB18}"/>
                </a:ext>
              </a:extLst>
            </p:cNvPr>
            <p:cNvSpPr txBox="1"/>
            <p:nvPr/>
          </p:nvSpPr>
          <p:spPr>
            <a:xfrm flipH="1">
              <a:off x="9404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xmlns="" id="{CE41D452-8161-42D8-B5C6-516F737678AC}"/>
                </a:ext>
              </a:extLst>
            </p:cNvPr>
            <p:cNvSpPr txBox="1"/>
            <p:nvPr/>
          </p:nvSpPr>
          <p:spPr>
            <a:xfrm flipH="1">
              <a:off x="24916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있는 수의 배열에서 규칙을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3023828" y="958515"/>
            <a:ext cx="3876566" cy="346249"/>
            <a:chOff x="2500096" y="958515"/>
            <a:chExt cx="3876566" cy="346249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E3D2EFE-48DA-4645-B554-F42DF919F998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0A686DA-A4F7-49D3-91D5-A7139DB565BB}"/>
              </a:ext>
            </a:extLst>
          </p:cNvPr>
          <p:cNvSpPr/>
          <p:nvPr/>
        </p:nvSpPr>
        <p:spPr bwMode="auto">
          <a:xfrm>
            <a:off x="2428369" y="4183991"/>
            <a:ext cx="218644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8EB9A86D-7DB9-4BAC-A987-D3646CCAF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389" y="4041068"/>
            <a:ext cx="360000" cy="355000"/>
          </a:xfrm>
          <a:prstGeom prst="rect">
            <a:avLst/>
          </a:prstGeom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EC241962-04CD-45CB-A11E-2E44D1249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857" y="1613887"/>
            <a:ext cx="380191" cy="365183"/>
          </a:xfrm>
          <a:prstGeom prst="rect">
            <a:avLst/>
          </a:prstGeom>
        </p:spPr>
      </p:pic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504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3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940ECAD-0370-40FD-BC4F-B1AC7ED6BE95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609AEDD4-2C77-4976-8A43-925157B0DC6D}"/>
              </a:ext>
            </a:extLst>
          </p:cNvPr>
          <p:cNvGrpSpPr/>
          <p:nvPr/>
        </p:nvGrpSpPr>
        <p:grpSpPr>
          <a:xfrm>
            <a:off x="337422" y="2492896"/>
            <a:ext cx="6281097" cy="1377996"/>
            <a:chOff x="337422" y="2740002"/>
            <a:chExt cx="6281097" cy="1377996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xmlns="" id="{2FB064BF-5A60-4451-97B3-C2044578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422" y="2740002"/>
              <a:ext cx="6281097" cy="1377996"/>
            </a:xfrm>
            <a:prstGeom prst="rect">
              <a:avLst/>
            </a:prstGeom>
          </p:spPr>
        </p:pic>
        <p:sp>
          <p:nvSpPr>
            <p:cNvPr id="171" name="사각형: 둥근 모서리 48">
              <a:extLst>
                <a:ext uri="{FF2B5EF4-FFF2-40B4-BE49-F238E27FC236}">
                  <a16:creationId xmlns:a16="http://schemas.microsoft.com/office/drawing/2014/main" xmlns="" id="{EEF91DD9-A65E-4CF9-9EED-65BBDF847E12}"/>
                </a:ext>
              </a:extLst>
            </p:cNvPr>
            <p:cNvSpPr/>
            <p:nvPr/>
          </p:nvSpPr>
          <p:spPr>
            <a:xfrm>
              <a:off x="1115616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53">
              <a:extLst>
                <a:ext uri="{FF2B5EF4-FFF2-40B4-BE49-F238E27FC236}">
                  <a16:creationId xmlns:a16="http://schemas.microsoft.com/office/drawing/2014/main" xmlns="" id="{28EA9E93-AF18-4F28-9B4E-C8170CA95E44}"/>
                </a:ext>
              </a:extLst>
            </p:cNvPr>
            <p:cNvSpPr txBox="1"/>
            <p:nvPr/>
          </p:nvSpPr>
          <p:spPr>
            <a:xfrm flipH="1">
              <a:off x="1012398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73" name="사각형: 둥근 모서리 50">
              <a:extLst>
                <a:ext uri="{FF2B5EF4-FFF2-40B4-BE49-F238E27FC236}">
                  <a16:creationId xmlns:a16="http://schemas.microsoft.com/office/drawing/2014/main" xmlns="" id="{7C7145F2-9360-4C96-820D-96605D502C1E}"/>
                </a:ext>
              </a:extLst>
            </p:cNvPr>
            <p:cNvSpPr/>
            <p:nvPr/>
          </p:nvSpPr>
          <p:spPr>
            <a:xfrm>
              <a:off x="2658402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53">
              <a:extLst>
                <a:ext uri="{FF2B5EF4-FFF2-40B4-BE49-F238E27FC236}">
                  <a16:creationId xmlns:a16="http://schemas.microsoft.com/office/drawing/2014/main" xmlns="" id="{6C768A1A-6D67-4877-94ED-E677151AC169}"/>
                </a:ext>
              </a:extLst>
            </p:cNvPr>
            <p:cNvSpPr txBox="1"/>
            <p:nvPr/>
          </p:nvSpPr>
          <p:spPr>
            <a:xfrm flipH="1">
              <a:off x="2567892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75" name="사각형: 둥근 모서리 56">
              <a:extLst>
                <a:ext uri="{FF2B5EF4-FFF2-40B4-BE49-F238E27FC236}">
                  <a16:creationId xmlns:a16="http://schemas.microsoft.com/office/drawing/2014/main" xmlns="" id="{490D30B1-F5AB-44C4-9B85-4456595EAB97}"/>
                </a:ext>
              </a:extLst>
            </p:cNvPr>
            <p:cNvSpPr/>
            <p:nvPr/>
          </p:nvSpPr>
          <p:spPr>
            <a:xfrm>
              <a:off x="41759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53">
              <a:extLst>
                <a:ext uri="{FF2B5EF4-FFF2-40B4-BE49-F238E27FC236}">
                  <a16:creationId xmlns:a16="http://schemas.microsoft.com/office/drawing/2014/main" xmlns="" id="{91C461A0-38C7-4148-80CB-403E1AEBD80D}"/>
                </a:ext>
              </a:extLst>
            </p:cNvPr>
            <p:cNvSpPr txBox="1"/>
            <p:nvPr/>
          </p:nvSpPr>
          <p:spPr>
            <a:xfrm flipH="1">
              <a:off x="40510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77" name="사각형: 둥근 모서리 58">
              <a:extLst>
                <a:ext uri="{FF2B5EF4-FFF2-40B4-BE49-F238E27FC236}">
                  <a16:creationId xmlns:a16="http://schemas.microsoft.com/office/drawing/2014/main" xmlns="" id="{0B9E763A-268E-482B-ACD0-7180CF662922}"/>
                </a:ext>
              </a:extLst>
            </p:cNvPr>
            <p:cNvSpPr/>
            <p:nvPr/>
          </p:nvSpPr>
          <p:spPr>
            <a:xfrm>
              <a:off x="57271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53">
              <a:extLst>
                <a:ext uri="{FF2B5EF4-FFF2-40B4-BE49-F238E27FC236}">
                  <a16:creationId xmlns:a16="http://schemas.microsoft.com/office/drawing/2014/main" xmlns="" id="{F7CBC784-6D82-4FA7-8ACC-681D237CE269}"/>
                </a:ext>
              </a:extLst>
            </p:cNvPr>
            <p:cNvSpPr txBox="1"/>
            <p:nvPr/>
          </p:nvSpPr>
          <p:spPr>
            <a:xfrm flipH="1">
              <a:off x="56022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xmlns="" id="{134BC3CB-BAC0-4529-B18A-D4D26AC81290}"/>
                </a:ext>
              </a:extLst>
            </p:cNvPr>
            <p:cNvSpPr/>
            <p:nvPr/>
          </p:nvSpPr>
          <p:spPr>
            <a:xfrm flipV="1">
              <a:off x="5578956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xmlns="" id="{FBE3A208-498A-41D7-A343-2DC424496822}"/>
                </a:ext>
              </a:extLst>
            </p:cNvPr>
            <p:cNvSpPr/>
            <p:nvPr/>
          </p:nvSpPr>
          <p:spPr>
            <a:xfrm>
              <a:off x="5883985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xmlns="" id="{AB350D35-DDAC-45AE-A828-CAD029F3ECFE}"/>
                </a:ext>
              </a:extLst>
            </p:cNvPr>
            <p:cNvSpPr/>
            <p:nvPr/>
          </p:nvSpPr>
          <p:spPr>
            <a:xfrm flipV="1">
              <a:off x="4031940" y="3501008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이등변 삼각형 181">
              <a:extLst>
                <a:ext uri="{FF2B5EF4-FFF2-40B4-BE49-F238E27FC236}">
                  <a16:creationId xmlns:a16="http://schemas.microsoft.com/office/drawing/2014/main" xmlns="" id="{FA1A2E93-428E-4C69-B0C2-FF739D3D94BF}"/>
                </a:ext>
              </a:extLst>
            </p:cNvPr>
            <p:cNvSpPr/>
            <p:nvPr/>
          </p:nvSpPr>
          <p:spPr>
            <a:xfrm>
              <a:off x="43591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xmlns="" id="{D95F5C56-C64E-487C-9031-5743CF3F55FB}"/>
                </a:ext>
              </a:extLst>
            </p:cNvPr>
            <p:cNvSpPr/>
            <p:nvPr/>
          </p:nvSpPr>
          <p:spPr>
            <a:xfrm flipV="1">
              <a:off x="2483768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이등변 삼각형 183">
              <a:extLst>
                <a:ext uri="{FF2B5EF4-FFF2-40B4-BE49-F238E27FC236}">
                  <a16:creationId xmlns:a16="http://schemas.microsoft.com/office/drawing/2014/main" xmlns="" id="{5EF5E086-F974-4E84-9F27-5EAE5CECE119}"/>
                </a:ext>
              </a:extLst>
            </p:cNvPr>
            <p:cNvSpPr/>
            <p:nvPr/>
          </p:nvSpPr>
          <p:spPr>
            <a:xfrm>
              <a:off x="2788797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이등변 삼각형 184">
              <a:extLst>
                <a:ext uri="{FF2B5EF4-FFF2-40B4-BE49-F238E27FC236}">
                  <a16:creationId xmlns:a16="http://schemas.microsoft.com/office/drawing/2014/main" xmlns="" id="{4DE64681-1F60-425D-9802-BCA62D20AADE}"/>
                </a:ext>
              </a:extLst>
            </p:cNvPr>
            <p:cNvSpPr/>
            <p:nvPr/>
          </p:nvSpPr>
          <p:spPr>
            <a:xfrm flipV="1">
              <a:off x="913441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xmlns="" id="{FA0F4A2F-510E-4957-9E00-BCAE55E9BC96}"/>
                </a:ext>
              </a:extLst>
            </p:cNvPr>
            <p:cNvSpPr/>
            <p:nvPr/>
          </p:nvSpPr>
          <p:spPr>
            <a:xfrm>
              <a:off x="121847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이등변 삼각형 186">
              <a:extLst>
                <a:ext uri="{FF2B5EF4-FFF2-40B4-BE49-F238E27FC236}">
                  <a16:creationId xmlns:a16="http://schemas.microsoft.com/office/drawing/2014/main" xmlns="" id="{0180A018-255C-4C4D-A7EC-E0DB2C5061EB}"/>
                </a:ext>
              </a:extLst>
            </p:cNvPr>
            <p:cNvSpPr/>
            <p:nvPr/>
          </p:nvSpPr>
          <p:spPr>
            <a:xfrm>
              <a:off x="585821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xmlns="" id="{324E4166-814C-4165-AF24-8B2F96749056}"/>
                </a:ext>
              </a:extLst>
            </p:cNvPr>
            <p:cNvSpPr/>
            <p:nvPr/>
          </p:nvSpPr>
          <p:spPr>
            <a:xfrm>
              <a:off x="2141609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xmlns="" id="{1ACB70D6-A6A4-4686-9692-0B025E62305D}"/>
                </a:ext>
              </a:extLst>
            </p:cNvPr>
            <p:cNvSpPr/>
            <p:nvPr/>
          </p:nvSpPr>
          <p:spPr>
            <a:xfrm>
              <a:off x="370360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이등변 삼각형 189">
              <a:extLst>
                <a:ext uri="{FF2B5EF4-FFF2-40B4-BE49-F238E27FC236}">
                  <a16:creationId xmlns:a16="http://schemas.microsoft.com/office/drawing/2014/main" xmlns="" id="{5154D98A-E891-4402-A0BE-86A3734CC71E}"/>
                </a:ext>
              </a:extLst>
            </p:cNvPr>
            <p:cNvSpPr/>
            <p:nvPr/>
          </p:nvSpPr>
          <p:spPr>
            <a:xfrm>
              <a:off x="52468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53">
              <a:extLst>
                <a:ext uri="{FF2B5EF4-FFF2-40B4-BE49-F238E27FC236}">
                  <a16:creationId xmlns:a16="http://schemas.microsoft.com/office/drawing/2014/main" xmlns="" id="{A924CA3C-0C8E-4FC5-8630-9B3C82A29134}"/>
                </a:ext>
              </a:extLst>
            </p:cNvPr>
            <p:cNvSpPr txBox="1"/>
            <p:nvPr/>
          </p:nvSpPr>
          <p:spPr>
            <a:xfrm flipH="1">
              <a:off x="602967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92" name="TextBox 53">
              <a:extLst>
                <a:ext uri="{FF2B5EF4-FFF2-40B4-BE49-F238E27FC236}">
                  <a16:creationId xmlns:a16="http://schemas.microsoft.com/office/drawing/2014/main" xmlns="" id="{F115DFC5-5524-40D4-BEF6-8D136FEB39EE}"/>
                </a:ext>
              </a:extLst>
            </p:cNvPr>
            <p:cNvSpPr txBox="1"/>
            <p:nvPr/>
          </p:nvSpPr>
          <p:spPr>
            <a:xfrm flipH="1">
              <a:off x="125055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93" name="TextBox 53">
              <a:extLst>
                <a:ext uri="{FF2B5EF4-FFF2-40B4-BE49-F238E27FC236}">
                  <a16:creationId xmlns:a16="http://schemas.microsoft.com/office/drawing/2014/main" xmlns="" id="{F58330CD-AEA6-4E6F-B856-B73FBC37DE8F}"/>
                </a:ext>
              </a:extLst>
            </p:cNvPr>
            <p:cNvSpPr txBox="1"/>
            <p:nvPr/>
          </p:nvSpPr>
          <p:spPr>
            <a:xfrm flipH="1">
              <a:off x="2173965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94" name="TextBox 53">
              <a:extLst>
                <a:ext uri="{FF2B5EF4-FFF2-40B4-BE49-F238E27FC236}">
                  <a16:creationId xmlns:a16="http://schemas.microsoft.com/office/drawing/2014/main" xmlns="" id="{8500B147-B6DE-4B07-BA3D-77C6CAD66BD4}"/>
                </a:ext>
              </a:extLst>
            </p:cNvPr>
            <p:cNvSpPr txBox="1"/>
            <p:nvPr/>
          </p:nvSpPr>
          <p:spPr>
            <a:xfrm flipH="1">
              <a:off x="283521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95" name="TextBox 53">
              <a:extLst>
                <a:ext uri="{FF2B5EF4-FFF2-40B4-BE49-F238E27FC236}">
                  <a16:creationId xmlns:a16="http://schemas.microsoft.com/office/drawing/2014/main" xmlns="" id="{A87E9752-D1A9-4822-AF06-E3C8F583C3CA}"/>
                </a:ext>
              </a:extLst>
            </p:cNvPr>
            <p:cNvSpPr txBox="1"/>
            <p:nvPr/>
          </p:nvSpPr>
          <p:spPr>
            <a:xfrm flipH="1">
              <a:off x="3707904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96" name="TextBox 53">
              <a:extLst>
                <a:ext uri="{FF2B5EF4-FFF2-40B4-BE49-F238E27FC236}">
                  <a16:creationId xmlns:a16="http://schemas.microsoft.com/office/drawing/2014/main" xmlns="" id="{4252023D-5A9B-4ECB-B131-EB6D26CA5F3B}"/>
                </a:ext>
              </a:extLst>
            </p:cNvPr>
            <p:cNvSpPr txBox="1"/>
            <p:nvPr/>
          </p:nvSpPr>
          <p:spPr>
            <a:xfrm flipH="1">
              <a:off x="4386403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97" name="TextBox 53">
              <a:extLst>
                <a:ext uri="{FF2B5EF4-FFF2-40B4-BE49-F238E27FC236}">
                  <a16:creationId xmlns:a16="http://schemas.microsoft.com/office/drawing/2014/main" xmlns="" id="{082F6AF1-8244-4081-88FE-F00A21387FDE}"/>
                </a:ext>
              </a:extLst>
            </p:cNvPr>
            <p:cNvSpPr txBox="1"/>
            <p:nvPr/>
          </p:nvSpPr>
          <p:spPr>
            <a:xfrm flipH="1">
              <a:off x="5292080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98" name="TextBox 53">
              <a:extLst>
                <a:ext uri="{FF2B5EF4-FFF2-40B4-BE49-F238E27FC236}">
                  <a16:creationId xmlns:a16="http://schemas.microsoft.com/office/drawing/2014/main" xmlns="" id="{9470DDA8-29DF-44E9-AFD1-2BDF0E2BFB15}"/>
                </a:ext>
              </a:extLst>
            </p:cNvPr>
            <p:cNvSpPr txBox="1"/>
            <p:nvPr/>
          </p:nvSpPr>
          <p:spPr>
            <a:xfrm flipH="1">
              <a:off x="4051067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sp>
          <p:nvSpPr>
            <p:cNvPr id="199" name="TextBox 53">
              <a:extLst>
                <a:ext uri="{FF2B5EF4-FFF2-40B4-BE49-F238E27FC236}">
                  <a16:creationId xmlns:a16="http://schemas.microsoft.com/office/drawing/2014/main" xmlns="" id="{FB46747E-5176-45D1-9A70-8B336F66E2A6}"/>
                </a:ext>
              </a:extLst>
            </p:cNvPr>
            <p:cNvSpPr txBox="1"/>
            <p:nvPr/>
          </p:nvSpPr>
          <p:spPr>
            <a:xfrm flipH="1">
              <a:off x="9404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200" name="TextBox 53">
              <a:extLst>
                <a:ext uri="{FF2B5EF4-FFF2-40B4-BE49-F238E27FC236}">
                  <a16:creationId xmlns:a16="http://schemas.microsoft.com/office/drawing/2014/main" xmlns="" id="{1A8B3CB9-38F8-4AF4-8530-D31DB99C96A8}"/>
                </a:ext>
              </a:extLst>
            </p:cNvPr>
            <p:cNvSpPr txBox="1"/>
            <p:nvPr/>
          </p:nvSpPr>
          <p:spPr>
            <a:xfrm flipH="1">
              <a:off x="24916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3A387E0-5493-4022-863E-825694228442}"/>
              </a:ext>
            </a:extLst>
          </p:cNvPr>
          <p:cNvSpPr/>
          <p:nvPr/>
        </p:nvSpPr>
        <p:spPr bwMode="auto">
          <a:xfrm>
            <a:off x="5590767" y="3206067"/>
            <a:ext cx="488144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40623303-07C3-4CB5-B639-104C0ADA3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3022" y="3032956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AEA3C7B-2253-40DA-81AC-A70CDF36F2FF}"/>
              </a:ext>
            </a:extLst>
          </p:cNvPr>
          <p:cNvSpPr/>
          <p:nvPr/>
        </p:nvSpPr>
        <p:spPr bwMode="auto">
          <a:xfrm>
            <a:off x="5990619" y="3401786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16B124C0-6A86-4A8A-8FC9-AA22CC198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605" y="3549039"/>
            <a:ext cx="360000" cy="355000"/>
          </a:xfrm>
          <a:prstGeom prst="rect">
            <a:avLst/>
          </a:prstGeom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609AEDD4-2C77-4976-8A43-925157B0DC6D}"/>
              </a:ext>
            </a:extLst>
          </p:cNvPr>
          <p:cNvGrpSpPr/>
          <p:nvPr/>
        </p:nvGrpSpPr>
        <p:grpSpPr>
          <a:xfrm>
            <a:off x="337422" y="2492896"/>
            <a:ext cx="6281097" cy="1377996"/>
            <a:chOff x="337422" y="2740002"/>
            <a:chExt cx="6281097" cy="1377996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xmlns="" id="{2FB064BF-5A60-4451-97B3-C2044578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422" y="2740002"/>
              <a:ext cx="6281097" cy="1377996"/>
            </a:xfrm>
            <a:prstGeom prst="rect">
              <a:avLst/>
            </a:prstGeom>
          </p:spPr>
        </p:pic>
        <p:sp>
          <p:nvSpPr>
            <p:cNvPr id="171" name="사각형: 둥근 모서리 48">
              <a:extLst>
                <a:ext uri="{FF2B5EF4-FFF2-40B4-BE49-F238E27FC236}">
                  <a16:creationId xmlns:a16="http://schemas.microsoft.com/office/drawing/2014/main" xmlns="" id="{EEF91DD9-A65E-4CF9-9EED-65BBDF847E12}"/>
                </a:ext>
              </a:extLst>
            </p:cNvPr>
            <p:cNvSpPr/>
            <p:nvPr/>
          </p:nvSpPr>
          <p:spPr>
            <a:xfrm>
              <a:off x="1115616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53">
              <a:extLst>
                <a:ext uri="{FF2B5EF4-FFF2-40B4-BE49-F238E27FC236}">
                  <a16:creationId xmlns:a16="http://schemas.microsoft.com/office/drawing/2014/main" xmlns="" id="{28EA9E93-AF18-4F28-9B4E-C8170CA95E44}"/>
                </a:ext>
              </a:extLst>
            </p:cNvPr>
            <p:cNvSpPr txBox="1"/>
            <p:nvPr/>
          </p:nvSpPr>
          <p:spPr>
            <a:xfrm flipH="1">
              <a:off x="1012398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73" name="사각형: 둥근 모서리 50">
              <a:extLst>
                <a:ext uri="{FF2B5EF4-FFF2-40B4-BE49-F238E27FC236}">
                  <a16:creationId xmlns:a16="http://schemas.microsoft.com/office/drawing/2014/main" xmlns="" id="{7C7145F2-9360-4C96-820D-96605D502C1E}"/>
                </a:ext>
              </a:extLst>
            </p:cNvPr>
            <p:cNvSpPr/>
            <p:nvPr/>
          </p:nvSpPr>
          <p:spPr>
            <a:xfrm>
              <a:off x="2658402" y="3123980"/>
              <a:ext cx="144016" cy="23301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53">
              <a:extLst>
                <a:ext uri="{FF2B5EF4-FFF2-40B4-BE49-F238E27FC236}">
                  <a16:creationId xmlns:a16="http://schemas.microsoft.com/office/drawing/2014/main" xmlns="" id="{6C768A1A-6D67-4877-94ED-E677151AC169}"/>
                </a:ext>
              </a:extLst>
            </p:cNvPr>
            <p:cNvSpPr txBox="1"/>
            <p:nvPr/>
          </p:nvSpPr>
          <p:spPr>
            <a:xfrm flipH="1">
              <a:off x="2567892" y="303979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75" name="사각형: 둥근 모서리 56">
              <a:extLst>
                <a:ext uri="{FF2B5EF4-FFF2-40B4-BE49-F238E27FC236}">
                  <a16:creationId xmlns:a16="http://schemas.microsoft.com/office/drawing/2014/main" xmlns="" id="{490D30B1-F5AB-44C4-9B85-4456595EAB97}"/>
                </a:ext>
              </a:extLst>
            </p:cNvPr>
            <p:cNvSpPr/>
            <p:nvPr/>
          </p:nvSpPr>
          <p:spPr>
            <a:xfrm>
              <a:off x="41759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53">
              <a:extLst>
                <a:ext uri="{FF2B5EF4-FFF2-40B4-BE49-F238E27FC236}">
                  <a16:creationId xmlns:a16="http://schemas.microsoft.com/office/drawing/2014/main" xmlns="" id="{91C461A0-38C7-4148-80CB-403E1AEBD80D}"/>
                </a:ext>
              </a:extLst>
            </p:cNvPr>
            <p:cNvSpPr txBox="1"/>
            <p:nvPr/>
          </p:nvSpPr>
          <p:spPr>
            <a:xfrm flipH="1">
              <a:off x="40510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77" name="사각형: 둥근 모서리 58">
              <a:extLst>
                <a:ext uri="{FF2B5EF4-FFF2-40B4-BE49-F238E27FC236}">
                  <a16:creationId xmlns:a16="http://schemas.microsoft.com/office/drawing/2014/main" xmlns="" id="{0B9E763A-268E-482B-ACD0-7180CF662922}"/>
                </a:ext>
              </a:extLst>
            </p:cNvPr>
            <p:cNvSpPr/>
            <p:nvPr/>
          </p:nvSpPr>
          <p:spPr>
            <a:xfrm>
              <a:off x="5727156" y="3143078"/>
              <a:ext cx="244570" cy="233012"/>
            </a:xfrm>
            <a:prstGeom prst="roundRect">
              <a:avLst>
                <a:gd name="adj" fmla="val 133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53">
              <a:extLst>
                <a:ext uri="{FF2B5EF4-FFF2-40B4-BE49-F238E27FC236}">
                  <a16:creationId xmlns:a16="http://schemas.microsoft.com/office/drawing/2014/main" xmlns="" id="{F7CBC784-6D82-4FA7-8ACC-681D237CE269}"/>
                </a:ext>
              </a:extLst>
            </p:cNvPr>
            <p:cNvSpPr txBox="1"/>
            <p:nvPr/>
          </p:nvSpPr>
          <p:spPr>
            <a:xfrm flipH="1">
              <a:off x="5602267" y="303979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xmlns="" id="{134BC3CB-BAC0-4529-B18A-D4D26AC81290}"/>
                </a:ext>
              </a:extLst>
            </p:cNvPr>
            <p:cNvSpPr/>
            <p:nvPr/>
          </p:nvSpPr>
          <p:spPr>
            <a:xfrm flipV="1">
              <a:off x="5578956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xmlns="" id="{FBE3A208-498A-41D7-A343-2DC424496822}"/>
                </a:ext>
              </a:extLst>
            </p:cNvPr>
            <p:cNvSpPr/>
            <p:nvPr/>
          </p:nvSpPr>
          <p:spPr>
            <a:xfrm>
              <a:off x="5883985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xmlns="" id="{AB350D35-DDAC-45AE-A828-CAD029F3ECFE}"/>
                </a:ext>
              </a:extLst>
            </p:cNvPr>
            <p:cNvSpPr/>
            <p:nvPr/>
          </p:nvSpPr>
          <p:spPr>
            <a:xfrm flipV="1">
              <a:off x="4031940" y="3501008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이등변 삼각형 181">
              <a:extLst>
                <a:ext uri="{FF2B5EF4-FFF2-40B4-BE49-F238E27FC236}">
                  <a16:creationId xmlns:a16="http://schemas.microsoft.com/office/drawing/2014/main" xmlns="" id="{FA1A2E93-428E-4C69-B0C2-FF739D3D94BF}"/>
                </a:ext>
              </a:extLst>
            </p:cNvPr>
            <p:cNvSpPr/>
            <p:nvPr/>
          </p:nvSpPr>
          <p:spPr>
            <a:xfrm>
              <a:off x="43591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xmlns="" id="{D95F5C56-C64E-487C-9031-5743CF3F55FB}"/>
                </a:ext>
              </a:extLst>
            </p:cNvPr>
            <p:cNvSpPr/>
            <p:nvPr/>
          </p:nvSpPr>
          <p:spPr>
            <a:xfrm flipV="1">
              <a:off x="2483768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이등변 삼각형 183">
              <a:extLst>
                <a:ext uri="{FF2B5EF4-FFF2-40B4-BE49-F238E27FC236}">
                  <a16:creationId xmlns:a16="http://schemas.microsoft.com/office/drawing/2014/main" xmlns="" id="{5EF5E086-F974-4E84-9F27-5EAE5CECE119}"/>
                </a:ext>
              </a:extLst>
            </p:cNvPr>
            <p:cNvSpPr/>
            <p:nvPr/>
          </p:nvSpPr>
          <p:spPr>
            <a:xfrm>
              <a:off x="2788797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이등변 삼각형 184">
              <a:extLst>
                <a:ext uri="{FF2B5EF4-FFF2-40B4-BE49-F238E27FC236}">
                  <a16:creationId xmlns:a16="http://schemas.microsoft.com/office/drawing/2014/main" xmlns="" id="{4DE64681-1F60-425D-9802-BCA62D20AADE}"/>
                </a:ext>
              </a:extLst>
            </p:cNvPr>
            <p:cNvSpPr/>
            <p:nvPr/>
          </p:nvSpPr>
          <p:spPr>
            <a:xfrm flipV="1">
              <a:off x="913441" y="3507477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xmlns="" id="{FA0F4A2F-510E-4957-9E00-BCAE55E9BC96}"/>
                </a:ext>
              </a:extLst>
            </p:cNvPr>
            <p:cNvSpPr/>
            <p:nvPr/>
          </p:nvSpPr>
          <p:spPr>
            <a:xfrm>
              <a:off x="121847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이등변 삼각형 186">
              <a:extLst>
                <a:ext uri="{FF2B5EF4-FFF2-40B4-BE49-F238E27FC236}">
                  <a16:creationId xmlns:a16="http://schemas.microsoft.com/office/drawing/2014/main" xmlns="" id="{0180A018-255C-4C4D-A7EC-E0DB2C5061EB}"/>
                </a:ext>
              </a:extLst>
            </p:cNvPr>
            <p:cNvSpPr/>
            <p:nvPr/>
          </p:nvSpPr>
          <p:spPr>
            <a:xfrm>
              <a:off x="585821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xmlns="" id="{324E4166-814C-4165-AF24-8B2F96749056}"/>
                </a:ext>
              </a:extLst>
            </p:cNvPr>
            <p:cNvSpPr/>
            <p:nvPr/>
          </p:nvSpPr>
          <p:spPr>
            <a:xfrm>
              <a:off x="2141609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xmlns="" id="{1ACB70D6-A6A4-4686-9692-0B025E62305D}"/>
                </a:ext>
              </a:extLst>
            </p:cNvPr>
            <p:cNvSpPr/>
            <p:nvPr/>
          </p:nvSpPr>
          <p:spPr>
            <a:xfrm>
              <a:off x="3703600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이등변 삼각형 189">
              <a:extLst>
                <a:ext uri="{FF2B5EF4-FFF2-40B4-BE49-F238E27FC236}">
                  <a16:creationId xmlns:a16="http://schemas.microsoft.com/office/drawing/2014/main" xmlns="" id="{5154D98A-E891-4402-A0BE-86A3734CC71E}"/>
                </a:ext>
              </a:extLst>
            </p:cNvPr>
            <p:cNvSpPr/>
            <p:nvPr/>
          </p:nvSpPr>
          <p:spPr>
            <a:xfrm>
              <a:off x="5246824" y="3590442"/>
              <a:ext cx="517905" cy="384721"/>
            </a:xfrm>
            <a:prstGeom prst="triangle">
              <a:avLst>
                <a:gd name="adj" fmla="val 4881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53">
              <a:extLst>
                <a:ext uri="{FF2B5EF4-FFF2-40B4-BE49-F238E27FC236}">
                  <a16:creationId xmlns:a16="http://schemas.microsoft.com/office/drawing/2014/main" xmlns="" id="{A924CA3C-0C8E-4FC5-8630-9B3C82A29134}"/>
                </a:ext>
              </a:extLst>
            </p:cNvPr>
            <p:cNvSpPr txBox="1"/>
            <p:nvPr/>
          </p:nvSpPr>
          <p:spPr>
            <a:xfrm flipH="1">
              <a:off x="602967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92" name="TextBox 53">
              <a:extLst>
                <a:ext uri="{FF2B5EF4-FFF2-40B4-BE49-F238E27FC236}">
                  <a16:creationId xmlns:a16="http://schemas.microsoft.com/office/drawing/2014/main" xmlns="" id="{F115DFC5-5524-40D4-BEF6-8D136FEB39EE}"/>
                </a:ext>
              </a:extLst>
            </p:cNvPr>
            <p:cNvSpPr txBox="1"/>
            <p:nvPr/>
          </p:nvSpPr>
          <p:spPr>
            <a:xfrm flipH="1">
              <a:off x="125055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93" name="TextBox 53">
              <a:extLst>
                <a:ext uri="{FF2B5EF4-FFF2-40B4-BE49-F238E27FC236}">
                  <a16:creationId xmlns:a16="http://schemas.microsoft.com/office/drawing/2014/main" xmlns="" id="{F58330CD-AEA6-4E6F-B856-B73FBC37DE8F}"/>
                </a:ext>
              </a:extLst>
            </p:cNvPr>
            <p:cNvSpPr txBox="1"/>
            <p:nvPr/>
          </p:nvSpPr>
          <p:spPr>
            <a:xfrm flipH="1">
              <a:off x="2173965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94" name="TextBox 53">
              <a:extLst>
                <a:ext uri="{FF2B5EF4-FFF2-40B4-BE49-F238E27FC236}">
                  <a16:creationId xmlns:a16="http://schemas.microsoft.com/office/drawing/2014/main" xmlns="" id="{8500B147-B6DE-4B07-BA3D-77C6CAD66BD4}"/>
                </a:ext>
              </a:extLst>
            </p:cNvPr>
            <p:cNvSpPr txBox="1"/>
            <p:nvPr/>
          </p:nvSpPr>
          <p:spPr>
            <a:xfrm flipH="1">
              <a:off x="2835216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95" name="TextBox 53">
              <a:extLst>
                <a:ext uri="{FF2B5EF4-FFF2-40B4-BE49-F238E27FC236}">
                  <a16:creationId xmlns:a16="http://schemas.microsoft.com/office/drawing/2014/main" xmlns="" id="{A87E9752-D1A9-4822-AF06-E3C8F583C3CA}"/>
                </a:ext>
              </a:extLst>
            </p:cNvPr>
            <p:cNvSpPr txBox="1"/>
            <p:nvPr/>
          </p:nvSpPr>
          <p:spPr>
            <a:xfrm flipH="1">
              <a:off x="3707904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96" name="TextBox 53">
              <a:extLst>
                <a:ext uri="{FF2B5EF4-FFF2-40B4-BE49-F238E27FC236}">
                  <a16:creationId xmlns:a16="http://schemas.microsoft.com/office/drawing/2014/main" xmlns="" id="{4252023D-5A9B-4ECB-B131-EB6D26CA5F3B}"/>
                </a:ext>
              </a:extLst>
            </p:cNvPr>
            <p:cNvSpPr txBox="1"/>
            <p:nvPr/>
          </p:nvSpPr>
          <p:spPr>
            <a:xfrm flipH="1">
              <a:off x="4386403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97" name="TextBox 53">
              <a:extLst>
                <a:ext uri="{FF2B5EF4-FFF2-40B4-BE49-F238E27FC236}">
                  <a16:creationId xmlns:a16="http://schemas.microsoft.com/office/drawing/2014/main" xmlns="" id="{082F6AF1-8244-4081-88FE-F00A21387FDE}"/>
                </a:ext>
              </a:extLst>
            </p:cNvPr>
            <p:cNvSpPr txBox="1"/>
            <p:nvPr/>
          </p:nvSpPr>
          <p:spPr>
            <a:xfrm flipH="1">
              <a:off x="5292080" y="3612334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98" name="TextBox 53">
              <a:extLst>
                <a:ext uri="{FF2B5EF4-FFF2-40B4-BE49-F238E27FC236}">
                  <a16:creationId xmlns:a16="http://schemas.microsoft.com/office/drawing/2014/main" xmlns="" id="{9470DDA8-29DF-44E9-AFD1-2BDF0E2BFB15}"/>
                </a:ext>
              </a:extLst>
            </p:cNvPr>
            <p:cNvSpPr txBox="1"/>
            <p:nvPr/>
          </p:nvSpPr>
          <p:spPr>
            <a:xfrm flipH="1">
              <a:off x="4051067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  <p:sp>
          <p:nvSpPr>
            <p:cNvPr id="199" name="TextBox 53">
              <a:extLst>
                <a:ext uri="{FF2B5EF4-FFF2-40B4-BE49-F238E27FC236}">
                  <a16:creationId xmlns:a16="http://schemas.microsoft.com/office/drawing/2014/main" xmlns="" id="{FB46747E-5176-45D1-9A70-8B336F66E2A6}"/>
                </a:ext>
              </a:extLst>
            </p:cNvPr>
            <p:cNvSpPr txBox="1"/>
            <p:nvPr/>
          </p:nvSpPr>
          <p:spPr>
            <a:xfrm flipH="1">
              <a:off x="9404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200" name="TextBox 53">
              <a:extLst>
                <a:ext uri="{FF2B5EF4-FFF2-40B4-BE49-F238E27FC236}">
                  <a16:creationId xmlns:a16="http://schemas.microsoft.com/office/drawing/2014/main" xmlns="" id="{1A8B3CB9-38F8-4AF4-8530-D31DB99C96A8}"/>
                </a:ext>
              </a:extLst>
            </p:cNvPr>
            <p:cNvSpPr txBox="1"/>
            <p:nvPr/>
          </p:nvSpPr>
          <p:spPr>
            <a:xfrm flipH="1">
              <a:off x="2491692" y="3396151"/>
              <a:ext cx="4766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3A387E0-5493-4022-863E-825694228442}"/>
              </a:ext>
            </a:extLst>
          </p:cNvPr>
          <p:cNvSpPr/>
          <p:nvPr/>
        </p:nvSpPr>
        <p:spPr bwMode="auto">
          <a:xfrm>
            <a:off x="5590767" y="3206067"/>
            <a:ext cx="488144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40623303-07C3-4CB5-B639-104C0ADA3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3022" y="3032956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AEA3C7B-2253-40DA-81AC-A70CDF36F2FF}"/>
              </a:ext>
            </a:extLst>
          </p:cNvPr>
          <p:cNvSpPr/>
          <p:nvPr/>
        </p:nvSpPr>
        <p:spPr bwMode="auto">
          <a:xfrm>
            <a:off x="5990619" y="3401786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16B124C0-6A86-4A8A-8FC9-AA22CC198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605" y="3549039"/>
            <a:ext cx="360000" cy="355000"/>
          </a:xfrm>
          <a:prstGeom prst="rect">
            <a:avLst/>
          </a:prstGeom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41588C-556C-436C-A714-26E2003CCC2E}"/>
              </a:ext>
            </a:extLst>
          </p:cNvPr>
          <p:cNvSpPr/>
          <p:nvPr/>
        </p:nvSpPr>
        <p:spPr>
          <a:xfrm>
            <a:off x="192745" y="3441182"/>
            <a:ext cx="6667165" cy="1607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xmlns="" id="{2C6AA59C-3FD2-4147-A260-B0F3CA9ABF64}"/>
              </a:ext>
            </a:extLst>
          </p:cNvPr>
          <p:cNvSpPr/>
          <p:nvPr/>
        </p:nvSpPr>
        <p:spPr>
          <a:xfrm>
            <a:off x="338478" y="328698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B699AD4-4B27-428A-89CF-DEBB9321F483}"/>
              </a:ext>
            </a:extLst>
          </p:cNvPr>
          <p:cNvSpPr txBox="1"/>
          <p:nvPr/>
        </p:nvSpPr>
        <p:spPr>
          <a:xfrm flipH="1">
            <a:off x="215516" y="3638905"/>
            <a:ext cx="6464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모양의 가운데에 있는 수는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위에 있는 수와 왼쪽 아래 수의 곱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13×5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AAAFCF3-4609-4879-9CBA-2640CE0162D4}"/>
              </a:ext>
            </a:extLst>
          </p:cNvPr>
          <p:cNvSpPr txBox="1"/>
          <p:nvPr/>
        </p:nvSpPr>
        <p:spPr>
          <a:xfrm flipH="1">
            <a:off x="215516" y="4264060"/>
            <a:ext cx="6464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모양의 오른쪽 아래에 있는 수는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위에 있는 수와 왼쪽 아래 수의 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xmlns="" id="{7C885363-CB24-4718-B0A8-B7F29B1A5A4B}"/>
              </a:ext>
            </a:extLst>
          </p:cNvPr>
          <p:cNvSpPr/>
          <p:nvPr/>
        </p:nvSpPr>
        <p:spPr>
          <a:xfrm flipH="1" flipV="1">
            <a:off x="5261885" y="504917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F374954C-B70E-4F8D-868D-760BDDF5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63736" y="380557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63724" y="441064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9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900362-305E-4980-8354-6C587C0A11B5}"/>
              </a:ext>
            </a:extLst>
          </p:cNvPr>
          <p:cNvSpPr txBox="1"/>
          <p:nvPr/>
        </p:nvSpPr>
        <p:spPr>
          <a:xfrm flipH="1">
            <a:off x="451561" y="3629068"/>
            <a:ext cx="6219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        씩 곱한 수가 오른쪽에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1" y="1604119"/>
            <a:ext cx="57511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배열표에서 규칙을 찾아     안에 알맞은 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5D9BEC8-8482-4061-80F2-6F5515CE3E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https://cdata2.tsherpa.co.kr/tsherpa/MultiMedia/Flash/2020/curri/index.html?flashxmlnum=yuni4856&amp;classa=A8-C1-41-MM-MM-04-07-03-0-0-0-0&amp;classno=MM_41_04/suh_0401_06_0003/suh_0401_06_0003_401_1.html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BCEBF4D9-BE44-4195-BFE3-B607312E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9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39D0445-FA7D-4AAA-992B-39D693E6A416}"/>
              </a:ext>
            </a:extLst>
          </p:cNvPr>
          <p:cNvGrpSpPr/>
          <p:nvPr/>
        </p:nvGrpSpPr>
        <p:grpSpPr>
          <a:xfrm>
            <a:off x="899592" y="2722119"/>
            <a:ext cx="5220580" cy="598869"/>
            <a:chOff x="863600" y="2603131"/>
            <a:chExt cx="5220580" cy="59886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278B371-80D6-4F40-AAF4-D9DC450A430A}"/>
                </a:ext>
              </a:extLst>
            </p:cNvPr>
            <p:cNvGrpSpPr/>
            <p:nvPr/>
          </p:nvGrpSpPr>
          <p:grpSpPr>
            <a:xfrm>
              <a:off x="863600" y="2603131"/>
              <a:ext cx="5220580" cy="598869"/>
              <a:chOff x="863600" y="2603131"/>
              <a:chExt cx="5220580" cy="59886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389D30E3-6F19-4F53-8FA4-DF7E3B317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600" y="2603131"/>
                <a:ext cx="5220580" cy="598869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8A163CB4-00BA-4C6C-8590-84B8D2BA9337}"/>
                  </a:ext>
                </a:extLst>
              </p:cNvPr>
              <p:cNvSpPr/>
              <p:nvPr/>
            </p:nvSpPr>
            <p:spPr>
              <a:xfrm>
                <a:off x="1079612" y="2733566"/>
                <a:ext cx="396044" cy="29939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D7FEA192-CA9E-4E1F-96C2-F34767DA1236}"/>
                  </a:ext>
                </a:extLst>
              </p:cNvPr>
              <p:cNvSpPr/>
              <p:nvPr/>
            </p:nvSpPr>
            <p:spPr>
              <a:xfrm>
                <a:off x="2070516" y="2733566"/>
                <a:ext cx="396044" cy="29939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CABDF1FF-F4D8-4EDE-AFD3-07E264E27770}"/>
                  </a:ext>
                </a:extLst>
              </p:cNvPr>
              <p:cNvSpPr/>
              <p:nvPr/>
            </p:nvSpPr>
            <p:spPr>
              <a:xfrm>
                <a:off x="3023828" y="2733566"/>
                <a:ext cx="576578" cy="29939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EAE81D10-D04E-41A2-9C65-FE619E740F02}"/>
                  </a:ext>
                </a:extLst>
              </p:cNvPr>
              <p:cNvSpPr/>
              <p:nvPr/>
            </p:nvSpPr>
            <p:spPr>
              <a:xfrm>
                <a:off x="4144787" y="2733566"/>
                <a:ext cx="576578" cy="29939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E17DFAD5-94FD-4664-BFC1-7E46829B0FD4}"/>
                  </a:ext>
                </a:extLst>
              </p:cNvPr>
              <p:cNvSpPr/>
              <p:nvPr/>
            </p:nvSpPr>
            <p:spPr>
              <a:xfrm>
                <a:off x="5283367" y="2733566"/>
                <a:ext cx="576578" cy="29939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C1C683D1-8350-479B-8B6D-EEA26F41A9DF}"/>
                </a:ext>
              </a:extLst>
            </p:cNvPr>
            <p:cNvSpPr txBox="1"/>
            <p:nvPr/>
          </p:nvSpPr>
          <p:spPr>
            <a:xfrm flipH="1">
              <a:off x="883802" y="2690900"/>
              <a:ext cx="8231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</a:t>
              </a:r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872C6C87-30D9-4343-A376-A7D9493B299C}"/>
                </a:ext>
              </a:extLst>
            </p:cNvPr>
            <p:cNvSpPr txBox="1"/>
            <p:nvPr/>
          </p:nvSpPr>
          <p:spPr>
            <a:xfrm flipH="1">
              <a:off x="1826938" y="2690900"/>
              <a:ext cx="8231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60</a:t>
              </a:r>
            </a:p>
          </p:txBody>
        </p:sp>
        <p:sp>
          <p:nvSpPr>
            <p:cNvPr id="70" name="TextBox 53">
              <a:extLst>
                <a:ext uri="{FF2B5EF4-FFF2-40B4-BE49-F238E27FC236}">
                  <a16:creationId xmlns:a16="http://schemas.microsoft.com/office/drawing/2014/main" xmlns="" id="{65D7ECD0-C976-4EAA-952B-435EA1959AD6}"/>
                </a:ext>
              </a:extLst>
            </p:cNvPr>
            <p:cNvSpPr txBox="1"/>
            <p:nvPr/>
          </p:nvSpPr>
          <p:spPr>
            <a:xfrm flipH="1">
              <a:off x="2888574" y="2690900"/>
              <a:ext cx="8231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120</a:t>
              </a:r>
            </a:p>
          </p:txBody>
        </p:sp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EFCAA1DA-5929-46D3-AD5A-280C51B94DA5}"/>
                </a:ext>
              </a:extLst>
            </p:cNvPr>
            <p:cNvSpPr txBox="1"/>
            <p:nvPr/>
          </p:nvSpPr>
          <p:spPr>
            <a:xfrm flipH="1">
              <a:off x="4026872" y="2690900"/>
              <a:ext cx="8231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240</a:t>
              </a:r>
            </a:p>
          </p:txBody>
        </p:sp>
        <p:sp>
          <p:nvSpPr>
            <p:cNvPr id="73" name="TextBox 53">
              <a:extLst>
                <a:ext uri="{FF2B5EF4-FFF2-40B4-BE49-F238E27FC236}">
                  <a16:creationId xmlns:a16="http://schemas.microsoft.com/office/drawing/2014/main" xmlns="" id="{12307E22-8689-4A18-B842-558249FF7628}"/>
                </a:ext>
              </a:extLst>
            </p:cNvPr>
            <p:cNvSpPr txBox="1"/>
            <p:nvPr/>
          </p:nvSpPr>
          <p:spPr>
            <a:xfrm flipH="1">
              <a:off x="5160058" y="2690900"/>
              <a:ext cx="8231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480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B75A908A-8223-4EE3-98B0-82F5C1EA7F5B}"/>
              </a:ext>
            </a:extLst>
          </p:cNvPr>
          <p:cNvSpPr/>
          <p:nvPr/>
        </p:nvSpPr>
        <p:spPr bwMode="auto">
          <a:xfrm>
            <a:off x="2502553" y="3623229"/>
            <a:ext cx="5212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3C37AB8B-F7F1-4FE6-9D60-12B3049AB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28" y="348030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F2C9DDA2-6BC0-410A-9345-D975E22988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507768"/>
          <a:ext cx="6096000" cy="17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08318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591115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882794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895422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095661272"/>
                    </a:ext>
                  </a:extLst>
                </a:gridCol>
              </a:tblGrid>
              <a:tr h="4283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2513920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366399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162751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2848417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1E16CA8B-B14F-436E-B11B-8C48D29E4F18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DD5E0BDD-9C2B-4762-ABDD-FBF2F67BCE95}"/>
              </a:ext>
            </a:extLst>
          </p:cNvPr>
          <p:cNvSpPr txBox="1"/>
          <p:nvPr/>
        </p:nvSpPr>
        <p:spPr>
          <a:xfrm>
            <a:off x="611561" y="1604119"/>
            <a:ext cx="57511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배열표에서 규칙을 찾아     안에 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962A295C-2B82-4C7E-B9A4-2F01E831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9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DA4DF5-1440-4F12-BB30-9257F2596194}"/>
              </a:ext>
            </a:extLst>
          </p:cNvPr>
          <p:cNvSpPr txBox="1"/>
          <p:nvPr/>
        </p:nvSpPr>
        <p:spPr>
          <a:xfrm flipH="1">
            <a:off x="539552" y="4405854"/>
            <a:ext cx="6219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곱셈의 결과에서         의 자리 숫자를 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387031F-55B1-4C52-AE21-E1195A330EBD}"/>
              </a:ext>
            </a:extLst>
          </p:cNvPr>
          <p:cNvSpPr/>
          <p:nvPr/>
        </p:nvSpPr>
        <p:spPr bwMode="auto">
          <a:xfrm>
            <a:off x="3399851" y="4400015"/>
            <a:ext cx="5212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ED3299AF-A4D3-4A18-A7B4-57E85534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126" y="4257092"/>
            <a:ext cx="360000" cy="355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99FF1D9-2216-408E-B764-D29B2F1D12AB}"/>
              </a:ext>
            </a:extLst>
          </p:cNvPr>
          <p:cNvGrpSpPr/>
          <p:nvPr/>
        </p:nvGrpSpPr>
        <p:grpSpPr>
          <a:xfrm>
            <a:off x="3359086" y="3414066"/>
            <a:ext cx="2794890" cy="759539"/>
            <a:chOff x="3398518" y="3414066"/>
            <a:chExt cx="2794890" cy="7595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CA1DF52-2D38-4400-8AB5-93E6DC88DA58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7020" t="3525" b="17435"/>
            <a:stretch/>
          </p:blipFill>
          <p:spPr>
            <a:xfrm>
              <a:off x="3398518" y="3414066"/>
              <a:ext cx="324000" cy="324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EB6DDB3-C931-44C6-A332-7FCE09DC9540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4717" y1="39583" x2="54717" y2="395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7408" y="3813605"/>
              <a:ext cx="396000" cy="360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https://cdata2.tsherpa.co.kr/tsherpa/MultiMedia/Flash/2020/curri/index.html?flashxmlnum=yuni4856&amp;classa=A8-C1-41-MM-MM-04-07-03-0-0-0-0&amp;classno=MM_41_04/suh_0401_06_0003/suh_0401_06_0003_401_1.html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0B058D26-B896-41B4-9477-D5018D0DF1CA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3982F736-B66D-4817-8DA2-7F16FBB7BBCD}"/>
              </a:ext>
            </a:extLst>
          </p:cNvPr>
          <p:cNvSpPr txBox="1"/>
          <p:nvPr/>
        </p:nvSpPr>
        <p:spPr>
          <a:xfrm>
            <a:off x="594709" y="1604119"/>
            <a:ext cx="63046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xmlns="" id="{8C0833DB-C442-4E0E-AAFE-AE728FD17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507768"/>
          <a:ext cx="6096000" cy="17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08318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591115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882794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895422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095661272"/>
                    </a:ext>
                  </a:extLst>
                </a:gridCol>
              </a:tblGrid>
              <a:tr h="4283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2513920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366399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162751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2848417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1023038-C817-42CA-82B6-64F63C460A01}"/>
              </a:ext>
            </a:extLst>
          </p:cNvPr>
          <p:cNvGrpSpPr/>
          <p:nvPr/>
        </p:nvGrpSpPr>
        <p:grpSpPr>
          <a:xfrm>
            <a:off x="3359086" y="3414066"/>
            <a:ext cx="2794890" cy="759539"/>
            <a:chOff x="3398518" y="3414066"/>
            <a:chExt cx="2794890" cy="75953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2B3AF04F-E156-46C2-A559-5D9D85F9806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7020" t="3525" b="17435"/>
            <a:stretch/>
          </p:blipFill>
          <p:spPr>
            <a:xfrm>
              <a:off x="3398518" y="3414066"/>
              <a:ext cx="324000" cy="324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AE0B6EF7-06EF-48F4-AD54-F1F5C5C90AF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4717" y1="39583" x2="54717" y2="395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7408" y="3813605"/>
              <a:ext cx="396000" cy="360000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39E6AF8-1700-4BA2-BD5F-B40D4A65E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444" y="1598342"/>
            <a:ext cx="423036" cy="4163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B63B844-6F73-4B47-8778-0F9236AE8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864" y="1588161"/>
            <a:ext cx="423036" cy="4366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360816F-FD90-4377-A3AF-98CB8919BD78}"/>
              </a:ext>
            </a:extLst>
          </p:cNvPr>
          <p:cNvSpPr txBox="1"/>
          <p:nvPr/>
        </p:nvSpPr>
        <p:spPr>
          <a:xfrm flipH="1">
            <a:off x="3086684" y="4465049"/>
            <a:ext cx="229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E1470C3-1876-4754-9B2B-0EF06662C242}"/>
              </a:ext>
            </a:extLst>
          </p:cNvPr>
          <p:cNvSpPr/>
          <p:nvPr/>
        </p:nvSpPr>
        <p:spPr bwMode="auto">
          <a:xfrm>
            <a:off x="3304922" y="4472023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45EAB61-BCB2-45B5-9A3C-D2A84B3C5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0820" y="432910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0686C883-BE89-416B-B81C-9FE173F64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4452839"/>
            <a:ext cx="423036" cy="41632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AA5E9D4-C28B-4061-A40B-47676B875917}"/>
              </a:ext>
            </a:extLst>
          </p:cNvPr>
          <p:cNvSpPr txBox="1"/>
          <p:nvPr/>
        </p:nvSpPr>
        <p:spPr>
          <a:xfrm flipH="1">
            <a:off x="3086684" y="4973102"/>
            <a:ext cx="229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AF1CD90-D7DC-41B2-8E1A-F9408E72C035}"/>
              </a:ext>
            </a:extLst>
          </p:cNvPr>
          <p:cNvSpPr/>
          <p:nvPr/>
        </p:nvSpPr>
        <p:spPr bwMode="auto">
          <a:xfrm>
            <a:off x="3304922" y="498007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2AB93C56-FC8C-4FF4-BBD4-B0D7603B59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0820" y="4837153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31AD2B2-52BE-49BE-AF50-22508CACB6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030" b="2276"/>
          <a:stretch/>
        </p:blipFill>
        <p:spPr>
          <a:xfrm>
            <a:off x="2699792" y="4984901"/>
            <a:ext cx="423036" cy="396044"/>
          </a:xfrm>
          <a:prstGeom prst="rect">
            <a:avLst/>
          </a:prstGeom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175D9013-1C63-463D-84B7-691DA554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D77F43B5-8818-4B6E-9377-F893F7092E41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EB2983A4-8E48-47AD-8ECE-673ECC89EC0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https://cdata2.tsherpa.co.kr/tsherpa/MultiMedia/Flash/2020/curri/index.html?flashxmlnum=yuni4856&amp;classa=A8-C1-41-MM-MM-04-07-03-0-0-0-0&amp;classno=MM_41_04/suh_0401_06_0003/suh_0401_06_0003_401_1.html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DC1452A-8C4B-457A-B395-6B854668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9" y="917764"/>
            <a:ext cx="6908159" cy="468796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8948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72716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벌집 모양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409644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8" name="Picture 3">
            <a:extLst>
              <a:ext uri="{FF2B5EF4-FFF2-40B4-BE49-F238E27FC236}">
                <a16:creationId xmlns:a16="http://schemas.microsoft.com/office/drawing/2014/main" xmlns="" id="{5E7D9F93-9DEF-49AA-96F1-14E68567A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3982F736-B66D-4817-8DA2-7F16FBB7BBCD}"/>
              </a:ext>
            </a:extLst>
          </p:cNvPr>
          <p:cNvSpPr txBox="1"/>
          <p:nvPr/>
        </p:nvSpPr>
        <p:spPr>
          <a:xfrm>
            <a:off x="594709" y="1604119"/>
            <a:ext cx="63046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xmlns="" id="{8C0833DB-C442-4E0E-AAFE-AE728FD17EA0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2507768"/>
          <a:ext cx="6096000" cy="17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08318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591115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882794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895422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095661272"/>
                    </a:ext>
                  </a:extLst>
                </a:gridCol>
              </a:tblGrid>
              <a:tr h="4283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2513920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366399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162751"/>
                  </a:ext>
                </a:extLst>
              </a:tr>
              <a:tr h="4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2848417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1023038-C817-42CA-82B6-64F63C460A01}"/>
              </a:ext>
            </a:extLst>
          </p:cNvPr>
          <p:cNvGrpSpPr/>
          <p:nvPr/>
        </p:nvGrpSpPr>
        <p:grpSpPr>
          <a:xfrm>
            <a:off x="3359086" y="3414066"/>
            <a:ext cx="2794890" cy="759539"/>
            <a:chOff x="3398518" y="3414066"/>
            <a:chExt cx="2794890" cy="75953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2B3AF04F-E156-46C2-A559-5D9D85F98067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7020" t="3525" b="17435"/>
            <a:stretch/>
          </p:blipFill>
          <p:spPr>
            <a:xfrm>
              <a:off x="3398518" y="3414066"/>
              <a:ext cx="324000" cy="324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AE0B6EF7-06EF-48F4-AD54-F1F5C5C90AF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4717" y1="39583" x2="54717" y2="395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7408" y="3813605"/>
              <a:ext cx="396000" cy="360000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39E6AF8-1700-4BA2-BD5F-B40D4A65E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444" y="1598342"/>
            <a:ext cx="423036" cy="4163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B63B844-6F73-4B47-8778-0F9236AE8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864" y="1588161"/>
            <a:ext cx="423036" cy="4366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360816F-FD90-4377-A3AF-98CB8919BD78}"/>
              </a:ext>
            </a:extLst>
          </p:cNvPr>
          <p:cNvSpPr txBox="1"/>
          <p:nvPr/>
        </p:nvSpPr>
        <p:spPr>
          <a:xfrm flipH="1">
            <a:off x="3077159" y="4426949"/>
            <a:ext cx="229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E1470C3-1876-4754-9B2B-0EF06662C242}"/>
              </a:ext>
            </a:extLst>
          </p:cNvPr>
          <p:cNvSpPr/>
          <p:nvPr/>
        </p:nvSpPr>
        <p:spPr bwMode="auto">
          <a:xfrm>
            <a:off x="3295397" y="4433923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45EAB61-BCB2-45B5-9A3C-D2A84B3C5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0820" y="432910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0686C883-BE89-416B-B81C-9FE173F64C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4452839"/>
            <a:ext cx="423036" cy="41632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AA5E9D4-C28B-4061-A40B-47676B875917}"/>
              </a:ext>
            </a:extLst>
          </p:cNvPr>
          <p:cNvSpPr txBox="1"/>
          <p:nvPr/>
        </p:nvSpPr>
        <p:spPr>
          <a:xfrm flipH="1">
            <a:off x="3086684" y="4973102"/>
            <a:ext cx="229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AF1CD90-D7DC-41B2-8E1A-F9408E72C035}"/>
              </a:ext>
            </a:extLst>
          </p:cNvPr>
          <p:cNvSpPr/>
          <p:nvPr/>
        </p:nvSpPr>
        <p:spPr bwMode="auto">
          <a:xfrm>
            <a:off x="3304922" y="4980076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2AB93C56-FC8C-4FF4-BBD4-B0D7603B59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0820" y="4837153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31AD2B2-52BE-49BE-AF50-22508CACB6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030" b="2276"/>
          <a:stretch/>
        </p:blipFill>
        <p:spPr>
          <a:xfrm>
            <a:off x="2699792" y="4984901"/>
            <a:ext cx="423036" cy="396044"/>
          </a:xfrm>
          <a:prstGeom prst="rect">
            <a:avLst/>
          </a:prstGeom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175D9013-1C63-463D-84B7-691DA554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67197BEF-5551-4AF4-842A-2969B1C5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B81D9C0-3F3D-4A5D-B8D6-A0B3E307B32B}"/>
              </a:ext>
            </a:extLst>
          </p:cNvPr>
          <p:cNvSpPr/>
          <p:nvPr/>
        </p:nvSpPr>
        <p:spPr>
          <a:xfrm>
            <a:off x="192745" y="3918273"/>
            <a:ext cx="6667165" cy="11309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xmlns="" id="{AF2CD7C0-2383-42EB-874C-9DB24455CDCD}"/>
              </a:ext>
            </a:extLst>
          </p:cNvPr>
          <p:cNvSpPr/>
          <p:nvPr/>
        </p:nvSpPr>
        <p:spPr>
          <a:xfrm>
            <a:off x="338478" y="37649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015B0D0-7E3F-4448-862B-D056996BF87A}"/>
              </a:ext>
            </a:extLst>
          </p:cNvPr>
          <p:cNvSpPr txBox="1"/>
          <p:nvPr/>
        </p:nvSpPr>
        <p:spPr>
          <a:xfrm flipH="1">
            <a:off x="291344" y="4128876"/>
            <a:ext cx="64640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12×23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CE72763-539A-4FF7-903B-C43C91AA536A}"/>
              </a:ext>
            </a:extLst>
          </p:cNvPr>
          <p:cNvSpPr txBox="1"/>
          <p:nvPr/>
        </p:nvSpPr>
        <p:spPr>
          <a:xfrm flipH="1">
            <a:off x="458019" y="4569009"/>
            <a:ext cx="64640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336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직각 삼각형 94">
            <a:extLst>
              <a:ext uri="{FF2B5EF4-FFF2-40B4-BE49-F238E27FC236}">
                <a16:creationId xmlns:a16="http://schemas.microsoft.com/office/drawing/2014/main" xmlns="" id="{D74ED76D-6842-4479-BDE1-1CCF654D0279}"/>
              </a:ext>
            </a:extLst>
          </p:cNvPr>
          <p:cNvSpPr/>
          <p:nvPr/>
        </p:nvSpPr>
        <p:spPr>
          <a:xfrm flipH="1" flipV="1">
            <a:off x="5261885" y="504917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AF8F9C2D-C29F-442A-B83A-ACA3BB366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828" y="4113076"/>
            <a:ext cx="423036" cy="41632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5CABA87F-8A89-4219-8E99-A90812ECFD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1410" y="4543028"/>
            <a:ext cx="423036" cy="436683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463736" y="428523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54199" y="472537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76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49BB6D84-0A54-4A49-A37E-FE4070D3FFAF}"/>
              </a:ext>
            </a:extLst>
          </p:cNvPr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배열에서 빈칸에 들어갈 알맞은 수를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637A677-628A-4069-9F8D-6269529F45A7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3C0E98-CE73-4AF3-BC42-BDA24B57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249317"/>
            <a:ext cx="3464759" cy="2809936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D5B4DFA8-3E0B-4EEB-9ECB-D5ACE9D4F40D}"/>
              </a:ext>
            </a:extLst>
          </p:cNvPr>
          <p:cNvSpPr/>
          <p:nvPr/>
        </p:nvSpPr>
        <p:spPr bwMode="auto">
          <a:xfrm>
            <a:off x="4934254" y="348413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6A479D87-EF35-43E3-A658-6D7459B4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52" y="3341214"/>
            <a:ext cx="360000" cy="355000"/>
          </a:xfrm>
          <a:prstGeom prst="rect">
            <a:avLst/>
          </a:prstGeom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175D9013-1C63-463D-84B7-691DA554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77F43B5-8818-4B6E-9377-F893F7092E41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B2983A4-8E48-47AD-8ECE-673ECC89EC0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https://cdata2.tsherpa.co.kr/tsherpa/MultiMedia/Flash/2020/curri/index.html?flashxmlnum=yuni4856&amp;classa=A8-C1-41-MM-MM-04-07-03-0-0-0-0&amp;classno=MM_41_04/suh_0401_06_0003/suh_0401_06_0003_401_1.html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49BB6D84-0A54-4A49-A37E-FE4070D3FFAF}"/>
              </a:ext>
            </a:extLst>
          </p:cNvPr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배열에서 빈칸에 들어갈 알맞은 수를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3C0E98-CE73-4AF3-BC42-BDA24B579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4" y="2249317"/>
            <a:ext cx="3464759" cy="2809936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D5B4DFA8-3E0B-4EEB-9ECB-D5ACE9D4F40D}"/>
              </a:ext>
            </a:extLst>
          </p:cNvPr>
          <p:cNvSpPr/>
          <p:nvPr/>
        </p:nvSpPr>
        <p:spPr bwMode="auto">
          <a:xfrm>
            <a:off x="4932040" y="348413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6A479D87-EF35-43E3-A658-6D7459B40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938" y="3341214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2D6FABA-22D8-4E09-9AEA-00E3B71AAC98}"/>
              </a:ext>
            </a:extLst>
          </p:cNvPr>
          <p:cNvGrpSpPr/>
          <p:nvPr/>
        </p:nvGrpSpPr>
        <p:grpSpPr>
          <a:xfrm>
            <a:off x="192745" y="4001222"/>
            <a:ext cx="6667165" cy="1236064"/>
            <a:chOff x="192745" y="4037226"/>
            <a:chExt cx="6667165" cy="1236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B63C40C1-F0F3-420E-B190-EA6F5EEE6D27}"/>
                </a:ext>
              </a:extLst>
            </p:cNvPr>
            <p:cNvSpPr/>
            <p:nvPr/>
          </p:nvSpPr>
          <p:spPr>
            <a:xfrm>
              <a:off x="192745" y="4190398"/>
              <a:ext cx="6667165" cy="8947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117DA845-8E54-4F46-ABF5-CEC0757D3045}"/>
                </a:ext>
              </a:extLst>
            </p:cNvPr>
            <p:cNvSpPr/>
            <p:nvPr/>
          </p:nvSpPr>
          <p:spPr>
            <a:xfrm>
              <a:off x="338478" y="40372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07D1211B-FF21-4B66-8825-0C93089B4949}"/>
                </a:ext>
              </a:extLst>
            </p:cNvPr>
            <p:cNvSpPr/>
            <p:nvPr/>
          </p:nvSpPr>
          <p:spPr>
            <a:xfrm flipH="1" flipV="1">
              <a:off x="504319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468FF9C9-D2CB-434B-A64E-2936D09B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C5C8E15-B2CB-40A6-B1A6-1D94CD0FE6A3}"/>
              </a:ext>
            </a:extLst>
          </p:cNvPr>
          <p:cNvSpPr txBox="1"/>
          <p:nvPr/>
        </p:nvSpPr>
        <p:spPr>
          <a:xfrm flipH="1">
            <a:off x="192745" y="4293096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들어갈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59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배열에서 규칙을 찾아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517F21-F34E-4942-ABF8-74A342C6BC7C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7DF146B4-52E9-4C83-8648-4BAF7D43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4" y="2249317"/>
            <a:ext cx="3464759" cy="28099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8756E6B-EF8E-4AB3-A58B-4C5381D73025}"/>
              </a:ext>
            </a:extLst>
          </p:cNvPr>
          <p:cNvSpPr/>
          <p:nvPr/>
        </p:nvSpPr>
        <p:spPr bwMode="auto">
          <a:xfrm>
            <a:off x="4206879" y="2727995"/>
            <a:ext cx="2417349" cy="16011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24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→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오른쪽으로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아래로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커지는 규칙이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98F233D8-A531-408A-B99C-CE148C7A7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502" y="2574097"/>
            <a:ext cx="360000" cy="355000"/>
          </a:xfrm>
          <a:prstGeom prst="rect">
            <a:avLst/>
          </a:prstGeom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xmlns="" id="{606CE448-8700-42BF-A34B-9BED4673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81" y="2791328"/>
            <a:ext cx="345623" cy="27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49C257E-B400-4505-ACB6-4B2D7DD53BAB}"/>
              </a:ext>
            </a:extLst>
          </p:cNvPr>
          <p:cNvSpPr/>
          <p:nvPr/>
        </p:nvSpPr>
        <p:spPr>
          <a:xfrm>
            <a:off x="4153000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https://cdata2.tsherpa.co.kr/tsherpa/MultiMedia/Flash/2020/curri/index.html?flashxmlnum=yuni4856&amp;classa=A8-C1-41-MM-MM-04-07-03-0-0-0-0&amp;classno=MM_41_04/suh_0401_06_0003/suh_0401_06_0003_401_1.html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640793C2-C3B0-4591-A735-A84F0FD57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5169" r="3476" b="14052"/>
          <a:stretch/>
        </p:blipFill>
        <p:spPr>
          <a:xfrm>
            <a:off x="71500" y="2118771"/>
            <a:ext cx="3664861" cy="260618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944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66219" y="2095131"/>
            <a:ext cx="2924355" cy="9742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 학생이 벌집 모양에 적혀 있는 수의 배열을 보고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36382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말풍선: 사각형 8">
            <a:extLst>
              <a:ext uri="{FF2B5EF4-FFF2-40B4-BE49-F238E27FC236}">
                <a16:creationId xmlns:a16="http://schemas.microsoft.com/office/drawing/2014/main" xmlns="" id="{189B1874-1030-4D59-8EC7-F8F750365751}"/>
              </a:ext>
            </a:extLst>
          </p:cNvPr>
          <p:cNvSpPr/>
          <p:nvPr/>
        </p:nvSpPr>
        <p:spPr>
          <a:xfrm flipH="1">
            <a:off x="2128026" y="1718677"/>
            <a:ext cx="1560465" cy="846227"/>
          </a:xfrm>
          <a:prstGeom prst="wedgeRoundRectCallout">
            <a:avLst>
              <a:gd name="adj1" fmla="val 40836"/>
              <a:gd name="adj2" fmla="val 641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711641" y="1109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말풍선: 사각형 8">
            <a:extLst>
              <a:ext uri="{FF2B5EF4-FFF2-40B4-BE49-F238E27FC236}">
                <a16:creationId xmlns:a16="http://schemas.microsoft.com/office/drawing/2014/main" xmlns="" id="{6B64707D-D138-42E8-BDFB-E68018BF502F}"/>
              </a:ext>
            </a:extLst>
          </p:cNvPr>
          <p:cNvSpPr/>
          <p:nvPr/>
        </p:nvSpPr>
        <p:spPr>
          <a:xfrm flipH="1">
            <a:off x="161927" y="1736812"/>
            <a:ext cx="1721870" cy="846227"/>
          </a:xfrm>
          <a:prstGeom prst="wedgeRoundRectCallout">
            <a:avLst>
              <a:gd name="adj1" fmla="val -21349"/>
              <a:gd name="adj2" fmla="val 7088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규칙이 있는 것 같아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A70A724F-BD2A-41F5-8920-1660820AFF4B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4B30EA9-C5B8-4A1D-9BAA-6AEDE40C31DA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345173"/>
            <a:chExt cx="2154630" cy="26041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CE58A1EB-3A6B-454F-A18A-2970B3F0D727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6F1A212A-270C-4D73-B0F3-91AB9B22939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06B64DA-BD29-46CB-AB2E-C62AFB8C1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40682A76-667B-4D0B-A75B-71E681C17530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772AFE52-F825-470E-BBB9-1CB3879BAD6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54CF377-8E17-44CA-90BD-F9C313CDD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E6AE5A8D-7478-41D7-A294-A79B4F6F3AE9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8EAEE1AE-9D8B-48D4-8D92-67378C9EBD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C42DF182-BBE8-445B-9E35-0B2039A42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BDA79850-4994-47B2-A6C5-30C4F523550A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52AC11A4-DBFE-42DD-AC25-6D85BC26D0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36A8A63-7820-48DB-8F12-C54F51ED2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E3FFB1D-B8EF-4738-970F-B4B1CDD6ED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5169" r="3476" b="14052"/>
          <a:stretch/>
        </p:blipFill>
        <p:spPr>
          <a:xfrm>
            <a:off x="115384" y="1161232"/>
            <a:ext cx="6860719" cy="4220118"/>
          </a:xfrm>
          <a:prstGeom prst="rect">
            <a:avLst/>
          </a:prstGeom>
        </p:spPr>
      </p:pic>
      <p:sp>
        <p:nvSpPr>
          <p:cNvPr id="27" name="말풍선: 사각형 8">
            <a:extLst>
              <a:ext uri="{FF2B5EF4-FFF2-40B4-BE49-F238E27FC236}">
                <a16:creationId xmlns:a16="http://schemas.microsoft.com/office/drawing/2014/main" xmlns="" id="{ABF5C845-B81B-4B62-913B-D44864202914}"/>
              </a:ext>
            </a:extLst>
          </p:cNvPr>
          <p:cNvSpPr/>
          <p:nvPr/>
        </p:nvSpPr>
        <p:spPr>
          <a:xfrm flipH="1">
            <a:off x="3285930" y="956265"/>
            <a:ext cx="1538098" cy="852556"/>
          </a:xfrm>
          <a:prstGeom prst="wedgeRoundRectCallout">
            <a:avLst>
              <a:gd name="adj1" fmla="val -1545"/>
              <a:gd name="adj2" fmla="val 6771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xmlns="" id="{79E36B24-4F92-48DC-8323-160D2D2891E7}"/>
              </a:ext>
            </a:extLst>
          </p:cNvPr>
          <p:cNvSpPr/>
          <p:nvPr/>
        </p:nvSpPr>
        <p:spPr>
          <a:xfrm flipH="1">
            <a:off x="556390" y="1289056"/>
            <a:ext cx="1800200" cy="700123"/>
          </a:xfrm>
          <a:prstGeom prst="wedgeRoundRectCallout">
            <a:avLst>
              <a:gd name="adj1" fmla="val -37078"/>
              <a:gd name="adj2" fmla="val 703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규칙이 있는 것 같아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833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모양으로 수가 배열되어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966219" y="2346578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벌집 모양으로 배열되어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173714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F46FEDA-8A55-4757-A0A5-4F400A94198F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6E85B579-5071-456A-A7AF-A95A60EDC11C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2AF80F3C-8538-41D3-8CA7-39D707FB86D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E215FB8D-FFBC-4845-8103-41770FF4A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D7C41FD7-45AB-4F57-9798-BBEE1105629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AC2B426-D560-4C66-A38A-9780C7F8205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61719676-D4B8-4935-A5ED-5C834A380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9214C0D6-95D1-4AAB-861C-485484F38F2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376E98D-BFF7-48DD-8AC7-6BAD112D185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B7138E7-21B2-4893-8F0A-E10FCA24B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CF5505EB-A0A0-4DA0-9F40-6286D579D76D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C668072-1AFF-4C8B-973E-9D906B0FFA9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B79804DE-655A-4FEC-AEBF-A6D48AD4B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40793C2-C3B0-4591-A735-A84F0FD57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5169" r="3476" b="14052"/>
          <a:stretch/>
        </p:blipFill>
        <p:spPr>
          <a:xfrm>
            <a:off x="71500" y="2118771"/>
            <a:ext cx="3664861" cy="2606187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36382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말풍선: 사각형 8">
            <a:extLst>
              <a:ext uri="{FF2B5EF4-FFF2-40B4-BE49-F238E27FC236}">
                <a16:creationId xmlns:a16="http://schemas.microsoft.com/office/drawing/2014/main" xmlns="" id="{189B1874-1030-4D59-8EC7-F8F750365751}"/>
              </a:ext>
            </a:extLst>
          </p:cNvPr>
          <p:cNvSpPr/>
          <p:nvPr/>
        </p:nvSpPr>
        <p:spPr>
          <a:xfrm flipH="1">
            <a:off x="2128026" y="1718677"/>
            <a:ext cx="1560465" cy="846227"/>
          </a:xfrm>
          <a:prstGeom prst="wedgeRoundRectCallout">
            <a:avLst>
              <a:gd name="adj1" fmla="val 40836"/>
              <a:gd name="adj2" fmla="val 641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말풍선: 사각형 8">
            <a:extLst>
              <a:ext uri="{FF2B5EF4-FFF2-40B4-BE49-F238E27FC236}">
                <a16:creationId xmlns:a16="http://schemas.microsoft.com/office/drawing/2014/main" xmlns="" id="{6B64707D-D138-42E8-BDFB-E68018BF502F}"/>
              </a:ext>
            </a:extLst>
          </p:cNvPr>
          <p:cNvSpPr/>
          <p:nvPr/>
        </p:nvSpPr>
        <p:spPr>
          <a:xfrm flipH="1">
            <a:off x="161927" y="1736812"/>
            <a:ext cx="1721870" cy="846227"/>
          </a:xfrm>
          <a:prstGeom prst="wedgeRoundRectCallout">
            <a:avLst>
              <a:gd name="adj1" fmla="val -21349"/>
              <a:gd name="adj2" fmla="val 7088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규칙이 있는 것 같아</a:t>
            </a:r>
          </a:p>
        </p:txBody>
      </p:sp>
    </p:spTree>
    <p:extLst>
      <p:ext uri="{BB962C8B-B14F-4D97-AF65-F5344CB8AC3E}">
        <p14:creationId xmlns:p14="http://schemas.microsoft.com/office/powerpoint/2010/main" val="122666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모양의 특징을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966219" y="2328884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육각형으로 이루어져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156020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CA83565-0B0E-41FD-916F-E20B9897654D}"/>
              </a:ext>
            </a:extLst>
          </p:cNvPr>
          <p:cNvGrpSpPr/>
          <p:nvPr/>
        </p:nvGrpSpPr>
        <p:grpSpPr>
          <a:xfrm>
            <a:off x="4829638" y="1364747"/>
            <a:ext cx="2154630" cy="260415"/>
            <a:chOff x="3894280" y="1412776"/>
            <a:chExt cx="2154630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BF1851C-5B83-4182-A135-C77667C8F2BC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66939EBE-F29E-4124-8CA8-1BE1CB66C81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9855C62-3FB3-48D0-8CD5-037821CFE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3A45D2FB-72D5-4E8E-9FEA-1013144D91F3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F1B9EC99-B49C-4F13-B10C-B132CD6EA6B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9BFC2EF1-00BF-4792-AD75-B5B485287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6CE27D4E-F1E8-4876-B1DA-09F3E5501A10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EDF2A08B-0648-442C-983C-DA2FFE10A2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D5A0CE0F-8BBE-46FD-8DB8-98AD1000B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1393CF79-36A1-4207-B632-6389A6D5A19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30352F6F-6B07-4CDF-ADD9-25F52879357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408BCB37-7313-46E8-BDAE-1536154C0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57DDF1C-1F25-4FC3-993F-AD860D33250D}"/>
              </a:ext>
            </a:extLst>
          </p:cNvPr>
          <p:cNvSpPr/>
          <p:nvPr/>
        </p:nvSpPr>
        <p:spPr bwMode="auto">
          <a:xfrm>
            <a:off x="3966219" y="3138666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육각형이 빈틈없이 이어져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0FD30A76-C4CC-4C4F-BB6A-9E5E87703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954578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40793C2-C3B0-4591-A735-A84F0FD57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5169" r="3476" b="14052"/>
          <a:stretch/>
        </p:blipFill>
        <p:spPr>
          <a:xfrm>
            <a:off x="71500" y="2118771"/>
            <a:ext cx="3664861" cy="2606187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36382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말풍선: 사각형 8">
            <a:extLst>
              <a:ext uri="{FF2B5EF4-FFF2-40B4-BE49-F238E27FC236}">
                <a16:creationId xmlns:a16="http://schemas.microsoft.com/office/drawing/2014/main" xmlns="" id="{189B1874-1030-4D59-8EC7-F8F750365751}"/>
              </a:ext>
            </a:extLst>
          </p:cNvPr>
          <p:cNvSpPr/>
          <p:nvPr/>
        </p:nvSpPr>
        <p:spPr>
          <a:xfrm flipH="1">
            <a:off x="2128026" y="1718677"/>
            <a:ext cx="1560465" cy="846227"/>
          </a:xfrm>
          <a:prstGeom prst="wedgeRoundRectCallout">
            <a:avLst>
              <a:gd name="adj1" fmla="val 40836"/>
              <a:gd name="adj2" fmla="val 641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사각형 8">
            <a:extLst>
              <a:ext uri="{FF2B5EF4-FFF2-40B4-BE49-F238E27FC236}">
                <a16:creationId xmlns:a16="http://schemas.microsoft.com/office/drawing/2014/main" xmlns="" id="{6B64707D-D138-42E8-BDFB-E68018BF502F}"/>
              </a:ext>
            </a:extLst>
          </p:cNvPr>
          <p:cNvSpPr/>
          <p:nvPr/>
        </p:nvSpPr>
        <p:spPr>
          <a:xfrm flipH="1">
            <a:off x="161927" y="1736812"/>
            <a:ext cx="1721870" cy="846227"/>
          </a:xfrm>
          <a:prstGeom prst="wedgeRoundRectCallout">
            <a:avLst>
              <a:gd name="adj1" fmla="val -21349"/>
              <a:gd name="adj2" fmla="val 7088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규칙이 있는 것 같아</a:t>
            </a:r>
          </a:p>
        </p:txBody>
      </p:sp>
    </p:spTree>
    <p:extLst>
      <p:ext uri="{BB962C8B-B14F-4D97-AF65-F5344CB8AC3E}">
        <p14:creationId xmlns:p14="http://schemas.microsoft.com/office/powerpoint/2010/main" val="150001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벌집 모양에 있는 수의 배열을 보고 무엇을 배울지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966219" y="2640784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다양한 방향으로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468106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09900DF3-068B-4CB6-AD79-63A7D976739D}"/>
              </a:ext>
            </a:extLst>
          </p:cNvPr>
          <p:cNvGrpSpPr/>
          <p:nvPr/>
        </p:nvGrpSpPr>
        <p:grpSpPr>
          <a:xfrm>
            <a:off x="4829638" y="1350278"/>
            <a:ext cx="2154630" cy="260415"/>
            <a:chOff x="3894280" y="2060063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1AC6948-D507-4C02-B7A8-3D67886A5B97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D3383FF7-B59C-455D-9681-56A9B6BFC2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5786562A-426F-466C-9441-586462EEB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B1F3272-C024-4B00-BFC3-F7CDE69FB670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0227BE7-6B48-4CD3-8DF5-01446C3D806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8A13A1AA-7E40-4E34-BB28-7CB7C9D35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C7D786D1-558D-4B0C-B1D7-FCEFD88247F9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601895D-CB6C-4AA3-83F8-AD12EBB760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365DC0C-49C2-458E-A5CC-EB4646920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0C92A2EC-0645-4A5F-861A-5C8DF1846FBF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4ECD82B8-4066-4089-9143-029B7051404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0FC44313-C075-4FE8-A26F-BBDB53198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BCBB992-0EBF-4FAB-924E-89AC21487784}"/>
              </a:ext>
            </a:extLst>
          </p:cNvPr>
          <p:cNvSpPr/>
          <p:nvPr/>
        </p:nvSpPr>
        <p:spPr bwMode="auto">
          <a:xfrm>
            <a:off x="3966219" y="3433505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↘방향으로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2E86215-B01D-4598-8FFA-965EC35FC922}"/>
              </a:ext>
            </a:extLst>
          </p:cNvPr>
          <p:cNvSpPr/>
          <p:nvPr/>
        </p:nvSpPr>
        <p:spPr bwMode="auto">
          <a:xfrm>
            <a:off x="3966219" y="4218786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↗방향으로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EC4DA0A8-B742-44D4-A237-F5F802AC6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28054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41FE2D-BE6D-456D-AA7A-D02FBE11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4118116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640793C2-C3B0-4591-A735-A84F0FD57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5169" r="3476" b="14052"/>
          <a:stretch/>
        </p:blipFill>
        <p:spPr>
          <a:xfrm>
            <a:off x="71500" y="2118771"/>
            <a:ext cx="3664861" cy="2606187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36382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말풍선: 사각형 8">
            <a:extLst>
              <a:ext uri="{FF2B5EF4-FFF2-40B4-BE49-F238E27FC236}">
                <a16:creationId xmlns:a16="http://schemas.microsoft.com/office/drawing/2014/main" xmlns="" id="{189B1874-1030-4D59-8EC7-F8F750365751}"/>
              </a:ext>
            </a:extLst>
          </p:cNvPr>
          <p:cNvSpPr/>
          <p:nvPr/>
        </p:nvSpPr>
        <p:spPr>
          <a:xfrm flipH="1">
            <a:off x="2128026" y="1718677"/>
            <a:ext cx="1560465" cy="846227"/>
          </a:xfrm>
          <a:prstGeom prst="wedgeRoundRectCallout">
            <a:avLst>
              <a:gd name="adj1" fmla="val 40836"/>
              <a:gd name="adj2" fmla="val 641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:a16="http://schemas.microsoft.com/office/drawing/2014/main" xmlns="" id="{6B64707D-D138-42E8-BDFB-E68018BF502F}"/>
              </a:ext>
            </a:extLst>
          </p:cNvPr>
          <p:cNvSpPr/>
          <p:nvPr/>
        </p:nvSpPr>
        <p:spPr>
          <a:xfrm flipH="1">
            <a:off x="161927" y="1736812"/>
            <a:ext cx="1721870" cy="846227"/>
          </a:xfrm>
          <a:prstGeom prst="wedgeRoundRectCallout">
            <a:avLst>
              <a:gd name="adj1" fmla="val -21349"/>
              <a:gd name="adj2" fmla="val 7088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규칙이 있는 것 같아</a:t>
            </a:r>
          </a:p>
        </p:txBody>
      </p:sp>
    </p:spTree>
    <p:extLst>
      <p:ext uri="{BB962C8B-B14F-4D97-AF65-F5344CB8AC3E}">
        <p14:creationId xmlns:p14="http://schemas.microsoft.com/office/powerpoint/2010/main" val="21570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260303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수의 배열에서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7" y="33867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43569</TotalTime>
  <Words>2569</Words>
  <Application>Microsoft Office PowerPoint</Application>
  <PresentationFormat>화면 슬라이드 쇼(4:3)</PresentationFormat>
  <Paragraphs>930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7865</cp:revision>
  <cp:lastPrinted>2021-12-20T01:30:02Z</cp:lastPrinted>
  <dcterms:created xsi:type="dcterms:W3CDTF">2008-07-15T12:19:11Z</dcterms:created>
  <dcterms:modified xsi:type="dcterms:W3CDTF">2022-03-08T00:25:09Z</dcterms:modified>
</cp:coreProperties>
</file>