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351" r:id="rId5"/>
    <p:sldId id="1339" r:id="rId6"/>
    <p:sldId id="1385" r:id="rId7"/>
    <p:sldId id="1386" r:id="rId8"/>
    <p:sldId id="1387" r:id="rId9"/>
    <p:sldId id="1097" r:id="rId10"/>
    <p:sldId id="1403" r:id="rId11"/>
    <p:sldId id="1395" r:id="rId12"/>
    <p:sldId id="1289" r:id="rId13"/>
    <p:sldId id="1404" r:id="rId14"/>
    <p:sldId id="1388" r:id="rId15"/>
    <p:sldId id="1397" r:id="rId16"/>
    <p:sldId id="1389" r:id="rId17"/>
    <p:sldId id="1390" r:id="rId18"/>
    <p:sldId id="1345" r:id="rId19"/>
    <p:sldId id="1399" r:id="rId20"/>
    <p:sldId id="1297" r:id="rId21"/>
    <p:sldId id="1315" r:id="rId22"/>
    <p:sldId id="1316" r:id="rId23"/>
    <p:sldId id="1322" r:id="rId24"/>
    <p:sldId id="1337" r:id="rId25"/>
    <p:sldId id="1323" r:id="rId26"/>
    <p:sldId id="1338" r:id="rId27"/>
    <p:sldId id="1324" r:id="rId28"/>
    <p:sldId id="1317" r:id="rId29"/>
    <p:sldId id="1319" r:id="rId30"/>
    <p:sldId id="1400" r:id="rId31"/>
    <p:sldId id="1318" r:id="rId32"/>
    <p:sldId id="1340" r:id="rId33"/>
    <p:sldId id="1320" r:id="rId34"/>
    <p:sldId id="1341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9D6"/>
    <a:srgbClr val="F6F3E8"/>
    <a:srgbClr val="FBD8B0"/>
    <a:srgbClr val="FFE0B6"/>
    <a:srgbClr val="FCDFE0"/>
    <a:srgbClr val="85B73B"/>
    <a:srgbClr val="CBDCAA"/>
    <a:srgbClr val="B9D989"/>
    <a:srgbClr val="D1E3AF"/>
    <a:srgbClr val="EB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401_1.html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7-04-0-0-0-0&amp;classno=MM_41_04/suh_0401_06_0004/suh_0401_06_0004_301_1.html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94198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2021.2.16.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883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만든 모양의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="" xmlns:a16="http://schemas.microsoft.com/office/drawing/2014/main" id="{57B19B10-0CE0-4773-8A29-1EADC08E6EE8}"/>
              </a:ext>
            </a:extLst>
          </p:cNvPr>
          <p:cNvGrpSpPr/>
          <p:nvPr/>
        </p:nvGrpSpPr>
        <p:grpSpPr>
          <a:xfrm>
            <a:off x="6462994" y="1332707"/>
            <a:ext cx="521274" cy="258880"/>
            <a:chOff x="3792317" y="345499"/>
            <a:chExt cx="521274" cy="258880"/>
          </a:xfrm>
        </p:grpSpPr>
        <p:sp>
          <p:nvSpPr>
            <p:cNvPr id="151" name="직사각형 150">
              <a:extLst>
                <a:ext uri="{FF2B5EF4-FFF2-40B4-BE49-F238E27FC236}">
                  <a16:creationId xmlns="" xmlns:a16="http://schemas.microsoft.com/office/drawing/2014/main" id="{23DFED81-C135-4D3A-91D8-9D050C4AEBA2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5250321D-D298-4998-BB92-09836B613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5918542" y="1332381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9" name="직사각형 148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104465" y="1300994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5373349" y="1331243"/>
            <a:ext cx="521274" cy="260415"/>
            <a:chOff x="3240719" y="345173"/>
            <a:chExt cx="521274" cy="260415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A2C5E33-EAFB-42E3-88D3-2B5A5CA0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3" y="2606247"/>
            <a:ext cx="5760133" cy="2094594"/>
          </a:xfrm>
          <a:prstGeom prst="rect">
            <a:avLst/>
          </a:prstGeom>
        </p:spPr>
      </p:pic>
      <p:pic>
        <p:nvPicPr>
          <p:cNvPr id="51" name="Picture 31">
            <a:extLst>
              <a:ext uri="{FF2B5EF4-FFF2-40B4-BE49-F238E27FC236}">
                <a16:creationId xmlns="" xmlns:a16="http://schemas.microsoft.com/office/drawing/2014/main" id="{7225157B-5A8A-432F-8698-E25493F7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6330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D6FD6D5A-5E79-4CC1-9FB1-E3E65420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330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1">
            <a:extLst>
              <a:ext uri="{FF2B5EF4-FFF2-40B4-BE49-F238E27FC236}">
                <a16:creationId xmlns="" xmlns:a16="http://schemas.microsoft.com/office/drawing/2014/main" id="{8B3664A6-7EA2-40B9-B418-33CB7B204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8" y="366330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972372C-94F8-420E-8C3B-62E8C273A7E0}"/>
              </a:ext>
            </a:extLst>
          </p:cNvPr>
          <p:cNvSpPr/>
          <p:nvPr/>
        </p:nvSpPr>
        <p:spPr>
          <a:xfrm>
            <a:off x="679683" y="2606247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875EA13-3CD8-4BC6-AF90-7ADDA2A64D74}"/>
              </a:ext>
            </a:extLst>
          </p:cNvPr>
          <p:cNvSpPr/>
          <p:nvPr/>
        </p:nvSpPr>
        <p:spPr>
          <a:xfrm>
            <a:off x="1760597" y="2606247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F930012-6886-4D53-A30D-1E661AC4C60F}"/>
              </a:ext>
            </a:extLst>
          </p:cNvPr>
          <p:cNvSpPr/>
          <p:nvPr/>
        </p:nvSpPr>
        <p:spPr>
          <a:xfrm>
            <a:off x="3305778" y="2606247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EB30FCD-7747-47AA-AD3C-CFE148437FBB}"/>
              </a:ext>
            </a:extLst>
          </p:cNvPr>
          <p:cNvSpPr/>
          <p:nvPr/>
        </p:nvSpPr>
        <p:spPr>
          <a:xfrm>
            <a:off x="5330283" y="2606247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5D743B8-F7FC-487E-95FD-358F84D7B9F1}"/>
              </a:ext>
            </a:extLst>
          </p:cNvPr>
          <p:cNvSpPr txBox="1"/>
          <p:nvPr/>
        </p:nvSpPr>
        <p:spPr>
          <a:xfrm>
            <a:off x="539553" y="234888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2F730CF-5543-4DCF-9F02-2E0449D48AA7}"/>
              </a:ext>
            </a:extLst>
          </p:cNvPr>
          <p:cNvSpPr txBox="1"/>
          <p:nvPr/>
        </p:nvSpPr>
        <p:spPr>
          <a:xfrm>
            <a:off x="1636525" y="234888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DB026FE-8368-4475-BBF8-7DE0794665B8}"/>
              </a:ext>
            </a:extLst>
          </p:cNvPr>
          <p:cNvSpPr txBox="1"/>
          <p:nvPr/>
        </p:nvSpPr>
        <p:spPr>
          <a:xfrm>
            <a:off x="3181706" y="234888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64CE4B4-CC07-4BE9-AA7C-2020954F7F9E}"/>
              </a:ext>
            </a:extLst>
          </p:cNvPr>
          <p:cNvSpPr txBox="1"/>
          <p:nvPr/>
        </p:nvSpPr>
        <p:spPr>
          <a:xfrm>
            <a:off x="5206834" y="234888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95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6_3_03_05.svg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575556" y="231668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620123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04299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20523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647469" y="5265204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29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0899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6_3_03_06.svg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블록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쌓아가기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6_3_03.html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모형을 연결하여 위 모양을 차례대로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만든 모양의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A82E6DFE-EC36-41FF-A7EC-D8638F734DD7}"/>
              </a:ext>
            </a:extLst>
          </p:cNvPr>
          <p:cNvSpPr/>
          <p:nvPr/>
        </p:nvSpPr>
        <p:spPr>
          <a:xfrm>
            <a:off x="679683" y="2822271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1CE0400F-CB21-4409-8682-EA2CD0C008DF}"/>
              </a:ext>
            </a:extLst>
          </p:cNvPr>
          <p:cNvSpPr/>
          <p:nvPr/>
        </p:nvSpPr>
        <p:spPr>
          <a:xfrm>
            <a:off x="1760597" y="2822271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0EA42654-2B8A-448F-8C02-89C65778762B}"/>
              </a:ext>
            </a:extLst>
          </p:cNvPr>
          <p:cNvSpPr/>
          <p:nvPr/>
        </p:nvSpPr>
        <p:spPr>
          <a:xfrm>
            <a:off x="3305778" y="2822271"/>
            <a:ext cx="507941" cy="2826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Picture 31">
            <a:extLst>
              <a:ext uri="{FF2B5EF4-FFF2-40B4-BE49-F238E27FC236}">
                <a16:creationId xmlns="" xmlns:a16="http://schemas.microsoft.com/office/drawing/2014/main" id="{17AC5930-7BB3-4951-BC75-596B7DF3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41070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43">
            <a:extLst>
              <a:ext uri="{FF2B5EF4-FFF2-40B4-BE49-F238E27FC236}">
                <a16:creationId xmlns="" xmlns:a16="http://schemas.microsoft.com/office/drawing/2014/main" id="{E9377265-51F7-4AD3-BAAB-37AD9018E4A9}"/>
              </a:ext>
            </a:extLst>
          </p:cNvPr>
          <p:cNvSpPr txBox="1"/>
          <p:nvPr/>
        </p:nvSpPr>
        <p:spPr>
          <a:xfrm>
            <a:off x="5148065" y="2239885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블록을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5" name="Picture 31">
            <a:extLst>
              <a:ext uri="{FF2B5EF4-FFF2-40B4-BE49-F238E27FC236}">
                <a16:creationId xmlns="" xmlns:a16="http://schemas.microsoft.com/office/drawing/2014/main" id="{2A1E466F-8813-44A4-8F89-B52DAFA63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841070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1">
            <a:extLst>
              <a:ext uri="{FF2B5EF4-FFF2-40B4-BE49-F238E27FC236}">
                <a16:creationId xmlns="" xmlns:a16="http://schemas.microsoft.com/office/drawing/2014/main" id="{CAA8592D-CC9A-4EF2-AB66-569487BA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41070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A521AB0A-8F10-4E3E-89FE-BA31FF1B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0" y="3786181"/>
            <a:ext cx="434284" cy="47091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F9597D97-FFC9-47F6-A6CF-B883132B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08" y="3786181"/>
            <a:ext cx="434284" cy="47091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ED4662E6-E300-4F59-9D03-447F8B0D8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300" y="3786181"/>
            <a:ext cx="434284" cy="47091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8B9B1DDE-407F-4E52-87E1-A66529160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80" y="3786181"/>
            <a:ext cx="434284" cy="470911"/>
          </a:xfrm>
          <a:prstGeom prst="rect">
            <a:avLst/>
          </a:prstGeom>
        </p:spPr>
      </p:pic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0E7C6225-A855-4815-8090-241B879D3408}"/>
              </a:ext>
            </a:extLst>
          </p:cNvPr>
          <p:cNvSpPr/>
          <p:nvPr/>
        </p:nvSpPr>
        <p:spPr>
          <a:xfrm>
            <a:off x="6788608" y="2074463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6EFA9F33-AC0D-4B15-A9E7-B31E639B6194}"/>
              </a:ext>
            </a:extLst>
          </p:cNvPr>
          <p:cNvSpPr/>
          <p:nvPr/>
        </p:nvSpPr>
        <p:spPr>
          <a:xfrm>
            <a:off x="6120172" y="2570587"/>
            <a:ext cx="654157" cy="61089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3CAADA95-A994-4A5C-96C6-4EABECD14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674" y="2654935"/>
            <a:ext cx="434284" cy="470911"/>
          </a:xfrm>
          <a:prstGeom prst="rect">
            <a:avLst/>
          </a:prstGeom>
        </p:spPr>
      </p:pic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36AC122F-FB94-4C0D-BF83-8BEAAC9496F3}"/>
              </a:ext>
            </a:extLst>
          </p:cNvPr>
          <p:cNvSpPr/>
          <p:nvPr/>
        </p:nvSpPr>
        <p:spPr>
          <a:xfrm>
            <a:off x="6616824" y="2440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="" xmlns:a16="http://schemas.microsoft.com/office/drawing/2014/main" id="{57B19B10-0CE0-4773-8A29-1EADC08E6EE8}"/>
              </a:ext>
            </a:extLst>
          </p:cNvPr>
          <p:cNvGrpSpPr/>
          <p:nvPr/>
        </p:nvGrpSpPr>
        <p:grpSpPr>
          <a:xfrm>
            <a:off x="6462994" y="1332707"/>
            <a:ext cx="521274" cy="258880"/>
            <a:chOff x="3792317" y="345499"/>
            <a:chExt cx="521274" cy="258880"/>
          </a:xfrm>
        </p:grpSpPr>
        <p:sp>
          <p:nvSpPr>
            <p:cNvPr id="151" name="직사각형 150">
              <a:extLst>
                <a:ext uri="{FF2B5EF4-FFF2-40B4-BE49-F238E27FC236}">
                  <a16:creationId xmlns="" xmlns:a16="http://schemas.microsoft.com/office/drawing/2014/main" id="{23DFED81-C135-4D3A-91D8-9D050C4AEBA2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5250321D-D298-4998-BB92-09836B613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5918542" y="1332381"/>
            <a:ext cx="521274" cy="260415"/>
            <a:chOff x="3240719" y="345173"/>
            <a:chExt cx="521274" cy="260415"/>
          </a:xfrm>
        </p:grpSpPr>
        <p:sp>
          <p:nvSpPr>
            <p:cNvPr id="149" name="직사각형 148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104465" y="1300994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" name="Picture 6">
            <a:extLst>
              <a:ext uri="{FF2B5EF4-FFF2-40B4-BE49-F238E27FC236}">
                <a16:creationId xmlns="" xmlns:a16="http://schemas.microsoft.com/office/drawing/2014/main" id="{7D9C9A4F-CE1D-4F2F-B63B-08D21602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타원 154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="" xmlns:a16="http://schemas.microsoft.com/office/drawing/2014/main" id="{B64BAED3-7F9C-4DA6-9B8F-419D29E54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972" y="2384884"/>
            <a:ext cx="2079817" cy="75629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5373349" y="1331243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2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8E65BFE-7D76-4B94-9426-BA64DE93C525}"/>
              </a:ext>
            </a:extLst>
          </p:cNvPr>
          <p:cNvGrpSpPr/>
          <p:nvPr/>
        </p:nvGrpSpPr>
        <p:grpSpPr>
          <a:xfrm>
            <a:off x="679683" y="2348880"/>
            <a:ext cx="5760133" cy="2094594"/>
            <a:chOff x="679683" y="2606247"/>
            <a:chExt cx="5760133" cy="209459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5C5AB420-9529-41C3-A5D2-E9313DDD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683" y="2606247"/>
              <a:ext cx="5760133" cy="2094594"/>
            </a:xfrm>
            <a:prstGeom prst="rect">
              <a:avLst/>
            </a:prstGeom>
          </p:spPr>
        </p:pic>
        <p:pic>
          <p:nvPicPr>
            <p:cNvPr id="45" name="Picture 31">
              <a:extLst>
                <a:ext uri="{FF2B5EF4-FFF2-40B4-BE49-F238E27FC236}">
                  <a16:creationId xmlns="" xmlns:a16="http://schemas.microsoft.com/office/drawing/2014/main" id="{17AC5930-7BB3-4951-BC75-596B7DF3F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6330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1">
              <a:extLst>
                <a:ext uri="{FF2B5EF4-FFF2-40B4-BE49-F238E27FC236}">
                  <a16:creationId xmlns="" xmlns:a16="http://schemas.microsoft.com/office/drawing/2014/main" id="{1CD3823A-48B9-4C2A-A0D1-144C1DE9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66330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31">
              <a:extLst>
                <a:ext uri="{FF2B5EF4-FFF2-40B4-BE49-F238E27FC236}">
                  <a16:creationId xmlns="" xmlns:a16="http://schemas.microsoft.com/office/drawing/2014/main" id="{5D3802C3-C2A8-4E5B-B0EC-9D03B92A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308" y="366330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클릭하면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만든 모양의 배열에서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FEC132A9-5680-4EDB-8C33-D39DF6EC0D7B}"/>
              </a:ext>
            </a:extLst>
          </p:cNvPr>
          <p:cNvGrpSpPr/>
          <p:nvPr/>
        </p:nvGrpSpPr>
        <p:grpSpPr>
          <a:xfrm>
            <a:off x="5918542" y="1332381"/>
            <a:ext cx="1065726" cy="260415"/>
            <a:chOff x="5904148" y="1340768"/>
            <a:chExt cx="1065726" cy="260415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13FD0E7A-88B2-4353-BCD7-462C4C0E16F5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95D1EC07-0B3E-4419-9056-02D8063CBDF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C5C07D79-D2B2-47C3-9D9A-78F910BE8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016E898C-E516-4359-8420-951D5F0A718A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632674F7-7E24-4CBC-8650-4FD049247B8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436A2C78-8C54-4B2A-993F-A6A4D91C8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66138EE9-6581-4ED8-888E-0190CFAC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6574EB3C-9E30-4D10-B642-4BD78D3A8305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41D1F500-FD3B-49F6-B51C-3894BD4D625A}"/>
              </a:ext>
            </a:extLst>
          </p:cNvPr>
          <p:cNvSpPr/>
          <p:nvPr/>
        </p:nvSpPr>
        <p:spPr bwMode="auto">
          <a:xfrm>
            <a:off x="389042" y="4443474"/>
            <a:ext cx="6460071" cy="756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5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+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모양으로 위쪽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왼쪽으로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E6B33C24-29F5-4F60-B88C-2F837F671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009" y="4235323"/>
            <a:ext cx="360000" cy="355000"/>
          </a:xfrm>
          <a:prstGeom prst="rect">
            <a:avLst/>
          </a:prstGeom>
        </p:spPr>
      </p:pic>
      <p:pic>
        <p:nvPicPr>
          <p:cNvPr id="82" name="Picture 2">
            <a:extLst>
              <a:ext uri="{FF2B5EF4-FFF2-40B4-BE49-F238E27FC236}">
                <a16:creationId xmlns="" xmlns:a16="http://schemas.microsoft.com/office/drawing/2014/main" id="{39580368-1D9B-4697-8A5D-990A2B44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4557470"/>
            <a:ext cx="338643" cy="2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ED3EE9F-42D5-4E0A-AD84-4DFD8036D92C}"/>
              </a:ext>
            </a:extLst>
          </p:cNvPr>
          <p:cNvSpPr/>
          <p:nvPr/>
        </p:nvSpPr>
        <p:spPr>
          <a:xfrm>
            <a:off x="269677" y="4384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445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6_3_03_05.svg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556" y="2276872"/>
            <a:ext cx="537236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C2411E7-97AC-4F58-B285-D751FA969D70}"/>
              </a:ext>
            </a:extLst>
          </p:cNvPr>
          <p:cNvSpPr txBox="1"/>
          <p:nvPr/>
        </p:nvSpPr>
        <p:spPr>
          <a:xfrm>
            <a:off x="539552" y="227316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8EEFDBA-3B74-45B8-B99B-56B4157AB5E8}"/>
              </a:ext>
            </a:extLst>
          </p:cNvPr>
          <p:cNvSpPr txBox="1"/>
          <p:nvPr/>
        </p:nvSpPr>
        <p:spPr>
          <a:xfrm>
            <a:off x="1636524" y="227316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E33BE80-4B7C-476A-BDA3-FFAA3A6E6601}"/>
              </a:ext>
            </a:extLst>
          </p:cNvPr>
          <p:cNvSpPr txBox="1"/>
          <p:nvPr/>
        </p:nvSpPr>
        <p:spPr>
          <a:xfrm>
            <a:off x="3181705" y="227316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0902086-2D38-4736-BAFB-5CD59F8FC565}"/>
              </a:ext>
            </a:extLst>
          </p:cNvPr>
          <p:cNvSpPr txBox="1"/>
          <p:nvPr/>
        </p:nvSpPr>
        <p:spPr>
          <a:xfrm>
            <a:off x="5206833" y="2273160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5373349" y="1331243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575556" y="231668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20123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04299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20523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규칙적인 모양을 만들고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305A387B-E68D-4F3D-8F0D-8476884C30E9}"/>
              </a:ext>
            </a:extLst>
          </p:cNvPr>
          <p:cNvGrpSpPr/>
          <p:nvPr/>
        </p:nvGrpSpPr>
        <p:grpSpPr>
          <a:xfrm>
            <a:off x="5374090" y="1332707"/>
            <a:ext cx="521274" cy="258880"/>
            <a:chOff x="3792317" y="345499"/>
            <a:chExt cx="521274" cy="258880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595C8AFF-633C-4F5D-8A01-4982ED55641D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C5601D62-1FA2-497E-AF7A-AA5EEB88A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71567BA-201C-4D57-B748-5914A27096C6}"/>
              </a:ext>
            </a:extLst>
          </p:cNvPr>
          <p:cNvGrpSpPr/>
          <p:nvPr/>
        </p:nvGrpSpPr>
        <p:grpSpPr>
          <a:xfrm>
            <a:off x="5918542" y="1334375"/>
            <a:ext cx="521274" cy="255591"/>
            <a:chOff x="4338619" y="347167"/>
            <a:chExt cx="521274" cy="255591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72BF43DB-65B0-4FF5-9AE1-41DD30B23731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924A0035-4855-4829-9913-B8E81B89F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FC809CA2-A36D-4A0A-B691-8D242E48C205}"/>
              </a:ext>
            </a:extLst>
          </p:cNvPr>
          <p:cNvGrpSpPr/>
          <p:nvPr/>
        </p:nvGrpSpPr>
        <p:grpSpPr>
          <a:xfrm>
            <a:off x="6462994" y="1333166"/>
            <a:ext cx="521274" cy="255591"/>
            <a:chOff x="4887332" y="345958"/>
            <a:chExt cx="521274" cy="255591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26033E03-1831-41C6-8A0F-798CFE16F26D}"/>
                </a:ext>
              </a:extLst>
            </p:cNvPr>
            <p:cNvSpPr/>
            <p:nvPr/>
          </p:nvSpPr>
          <p:spPr>
            <a:xfrm>
              <a:off x="4887332" y="34595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374E552E-D167-4AC1-97F1-A602903C3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712" y="35002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C1D19A77-0EB8-4BF7-9BDC-B0D0EA921A5E}"/>
              </a:ext>
            </a:extLst>
          </p:cNvPr>
          <p:cNvGrpSpPr/>
          <p:nvPr/>
        </p:nvGrpSpPr>
        <p:grpSpPr>
          <a:xfrm>
            <a:off x="4829638" y="1332381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D859AB9D-8C54-4B0F-922A-783AE740EDF6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9B1AC4FF-1F20-4013-AC22-3BDD16C5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3987430" y="1317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89CB8CAE-5048-4DA0-9674-CC611B2479BA}"/>
              </a:ext>
            </a:extLst>
          </p:cNvPr>
          <p:cNvSpPr/>
          <p:nvPr/>
        </p:nvSpPr>
        <p:spPr>
          <a:xfrm>
            <a:off x="6658350" y="5345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4283968" y="1331243"/>
            <a:ext cx="521274" cy="260415"/>
            <a:chOff x="3240719" y="345173"/>
            <a:chExt cx="521274" cy="260415"/>
          </a:xfrm>
          <a:solidFill>
            <a:schemeClr val="accent6">
              <a:lumMod val="50000"/>
            </a:schemeClr>
          </a:solidFill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5C3C70C8-556A-4568-AE61-C9BBC522EA23}"/>
              </a:ext>
            </a:extLst>
          </p:cNvPr>
          <p:cNvGrpSpPr/>
          <p:nvPr/>
        </p:nvGrpSpPr>
        <p:grpSpPr>
          <a:xfrm>
            <a:off x="279644" y="1869813"/>
            <a:ext cx="6568264" cy="817587"/>
            <a:chOff x="-288539" y="2606247"/>
            <a:chExt cx="6568264" cy="817587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1972372C-94F8-420E-8C3B-62E8C273A7E0}"/>
                </a:ext>
              </a:extLst>
            </p:cNvPr>
            <p:cNvSpPr/>
            <p:nvPr/>
          </p:nvSpPr>
          <p:spPr>
            <a:xfrm>
              <a:off x="679683" y="2606247"/>
              <a:ext cx="507941" cy="2826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D875EA13-3CD8-4BC6-AF90-7ADDA2A64D74}"/>
                </a:ext>
              </a:extLst>
            </p:cNvPr>
            <p:cNvSpPr/>
            <p:nvPr/>
          </p:nvSpPr>
          <p:spPr>
            <a:xfrm>
              <a:off x="1760597" y="2606247"/>
              <a:ext cx="507941" cy="2826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F930012-6886-4D53-A30D-1E661AC4C60F}"/>
                </a:ext>
              </a:extLst>
            </p:cNvPr>
            <p:cNvSpPr/>
            <p:nvPr/>
          </p:nvSpPr>
          <p:spPr>
            <a:xfrm>
              <a:off x="3305778" y="2606247"/>
              <a:ext cx="507941" cy="2826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EB30FCD-7747-47AA-AD3C-CFE148437FBB}"/>
                </a:ext>
              </a:extLst>
            </p:cNvPr>
            <p:cNvSpPr/>
            <p:nvPr/>
          </p:nvSpPr>
          <p:spPr>
            <a:xfrm>
              <a:off x="5330283" y="2606247"/>
              <a:ext cx="507941" cy="2826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E5D743B8-F7FC-487E-95FD-358F84D7B9F1}"/>
                </a:ext>
              </a:extLst>
            </p:cNvPr>
            <p:cNvSpPr txBox="1"/>
            <p:nvPr/>
          </p:nvSpPr>
          <p:spPr>
            <a:xfrm>
              <a:off x="-288539" y="3039113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92F730CF-5543-4DCF-9F02-2E0449D48AA7}"/>
                </a:ext>
              </a:extLst>
            </p:cNvPr>
            <p:cNvSpPr txBox="1"/>
            <p:nvPr/>
          </p:nvSpPr>
          <p:spPr>
            <a:xfrm>
              <a:off x="2127670" y="3039112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DB026FE-8368-4475-BBF8-7DE0794665B8}"/>
                </a:ext>
              </a:extLst>
            </p:cNvPr>
            <p:cNvSpPr txBox="1"/>
            <p:nvPr/>
          </p:nvSpPr>
          <p:spPr>
            <a:xfrm>
              <a:off x="5523642" y="3039111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43B4FBE7-CDAE-4BFB-BFEF-D005C00E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35204"/>
            <a:ext cx="6783473" cy="1937624"/>
          </a:xfrm>
          <a:prstGeom prst="rect">
            <a:avLst/>
          </a:prstGeom>
        </p:spPr>
      </p:pic>
      <p:pic>
        <p:nvPicPr>
          <p:cNvPr id="63" name="Picture 31">
            <a:extLst>
              <a:ext uri="{FF2B5EF4-FFF2-40B4-BE49-F238E27FC236}">
                <a16:creationId xmlns="" xmlns:a16="http://schemas.microsoft.com/office/drawing/2014/main" id="{70AD5780-3E0E-4F1F-BD8F-9681A652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08" y="2873891"/>
            <a:ext cx="560260" cy="49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="" xmlns:a16="http://schemas.microsoft.com/office/drawing/2014/main" id="{70AD5780-3E0E-4F1F-BD8F-9681A652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84" y="2871544"/>
            <a:ext cx="560260" cy="49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4633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6_3_04_04.svg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287975" y="231668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28235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2611" y="231287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8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6034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6_3_04_01.svg / 6_3_04_02.svg / 6_3_04_03.svg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507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모형을 연결하여 첫째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 모양을 차례대로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규칙적인 모양을 만들고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4F72688F-5256-463A-86CF-ABE6A1343435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4283968" y="1340768"/>
            <a:chExt cx="2154630" cy="260415"/>
          </a:xfrm>
        </p:grpSpPr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305A387B-E68D-4F3D-8F0D-8476884C30E9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595C8AFF-633C-4F5D-8A01-4982ED55641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C5601D62-1FA2-497E-AF7A-AA5EEB88A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E71567BA-201C-4D57-B748-5914A27096C6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72BF43DB-65B0-4FF5-9AE1-41DD30B2373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924A0035-4855-4829-9913-B8E81B89F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FC809CA2-A36D-4A0A-B691-8D242E48C205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26033E03-1831-41C6-8A0F-798CFE16F26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374E552E-D167-4AC1-97F1-A602903C35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1D19A77-0EB8-4BF7-9BDC-B0D0EA921A5E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D859AB9D-8C54-4B0F-922A-783AE740EDF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9B1AC4FF-1F20-4013-AC22-3BDD16C53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08" name="TextBox 43">
            <a:extLst>
              <a:ext uri="{FF2B5EF4-FFF2-40B4-BE49-F238E27FC236}">
                <a16:creationId xmlns="" xmlns:a16="http://schemas.microsoft.com/office/drawing/2014/main" id="{A675845F-9CB4-4C34-BBF7-4719935A23D7}"/>
              </a:ext>
            </a:extLst>
          </p:cNvPr>
          <p:cNvSpPr txBox="1"/>
          <p:nvPr/>
        </p:nvSpPr>
        <p:spPr>
          <a:xfrm>
            <a:off x="5148065" y="2162194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블록을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07E5A661-8ECF-4221-B354-C30AE36A4165}"/>
              </a:ext>
            </a:extLst>
          </p:cNvPr>
          <p:cNvSpPr/>
          <p:nvPr/>
        </p:nvSpPr>
        <p:spPr>
          <a:xfrm>
            <a:off x="6120172" y="2492896"/>
            <a:ext cx="654157" cy="61089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10140DFA-0BDE-4B05-9AA5-FF681C397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580" y="2545358"/>
            <a:ext cx="473340" cy="479487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EEEDFE3-13F4-412D-8F5B-6A03F42306E2}"/>
              </a:ext>
            </a:extLst>
          </p:cNvPr>
          <p:cNvSpPr txBox="1"/>
          <p:nvPr/>
        </p:nvSpPr>
        <p:spPr>
          <a:xfrm>
            <a:off x="384070" y="2871386"/>
            <a:ext cx="756083" cy="44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A2CA402-46E5-450F-9302-9491DD37C51B}"/>
              </a:ext>
            </a:extLst>
          </p:cNvPr>
          <p:cNvSpPr txBox="1"/>
          <p:nvPr/>
        </p:nvSpPr>
        <p:spPr>
          <a:xfrm>
            <a:off x="2321974" y="2871386"/>
            <a:ext cx="756083" cy="44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7DBDEA89-252C-4DB4-9325-2500FC776CC5}"/>
              </a:ext>
            </a:extLst>
          </p:cNvPr>
          <p:cNvSpPr txBox="1"/>
          <p:nvPr/>
        </p:nvSpPr>
        <p:spPr>
          <a:xfrm>
            <a:off x="4637819" y="2871386"/>
            <a:ext cx="756083" cy="44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68075C81-3292-4DAB-A98D-AC2DBD06D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04" y="3591502"/>
            <a:ext cx="488813" cy="53505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5ECC547B-4C41-4044-A284-BD9AC468B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608" y="3591502"/>
            <a:ext cx="488813" cy="535052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="" xmlns:a16="http://schemas.microsoft.com/office/drawing/2014/main" id="{050DFFE2-D2D9-402E-BC87-14C7C2F5E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641" y="3591502"/>
            <a:ext cx="488813" cy="535052"/>
          </a:xfrm>
          <a:prstGeom prst="rect">
            <a:avLst/>
          </a:prstGeom>
        </p:spPr>
      </p:pic>
      <p:pic>
        <p:nvPicPr>
          <p:cNvPr id="119" name="Picture 31">
            <a:extLst>
              <a:ext uri="{FF2B5EF4-FFF2-40B4-BE49-F238E27FC236}">
                <a16:creationId xmlns="" xmlns:a16="http://schemas.microsoft.com/office/drawing/2014/main" id="{E907EB89-5163-4C0D-9502-D6D1AECD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95" y="3687935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1">
            <a:extLst>
              <a:ext uri="{FF2B5EF4-FFF2-40B4-BE49-F238E27FC236}">
                <a16:creationId xmlns="" xmlns:a16="http://schemas.microsoft.com/office/drawing/2014/main" id="{93DD5E49-FFB1-4299-8EB0-628099BD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0" y="3687935"/>
            <a:ext cx="351961" cy="34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B1770F90-C72B-4E8F-988D-D221C076B0F8}"/>
              </a:ext>
            </a:extLst>
          </p:cNvPr>
          <p:cNvSpPr/>
          <p:nvPr/>
        </p:nvSpPr>
        <p:spPr>
          <a:xfrm>
            <a:off x="6788608" y="1996772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7208BEEA-E2C9-4191-B5D1-1A0A83634311}"/>
              </a:ext>
            </a:extLst>
          </p:cNvPr>
          <p:cNvSpPr/>
          <p:nvPr/>
        </p:nvSpPr>
        <p:spPr>
          <a:xfrm>
            <a:off x="6616824" y="2362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89CB8CAE-5048-4DA0-9674-CC611B2479BA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B8219B47-A351-4A03-AAB8-4535F78B8E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904" y="1916832"/>
            <a:ext cx="1839239" cy="668151"/>
          </a:xfrm>
          <a:prstGeom prst="rect">
            <a:avLst/>
          </a:prstGeom>
        </p:spPr>
      </p:pic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블록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쌓아가기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6_3_04.html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4283968" y="1331243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95987" y="2846508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03748" y="2842703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644008" y="2842703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96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누르면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약물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그리기 도구 나타나기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6_3_04.html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3174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6_3_04_05.svg / 6_3_04_answer_2.svg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넷째에 알맞은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F2B81B05-CA3B-4C97-883B-A4288DC965E1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907935"/>
            <a:chExt cx="2154630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F880F43F-5A1E-4CD0-90D6-020E1ACFB861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7CF0E43D-A94C-4FB8-8027-D9BFB10353C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D69E7387-3DE0-4CD9-A739-A13A983A1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517D228E-4FE8-4B41-BDC1-6DF38D7B319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C1B6E144-3D36-4408-9967-B413D05563A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B9B393AB-C5E3-4A7B-AEA7-4C211A1EB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2FAFA010-B8E9-4D89-B1E5-1E41AABCD9A8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C283EF7F-0D54-42DE-A34E-1FFA3947E6E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45A60ECD-0C67-402E-9FB6-E3D486026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385AD142-7AFD-4F97-BEA8-B10792EC8E05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A8ECB69-1A56-4615-AE6C-12CEA47C555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BA6E31D3-4DAC-4FCD-BC16-626B22FD7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1173CB2-4C6B-4969-95AF-4252B3854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85" y="2782805"/>
            <a:ext cx="4168584" cy="1190710"/>
          </a:xfrm>
          <a:prstGeom prst="rect">
            <a:avLst/>
          </a:prstGeom>
        </p:spPr>
      </p:pic>
      <p:pic>
        <p:nvPicPr>
          <p:cNvPr id="51" name="Picture 31">
            <a:extLst>
              <a:ext uri="{FF2B5EF4-FFF2-40B4-BE49-F238E27FC236}">
                <a16:creationId xmlns="" xmlns:a16="http://schemas.microsoft.com/office/drawing/2014/main" id="{A4128629-4CC0-485C-8167-984A93FC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684725"/>
            <a:ext cx="51275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3CB84B83-F54B-4924-97A3-4D76EC41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84725"/>
            <a:ext cx="51275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1">
            <a:extLst>
              <a:ext uri="{FF2B5EF4-FFF2-40B4-BE49-F238E27FC236}">
                <a16:creationId xmlns="" xmlns:a16="http://schemas.microsoft.com/office/drawing/2014/main" id="{7ED32AAB-1BCA-4FC8-ACDA-6526D1F6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2684725"/>
            <a:ext cx="51275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95BD46-CB5E-4073-BA82-6477A8452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363" y="2391764"/>
            <a:ext cx="1914525" cy="1809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B8A74B3-0E88-4E89-9A0B-990F8CF8A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367" y="2240894"/>
            <a:ext cx="1427994" cy="2087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1C517A6-BC14-439F-93A3-26A04AC4F369}"/>
              </a:ext>
            </a:extLst>
          </p:cNvPr>
          <p:cNvSpPr/>
          <p:nvPr/>
        </p:nvSpPr>
        <p:spPr>
          <a:xfrm>
            <a:off x="5760132" y="2684725"/>
            <a:ext cx="332659" cy="1865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AC950DA-99A2-4A64-9D47-48F2C8AB4EE2}"/>
              </a:ext>
            </a:extLst>
          </p:cNvPr>
          <p:cNvSpPr txBox="1"/>
          <p:nvPr/>
        </p:nvSpPr>
        <p:spPr>
          <a:xfrm>
            <a:off x="5535408" y="2546102"/>
            <a:ext cx="756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656065A-1216-41E6-9725-42FD5AF9F180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규칙적인 모양을 만들고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92" y="2391764"/>
            <a:ext cx="347820" cy="34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22BBEA56-F152-48FE-A874-51192A3CB2D4}"/>
              </a:ext>
            </a:extLst>
          </p:cNvPr>
          <p:cNvSpPr/>
          <p:nvPr/>
        </p:nvSpPr>
        <p:spPr>
          <a:xfrm>
            <a:off x="6658350" y="2144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4283968" y="1331243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모서리가 둥근 직사각형 65"/>
          <p:cNvSpPr/>
          <p:nvPr/>
        </p:nvSpPr>
        <p:spPr>
          <a:xfrm>
            <a:off x="5580563" y="2528900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93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배열에 사용된 모형의 수를 표에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8C5F77FA-9913-4224-8790-078CAF45D344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1412776"/>
            <a:chExt cx="2154630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A5C2C7DE-0A51-4398-B26A-9F7BB6B5E728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6D1DBC59-FF6B-48B7-BB55-2D693B09927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0AD5B7DF-E542-4967-8848-B2B71402D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B8D4B207-9A0A-4B9C-A1F7-E26B3A2D75F2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D89F6D1-EA0B-43E5-8BE6-5C7D8C60F20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7BC0319F-3E9E-4CF6-858C-549672F13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BDBDAFF-2494-48D9-AB9B-3A0EF1E49461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492D0A10-F6F9-4FCE-8419-A8E4DD22A26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0E0A65D7-F8D4-4FA4-AFDB-61B0DB01A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4685096-5B0F-41E0-B13D-FF2CAF01EF25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6D45A7C8-7875-42D5-874A-D5C5778D1DF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7D826F86-DB6C-416E-BE12-0C88055E7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B4607BF8-C19E-4B06-859A-E241279B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10259"/>
              </p:ext>
            </p:extLst>
          </p:nvPr>
        </p:nvGraphicFramePr>
        <p:xfrm>
          <a:off x="371102" y="2375765"/>
          <a:ext cx="630737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475">
                  <a:extLst>
                    <a:ext uri="{9D8B030D-6E8A-4147-A177-3AD203B41FA5}">
                      <a16:colId xmlns="" xmlns:a16="http://schemas.microsoft.com/office/drawing/2014/main" val="276650808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2205105312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2842062430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76134524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152563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149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9955597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113" y="2579265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E5028E2-4E27-4619-A26E-5681C9057184}"/>
              </a:ext>
            </a:extLst>
          </p:cNvPr>
          <p:cNvSpPr/>
          <p:nvPr/>
        </p:nvSpPr>
        <p:spPr bwMode="auto">
          <a:xfrm>
            <a:off x="302699" y="3345794"/>
            <a:ext cx="6557211" cy="1129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첫째 모양에서 둘째 모양을 만들 때 모형이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더 필요하고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둘째 모양에서 셋째 모양을 만들 때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개가 더 필요합니다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         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또 셋째 모양에서 넷째 모양을 만들 때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모형이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더 필요합니다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2F1E10D7-BE7F-46C6-8EE0-E193A834B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163765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FB3CB88-E874-4C76-80C9-687A03BEC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090" y="2579265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9D6234A-D971-4700-8C4D-50DEA311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659" y="2579265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CC0BF539-A197-4447-A163-1E2442060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79265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C3F311E-4DB0-414F-B3AB-F00BCA2342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규칙적인 모양을 만들고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4283968" y="1331243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40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69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00844" y="505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3DFB1F3-7DFC-4C99-A53B-F6E550366804}"/>
              </a:ext>
            </a:extLst>
          </p:cNvPr>
          <p:cNvGrpSpPr/>
          <p:nvPr/>
        </p:nvGrpSpPr>
        <p:grpSpPr>
          <a:xfrm>
            <a:off x="4829638" y="1332381"/>
            <a:ext cx="2154630" cy="260415"/>
            <a:chOff x="3894280" y="2060063"/>
            <a:chExt cx="2154630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4794B34F-8CA8-4793-A5B9-6868D2EA4417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6B54F2A6-EE17-447F-B851-C0934C7ED68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F5E594CD-5839-48C8-B489-1E4A12201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4D15CCB5-BBF2-40BA-B719-4DD869ABC694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8A7514E5-2CCB-42C8-849E-93671448026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4D69DF10-7A60-4D39-880B-7A1D38666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0F79EFB8-A7B2-4BD8-8AC6-02D36D1FDCBB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05FE8BF6-073E-4DF8-BD13-42B3143AAFB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E767F18F-0EEA-499F-828D-F1A53F3D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33490A9E-D98D-4E85-8894-EAB3D97FBB10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C8452786-C66E-4B86-AB2E-2AAB73F1672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2B9EA29E-08F1-410D-93B6-B942E2D0C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1D89598-4169-457F-ACCF-9B9F96129BA3}"/>
              </a:ext>
            </a:extLst>
          </p:cNvPr>
          <p:cNvSpPr/>
          <p:nvPr/>
        </p:nvSpPr>
        <p:spPr bwMode="auto">
          <a:xfrm>
            <a:off x="3193131" y="3429000"/>
            <a:ext cx="663318" cy="3960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9DDCD63-B2E8-4BEB-AD00-66D0C80B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867" y="3227755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EF31D37-EC5C-4911-A50D-F8651B893901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규칙적인 모양을 만들고 규칙을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B4607BF8-C19E-4B06-859A-E241279B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497"/>
              </p:ext>
            </p:extLst>
          </p:nvPr>
        </p:nvGraphicFramePr>
        <p:xfrm>
          <a:off x="371102" y="2375765"/>
          <a:ext cx="630737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475">
                  <a:extLst>
                    <a:ext uri="{9D8B030D-6E8A-4147-A177-3AD203B41FA5}">
                      <a16:colId xmlns="" xmlns:a16="http://schemas.microsoft.com/office/drawing/2014/main" val="276650808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2205105312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2842062430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76134524"/>
                    </a:ext>
                  </a:extLst>
                </a:gridCol>
                <a:gridCol w="1261475">
                  <a:extLst>
                    <a:ext uri="{9D8B030D-6E8A-4147-A177-3AD203B41FA5}">
                      <a16:colId xmlns="" xmlns:a16="http://schemas.microsoft.com/office/drawing/2014/main" val="152563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3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149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9955597"/>
                  </a:ext>
                </a:extLst>
              </a:tr>
            </a:tbl>
          </a:graphicData>
        </a:graphic>
      </p:graphicFrame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12F85860-F1EF-40FE-8B44-B981FFCA45E6}"/>
              </a:ext>
            </a:extLst>
          </p:cNvPr>
          <p:cNvGrpSpPr/>
          <p:nvPr/>
        </p:nvGrpSpPr>
        <p:grpSpPr>
          <a:xfrm>
            <a:off x="4283968" y="1331243"/>
            <a:ext cx="521274" cy="260415"/>
            <a:chOff x="3240719" y="345173"/>
            <a:chExt cx="521274" cy="26041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D2AB15FE-D732-4FB9-8B1D-2AA9F36F374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70C0C7F-D6F1-452C-9167-E63E29BD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08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06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짝과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함께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\app\resource\contents\lesson06\ops\6\6_3_05.html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팝업창으로 예시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app\resource\contents\lesson06\ops\6\6_3_05.html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83568" y="946465"/>
            <a:ext cx="633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모형으로 만들고 싶은 모양의 배열 규칙을 정하여 만들고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짝인 만든 모양의 배열에서 규칙을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A2C3548-DEA5-49F9-B748-ABE60528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42" y="1996390"/>
            <a:ext cx="4476279" cy="2908773"/>
          </a:xfrm>
          <a:prstGeom prst="rect">
            <a:avLst/>
          </a:prstGeom>
        </p:spPr>
      </p:pic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7756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6_3_5_01.png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" y="952137"/>
            <a:ext cx="529208" cy="42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-9991" y="872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21" y="5241444"/>
            <a:ext cx="1080000" cy="33962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66868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171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6_3_5_02.png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6_3_5_02.svg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309A47-C0BA-4E59-9982-0D664023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6" y="2320427"/>
            <a:ext cx="6315075" cy="1790700"/>
          </a:xfrm>
          <a:prstGeom prst="rect">
            <a:avLst/>
          </a:prstGeom>
        </p:spPr>
      </p:pic>
      <p:pic>
        <p:nvPicPr>
          <p:cNvPr id="27" name="Picture 31">
            <a:extLst>
              <a:ext uri="{FF2B5EF4-FFF2-40B4-BE49-F238E27FC236}">
                <a16:creationId xmlns="" xmlns:a16="http://schemas.microsoft.com/office/drawing/2014/main" id="{7225157B-5A8A-432F-8698-E25493F7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67" y="2921663"/>
            <a:ext cx="872496" cy="6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1">
            <a:extLst>
              <a:ext uri="{FF2B5EF4-FFF2-40B4-BE49-F238E27FC236}">
                <a16:creationId xmlns="" xmlns:a16="http://schemas.microsoft.com/office/drawing/2014/main" id="{EE19BA58-0F30-4600-A1D6-831C9DC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921663"/>
            <a:ext cx="872496" cy="6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6B2F22-2FC6-489D-9411-ADF6438713DD}"/>
              </a:ext>
            </a:extLst>
          </p:cNvPr>
          <p:cNvSpPr txBox="1"/>
          <p:nvPr/>
        </p:nvSpPr>
        <p:spPr>
          <a:xfrm>
            <a:off x="115383" y="4437112"/>
            <a:ext cx="67715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가로와 세로가 각각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늘어나며 정사각형 모양이 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B15A20F9-02CE-44F8-87B6-81DC4DD1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5" y="1813699"/>
            <a:ext cx="454865" cy="36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4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57014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십자 모양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모형으로 만든 배열에서 규칙을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모형으로 만든 모양의 배열에서 모양의 변화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모형으로 만든 모양의 배열에서 수의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 함께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도형의 배열에서 규칙 찾기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5E9265E-44FE-4950-A402-E11983E17641}"/>
              </a:ext>
            </a:extLst>
          </p:cNvPr>
          <p:cNvSpPr txBox="1"/>
          <p:nvPr/>
        </p:nvSpPr>
        <p:spPr>
          <a:xfrm>
            <a:off x="514038" y="4125118"/>
            <a:ext cx="61101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가로와 세로가 각각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늘어나며 정사각형 모양이 되는 규칙이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7D67562-5E11-4970-985E-50BFA5C3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82349"/>
            <a:ext cx="5799165" cy="150820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30CA39D-1B06-4F09-9F8F-2BCA0B0B7476}"/>
              </a:ext>
            </a:extLst>
          </p:cNvPr>
          <p:cNvGrpSpPr/>
          <p:nvPr/>
        </p:nvGrpSpPr>
        <p:grpSpPr>
          <a:xfrm>
            <a:off x="575556" y="2086980"/>
            <a:ext cx="5508612" cy="384721"/>
            <a:chOff x="539553" y="2348880"/>
            <a:chExt cx="5508612" cy="384721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F32A081-5D62-49AB-932C-6F814CFD3A7B}"/>
                </a:ext>
              </a:extLst>
            </p:cNvPr>
            <p:cNvSpPr txBox="1"/>
            <p:nvPr/>
          </p:nvSpPr>
          <p:spPr>
            <a:xfrm>
              <a:off x="539553" y="2348880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CA7A9C2-6F78-422B-9B5D-B7DE8DEADE29}"/>
                </a:ext>
              </a:extLst>
            </p:cNvPr>
            <p:cNvSpPr txBox="1"/>
            <p:nvPr/>
          </p:nvSpPr>
          <p:spPr>
            <a:xfrm>
              <a:off x="1727686" y="2348880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8D3AC73-93A5-432E-BD14-BA28B92A116E}"/>
                </a:ext>
              </a:extLst>
            </p:cNvPr>
            <p:cNvSpPr txBox="1"/>
            <p:nvPr/>
          </p:nvSpPr>
          <p:spPr>
            <a:xfrm>
              <a:off x="3311862" y="2348880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셋째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323FEC1-0F7F-4856-9204-B031355ADE51}"/>
                </a:ext>
              </a:extLst>
            </p:cNvPr>
            <p:cNvSpPr txBox="1"/>
            <p:nvPr/>
          </p:nvSpPr>
          <p:spPr>
            <a:xfrm>
              <a:off x="5292082" y="2348880"/>
              <a:ext cx="75608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넷째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https://cdata2.tsherpa.co.kr/tsherpa/MultiMedia/Flash/2020/curri/index.html?flashxmlnum=yuni4856&amp;classa=A8-C1-41-MM-MM-04-07-04-0-0-0-0&amp;classno=MM_41_04/suh_0401_06_0004/suh_0401_06_0004_301_1.html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5556" y="213666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64139" y="213285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48315" y="213285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64539" y="213285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1" y="424013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86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138~139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모형의 수를 표에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3023828" y="958515"/>
            <a:ext cx="3876566" cy="346249"/>
            <a:chOff x="2500096" y="958515"/>
            <a:chExt cx="3876566" cy="346249"/>
          </a:xfrm>
        </p:grpSpPr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3D8EC74-4695-48F5-BCEE-ADC83465F528}"/>
              </a:ext>
            </a:extLst>
          </p:cNvPr>
          <p:cNvGrpSpPr/>
          <p:nvPr/>
        </p:nvGrpSpPr>
        <p:grpSpPr>
          <a:xfrm>
            <a:off x="597488" y="1992068"/>
            <a:ext cx="5887989" cy="1906812"/>
            <a:chOff x="597488" y="1992068"/>
            <a:chExt cx="5887989" cy="190681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4E3CDBAA-0926-46B3-99DC-68CC2368F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872" r="776"/>
            <a:stretch/>
          </p:blipFill>
          <p:spPr>
            <a:xfrm>
              <a:off x="637599" y="2331422"/>
              <a:ext cx="5847878" cy="1567458"/>
            </a:xfrm>
            <a:prstGeom prst="rect">
              <a:avLst/>
            </a:prstGeom>
          </p:spPr>
        </p:pic>
        <p:sp>
          <p:nvSpPr>
            <p:cNvPr id="92" name="TextBox 43">
              <a:extLst>
                <a:ext uri="{FF2B5EF4-FFF2-40B4-BE49-F238E27FC236}">
                  <a16:creationId xmlns="" xmlns:a16="http://schemas.microsoft.com/office/drawing/2014/main" id="{CB2F7471-B8E4-431E-8C38-564EE3FC02B7}"/>
                </a:ext>
              </a:extLst>
            </p:cNvPr>
            <p:cNvSpPr txBox="1"/>
            <p:nvPr/>
          </p:nvSpPr>
          <p:spPr>
            <a:xfrm>
              <a:off x="597488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="" xmlns:a16="http://schemas.microsoft.com/office/drawing/2014/main" id="{F897DC59-6C68-41F0-BF68-A6E2F6C32777}"/>
                </a:ext>
              </a:extLst>
            </p:cNvPr>
            <p:cNvSpPr txBox="1"/>
            <p:nvPr/>
          </p:nvSpPr>
          <p:spPr>
            <a:xfrm>
              <a:off x="1919582" y="199206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43">
              <a:extLst>
                <a:ext uri="{FF2B5EF4-FFF2-40B4-BE49-F238E27FC236}">
                  <a16:creationId xmlns="" xmlns:a16="http://schemas.microsoft.com/office/drawing/2014/main" id="{C159B8FE-8FE0-44CA-9640-47A46E2E33E6}"/>
                </a:ext>
              </a:extLst>
            </p:cNvPr>
            <p:cNvSpPr txBox="1"/>
            <p:nvPr/>
          </p:nvSpPr>
          <p:spPr>
            <a:xfrm>
              <a:off x="3507225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="" xmlns:a16="http://schemas.microsoft.com/office/drawing/2014/main" id="{91DAA5BE-FA48-45F8-B8C4-FF42A2041C96}"/>
                </a:ext>
              </a:extLst>
            </p:cNvPr>
            <p:cNvSpPr txBox="1"/>
            <p:nvPr/>
          </p:nvSpPr>
          <p:spPr>
            <a:xfrm>
              <a:off x="5354209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0" name="표 6">
            <a:extLst>
              <a:ext uri="{FF2B5EF4-FFF2-40B4-BE49-F238E27FC236}">
                <a16:creationId xmlns="" xmlns:a16="http://schemas.microsoft.com/office/drawing/2014/main" id="{63DDF4E0-DBF3-47C1-AB2C-0A2DB6D833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040" y="4111088"/>
          <a:ext cx="611591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834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407356232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85D26200-FFD6-4F23-9CFE-791B9BAD6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258" y="4442584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05C916F0-C30C-49A7-9654-E55A70052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589" y="4442584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4F7965CA-FB9A-426A-A19F-EE6B289E0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378" y="4442584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3ADC2B35-C692-47DE-AA2B-CAE7B7C92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950" y="4442584"/>
            <a:ext cx="360000" cy="355000"/>
          </a:xfrm>
          <a:prstGeom prst="rect">
            <a:avLst/>
          </a:prstGeom>
        </p:spPr>
      </p:pic>
      <p:pic>
        <p:nvPicPr>
          <p:cNvPr id="116" name="Picture 12">
            <a:extLst>
              <a:ext uri="{FF2B5EF4-FFF2-40B4-BE49-F238E27FC236}">
                <a16:creationId xmlns="" xmlns:a16="http://schemas.microsoft.com/office/drawing/2014/main" id="{5AB2F524-91D2-4954-9B55-3E545AE7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C2DA5061-0F97-4681-8529-AC82FEDA91B2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F7153CF4-95B7-4313-9FEA-F5433C35050C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373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6_3_4_0.svg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575556" y="1956641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64139" y="1952836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48315" y="1952836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64539" y="1952836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모형의 수를 표에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3023828" y="958515"/>
            <a:ext cx="3876566" cy="346249"/>
            <a:chOff x="2500096" y="958515"/>
            <a:chExt cx="3876566" cy="346249"/>
          </a:xfrm>
        </p:grpSpPr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3D8EC74-4695-48F5-BCEE-ADC83465F528}"/>
              </a:ext>
            </a:extLst>
          </p:cNvPr>
          <p:cNvGrpSpPr/>
          <p:nvPr/>
        </p:nvGrpSpPr>
        <p:grpSpPr>
          <a:xfrm>
            <a:off x="597488" y="1992068"/>
            <a:ext cx="5887989" cy="1906812"/>
            <a:chOff x="597488" y="1992068"/>
            <a:chExt cx="5887989" cy="1906812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4E3CDBAA-0926-46B3-99DC-68CC2368F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872" r="776"/>
            <a:stretch/>
          </p:blipFill>
          <p:spPr>
            <a:xfrm>
              <a:off x="637599" y="2331422"/>
              <a:ext cx="5847878" cy="1567458"/>
            </a:xfrm>
            <a:prstGeom prst="rect">
              <a:avLst/>
            </a:prstGeom>
          </p:spPr>
        </p:pic>
        <p:sp>
          <p:nvSpPr>
            <p:cNvPr id="92" name="TextBox 43">
              <a:extLst>
                <a:ext uri="{FF2B5EF4-FFF2-40B4-BE49-F238E27FC236}">
                  <a16:creationId xmlns="" xmlns:a16="http://schemas.microsoft.com/office/drawing/2014/main" id="{CB2F7471-B8E4-431E-8C38-564EE3FC02B7}"/>
                </a:ext>
              </a:extLst>
            </p:cNvPr>
            <p:cNvSpPr txBox="1"/>
            <p:nvPr/>
          </p:nvSpPr>
          <p:spPr>
            <a:xfrm>
              <a:off x="597488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43">
              <a:extLst>
                <a:ext uri="{FF2B5EF4-FFF2-40B4-BE49-F238E27FC236}">
                  <a16:creationId xmlns="" xmlns:a16="http://schemas.microsoft.com/office/drawing/2014/main" id="{F897DC59-6C68-41F0-BF68-A6E2F6C32777}"/>
                </a:ext>
              </a:extLst>
            </p:cNvPr>
            <p:cNvSpPr txBox="1"/>
            <p:nvPr/>
          </p:nvSpPr>
          <p:spPr>
            <a:xfrm>
              <a:off x="1919582" y="199206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43">
              <a:extLst>
                <a:ext uri="{FF2B5EF4-FFF2-40B4-BE49-F238E27FC236}">
                  <a16:creationId xmlns="" xmlns:a16="http://schemas.microsoft.com/office/drawing/2014/main" id="{C159B8FE-8FE0-44CA-9640-47A46E2E33E6}"/>
                </a:ext>
              </a:extLst>
            </p:cNvPr>
            <p:cNvSpPr txBox="1"/>
            <p:nvPr/>
          </p:nvSpPr>
          <p:spPr>
            <a:xfrm>
              <a:off x="3507225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43">
              <a:extLst>
                <a:ext uri="{FF2B5EF4-FFF2-40B4-BE49-F238E27FC236}">
                  <a16:creationId xmlns="" xmlns:a16="http://schemas.microsoft.com/office/drawing/2014/main" id="{91DAA5BE-FA48-45F8-B8C4-FF42A2041C96}"/>
                </a:ext>
              </a:extLst>
            </p:cNvPr>
            <p:cNvSpPr txBox="1"/>
            <p:nvPr/>
          </p:nvSpPr>
          <p:spPr>
            <a:xfrm>
              <a:off x="5354209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0" name="표 6">
            <a:extLst>
              <a:ext uri="{FF2B5EF4-FFF2-40B4-BE49-F238E27FC236}">
                <a16:creationId xmlns="" xmlns:a16="http://schemas.microsoft.com/office/drawing/2014/main" id="{63DDF4E0-DBF3-47C1-AB2C-0A2DB6D83396}"/>
              </a:ext>
            </a:extLst>
          </p:cNvPr>
          <p:cNvGraphicFramePr>
            <a:graphicFrameLocks noGrp="1"/>
          </p:cNvGraphicFramePr>
          <p:nvPr/>
        </p:nvGraphicFramePr>
        <p:xfrm>
          <a:off x="450040" y="4111088"/>
          <a:ext cx="6115910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834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79519">
                  <a:extLst>
                    <a:ext uri="{9D8B030D-6E8A-4147-A177-3AD203B41FA5}">
                      <a16:colId xmlns="" xmlns:a16="http://schemas.microsoft.com/office/drawing/2014/main" val="407356232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모형의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85D26200-FFD6-4F23-9CFE-791B9BAD6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258" y="4442584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05C916F0-C30C-49A7-9654-E55A70052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589" y="4442584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4F7965CA-FB9A-426A-A19F-EE6B289E0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378" y="4442584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3ADC2B35-C692-47DE-AA2B-CAE7B7C92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950" y="4442584"/>
            <a:ext cx="360000" cy="355000"/>
          </a:xfrm>
          <a:prstGeom prst="rect">
            <a:avLst/>
          </a:prstGeom>
        </p:spPr>
      </p:pic>
      <p:pic>
        <p:nvPicPr>
          <p:cNvPr id="116" name="Picture 12">
            <a:extLst>
              <a:ext uri="{FF2B5EF4-FFF2-40B4-BE49-F238E27FC236}">
                <a16:creationId xmlns="" xmlns:a16="http://schemas.microsoft.com/office/drawing/2014/main" id="{5AB2F524-91D2-4954-9B55-3E545AE7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F6E5A6DC-6421-4307-9665-A7822DB97BF0}"/>
              </a:ext>
            </a:extLst>
          </p:cNvPr>
          <p:cNvGrpSpPr/>
          <p:nvPr/>
        </p:nvGrpSpPr>
        <p:grpSpPr>
          <a:xfrm>
            <a:off x="192745" y="4163908"/>
            <a:ext cx="6667165" cy="1073378"/>
            <a:chOff x="192745" y="4199912"/>
            <a:chExt cx="6667165" cy="1073378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DF4B1FE1-675F-4175-9672-9E42EDA06236}"/>
                </a:ext>
              </a:extLst>
            </p:cNvPr>
            <p:cNvSpPr/>
            <p:nvPr/>
          </p:nvSpPr>
          <p:spPr>
            <a:xfrm>
              <a:off x="192745" y="4361930"/>
              <a:ext cx="6667165" cy="723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="" xmlns:a16="http://schemas.microsoft.com/office/drawing/2014/main" id="{08AA6A3E-42CF-4BE6-8818-89133AFB4D31}"/>
                </a:ext>
              </a:extLst>
            </p:cNvPr>
            <p:cNvSpPr/>
            <p:nvPr/>
          </p:nvSpPr>
          <p:spPr>
            <a:xfrm>
              <a:off x="338478" y="41999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731F58F7-4FB3-4855-A411-40770FB8310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F24F2DA0-3104-4C93-9004-0FB53D9C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3">
            <a:extLst>
              <a:ext uri="{FF2B5EF4-FFF2-40B4-BE49-F238E27FC236}">
                <a16:creationId xmlns="" xmlns:a16="http://schemas.microsoft.com/office/drawing/2014/main" id="{EA558B07-7C24-46B7-A79C-744E366BE7F2}"/>
              </a:ext>
            </a:extLst>
          </p:cNvPr>
          <p:cNvSpPr txBox="1"/>
          <p:nvPr/>
        </p:nvSpPr>
        <p:spPr>
          <a:xfrm flipH="1">
            <a:off x="281101" y="4545124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개수가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5556" y="1956641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64139" y="1952836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348315" y="1952836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64539" y="1952836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배열에서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43209D0D-1620-4B65-BBFE-E7850B9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F940ECAD-0370-40FD-BC4F-B1AC7ED6BE95}"/>
              </a:ext>
            </a:extLst>
          </p:cNvPr>
          <p:cNvSpPr/>
          <p:nvPr/>
        </p:nvSpPr>
        <p:spPr>
          <a:xfrm>
            <a:off x="4391980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C0749EC9-B487-400C-845B-6EA8F59BF8B9}"/>
              </a:ext>
            </a:extLst>
          </p:cNvPr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741C2769-4CCC-4206-A956-F2FBAB520159}"/>
              </a:ext>
            </a:extLst>
          </p:cNvPr>
          <p:cNvGrpSpPr/>
          <p:nvPr/>
        </p:nvGrpSpPr>
        <p:grpSpPr>
          <a:xfrm>
            <a:off x="597488" y="2134256"/>
            <a:ext cx="5887989" cy="1906812"/>
            <a:chOff x="597488" y="1992068"/>
            <a:chExt cx="5887989" cy="1906812"/>
          </a:xfrm>
        </p:grpSpPr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547BF4E9-7231-42CC-AFE6-7BD88AAE6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872" r="776"/>
            <a:stretch/>
          </p:blipFill>
          <p:spPr>
            <a:xfrm>
              <a:off x="637599" y="2331422"/>
              <a:ext cx="5847878" cy="1567458"/>
            </a:xfrm>
            <a:prstGeom prst="rect">
              <a:avLst/>
            </a:prstGeom>
          </p:spPr>
        </p:pic>
        <p:sp>
          <p:nvSpPr>
            <p:cNvPr id="106" name="TextBox 43">
              <a:extLst>
                <a:ext uri="{FF2B5EF4-FFF2-40B4-BE49-F238E27FC236}">
                  <a16:creationId xmlns="" xmlns:a16="http://schemas.microsoft.com/office/drawing/2014/main" id="{BE2130DD-50A1-43CA-AF6F-99EABE2D6D77}"/>
                </a:ext>
              </a:extLst>
            </p:cNvPr>
            <p:cNvSpPr txBox="1"/>
            <p:nvPr/>
          </p:nvSpPr>
          <p:spPr>
            <a:xfrm>
              <a:off x="597488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43">
              <a:extLst>
                <a:ext uri="{FF2B5EF4-FFF2-40B4-BE49-F238E27FC236}">
                  <a16:creationId xmlns="" xmlns:a16="http://schemas.microsoft.com/office/drawing/2014/main" id="{7D3583CB-7EA8-4654-A9DE-A6F07789A2B9}"/>
                </a:ext>
              </a:extLst>
            </p:cNvPr>
            <p:cNvSpPr txBox="1"/>
            <p:nvPr/>
          </p:nvSpPr>
          <p:spPr>
            <a:xfrm>
              <a:off x="1919582" y="199206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43">
              <a:extLst>
                <a:ext uri="{FF2B5EF4-FFF2-40B4-BE49-F238E27FC236}">
                  <a16:creationId xmlns="" xmlns:a16="http://schemas.microsoft.com/office/drawing/2014/main" id="{B0883685-404E-4A33-82E3-866A3CD693AF}"/>
                </a:ext>
              </a:extLst>
            </p:cNvPr>
            <p:cNvSpPr txBox="1"/>
            <p:nvPr/>
          </p:nvSpPr>
          <p:spPr>
            <a:xfrm>
              <a:off x="3507225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43">
              <a:extLst>
                <a:ext uri="{FF2B5EF4-FFF2-40B4-BE49-F238E27FC236}">
                  <a16:creationId xmlns="" xmlns:a16="http://schemas.microsoft.com/office/drawing/2014/main" id="{2ACD8864-D33B-4232-BAC5-1AF0C35C437E}"/>
                </a:ext>
              </a:extLst>
            </p:cNvPr>
            <p:cNvSpPr txBox="1"/>
            <p:nvPr/>
          </p:nvSpPr>
          <p:spPr>
            <a:xfrm>
              <a:off x="5354209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D7F790E-1437-4FAF-AAF8-E640A0FB75E2}"/>
              </a:ext>
            </a:extLst>
          </p:cNvPr>
          <p:cNvSpPr txBox="1"/>
          <p:nvPr/>
        </p:nvSpPr>
        <p:spPr>
          <a:xfrm flipH="1">
            <a:off x="3599892" y="4520443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7D424BCD-33B2-4466-B20B-59751B0617A4}"/>
              </a:ext>
            </a:extLst>
          </p:cNvPr>
          <p:cNvSpPr/>
          <p:nvPr/>
        </p:nvSpPr>
        <p:spPr bwMode="auto">
          <a:xfrm>
            <a:off x="2810394" y="450802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2DD9770D-3EAD-485B-8244-7D9B54291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292" y="4365104"/>
            <a:ext cx="360000" cy="355000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575556" y="2126428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64139" y="2122623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48315" y="2122623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64539" y="2122623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배열에서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43209D0D-1620-4B65-BBFE-E7850B9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741C2769-4CCC-4206-A956-F2FBAB520159}"/>
              </a:ext>
            </a:extLst>
          </p:cNvPr>
          <p:cNvGrpSpPr/>
          <p:nvPr/>
        </p:nvGrpSpPr>
        <p:grpSpPr>
          <a:xfrm>
            <a:off x="597488" y="2134256"/>
            <a:ext cx="5887989" cy="1906812"/>
            <a:chOff x="597488" y="1992068"/>
            <a:chExt cx="5887989" cy="1906812"/>
          </a:xfrm>
        </p:grpSpPr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547BF4E9-7231-42CC-AFE6-7BD88AAE6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872" r="776"/>
            <a:stretch/>
          </p:blipFill>
          <p:spPr>
            <a:xfrm>
              <a:off x="637599" y="2331422"/>
              <a:ext cx="5847878" cy="1567458"/>
            </a:xfrm>
            <a:prstGeom prst="rect">
              <a:avLst/>
            </a:prstGeom>
          </p:spPr>
        </p:pic>
        <p:sp>
          <p:nvSpPr>
            <p:cNvPr id="106" name="TextBox 43">
              <a:extLst>
                <a:ext uri="{FF2B5EF4-FFF2-40B4-BE49-F238E27FC236}">
                  <a16:creationId xmlns="" xmlns:a16="http://schemas.microsoft.com/office/drawing/2014/main" id="{BE2130DD-50A1-43CA-AF6F-99EABE2D6D77}"/>
                </a:ext>
              </a:extLst>
            </p:cNvPr>
            <p:cNvSpPr txBox="1"/>
            <p:nvPr/>
          </p:nvSpPr>
          <p:spPr>
            <a:xfrm>
              <a:off x="597488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43">
              <a:extLst>
                <a:ext uri="{FF2B5EF4-FFF2-40B4-BE49-F238E27FC236}">
                  <a16:creationId xmlns="" xmlns:a16="http://schemas.microsoft.com/office/drawing/2014/main" id="{7D3583CB-7EA8-4654-A9DE-A6F07789A2B9}"/>
                </a:ext>
              </a:extLst>
            </p:cNvPr>
            <p:cNvSpPr txBox="1"/>
            <p:nvPr/>
          </p:nvSpPr>
          <p:spPr>
            <a:xfrm>
              <a:off x="1919582" y="1992068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43">
              <a:extLst>
                <a:ext uri="{FF2B5EF4-FFF2-40B4-BE49-F238E27FC236}">
                  <a16:creationId xmlns="" xmlns:a16="http://schemas.microsoft.com/office/drawing/2014/main" id="{B0883685-404E-4A33-82E3-866A3CD693AF}"/>
                </a:ext>
              </a:extLst>
            </p:cNvPr>
            <p:cNvSpPr txBox="1"/>
            <p:nvPr/>
          </p:nvSpPr>
          <p:spPr>
            <a:xfrm>
              <a:off x="3507225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43">
              <a:extLst>
                <a:ext uri="{FF2B5EF4-FFF2-40B4-BE49-F238E27FC236}">
                  <a16:creationId xmlns="" xmlns:a16="http://schemas.microsoft.com/office/drawing/2014/main" id="{2ACD8864-D33B-4232-BAC5-1AF0C35C437E}"/>
                </a:ext>
              </a:extLst>
            </p:cNvPr>
            <p:cNvSpPr txBox="1"/>
            <p:nvPr/>
          </p:nvSpPr>
          <p:spPr>
            <a:xfrm>
              <a:off x="5354209" y="1992069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D7F790E-1437-4FAF-AAF8-E640A0FB75E2}"/>
              </a:ext>
            </a:extLst>
          </p:cNvPr>
          <p:cNvSpPr txBox="1"/>
          <p:nvPr/>
        </p:nvSpPr>
        <p:spPr>
          <a:xfrm flipH="1">
            <a:off x="3672735" y="4501053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7D424BCD-33B2-4466-B20B-59751B0617A4}"/>
              </a:ext>
            </a:extLst>
          </p:cNvPr>
          <p:cNvSpPr/>
          <p:nvPr/>
        </p:nvSpPr>
        <p:spPr bwMode="auto">
          <a:xfrm>
            <a:off x="2810394" y="450802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2DD9770D-3EAD-485B-8244-7D9B54291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6292" y="4365104"/>
            <a:ext cx="360000" cy="355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B0816358-F72F-4FB1-B206-B8D8C5F2BE47}"/>
              </a:ext>
            </a:extLst>
          </p:cNvPr>
          <p:cNvGrpSpPr/>
          <p:nvPr/>
        </p:nvGrpSpPr>
        <p:grpSpPr>
          <a:xfrm>
            <a:off x="192745" y="3945974"/>
            <a:ext cx="6667165" cy="1291312"/>
            <a:chOff x="192745" y="3981978"/>
            <a:chExt cx="6667165" cy="1291312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83D26469-FBAB-40D4-88FB-414D28FDE6BF}"/>
                </a:ext>
              </a:extLst>
            </p:cNvPr>
            <p:cNvSpPr/>
            <p:nvPr/>
          </p:nvSpPr>
          <p:spPr>
            <a:xfrm>
              <a:off x="192745" y="4143996"/>
              <a:ext cx="6667165" cy="941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="" xmlns:a16="http://schemas.microsoft.com/office/drawing/2014/main" id="{BA5C1FA3-6D30-415B-9333-E1D4F7AE9CD6}"/>
                </a:ext>
              </a:extLst>
            </p:cNvPr>
            <p:cNvSpPr/>
            <p:nvPr/>
          </p:nvSpPr>
          <p:spPr>
            <a:xfrm>
              <a:off x="338478" y="39819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D84423B1-0E28-44E6-9C34-6382D8F1A58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34833F75-91DD-4C3C-8F9A-31E63842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3">
            <a:extLst>
              <a:ext uri="{FF2B5EF4-FFF2-40B4-BE49-F238E27FC236}">
                <a16:creationId xmlns="" xmlns:a16="http://schemas.microsoft.com/office/drawing/2014/main" id="{FEAFE754-AEE7-4FBF-ACC6-07056786F08C}"/>
              </a:ext>
            </a:extLst>
          </p:cNvPr>
          <p:cNvSpPr txBox="1"/>
          <p:nvPr/>
        </p:nvSpPr>
        <p:spPr>
          <a:xfrm flipH="1">
            <a:off x="317431" y="4293096"/>
            <a:ext cx="64508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다섯째 배열에 사용될 모형은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5556" y="2126428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64139" y="2122623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348315" y="2122623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64539" y="2122623"/>
            <a:ext cx="719629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74A0D6DA-24E1-4D41-BE01-EA628E941308}"/>
              </a:ext>
            </a:extLst>
          </p:cNvPr>
          <p:cNvGrpSpPr/>
          <p:nvPr/>
        </p:nvGrpSpPr>
        <p:grpSpPr>
          <a:xfrm>
            <a:off x="341594" y="2438614"/>
            <a:ext cx="6335530" cy="2079303"/>
            <a:chOff x="341594" y="2438614"/>
            <a:chExt cx="6335530" cy="2079303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CD8609F6-54ED-480C-8CF0-0558B923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553" y="2757732"/>
              <a:ext cx="6177571" cy="1760185"/>
            </a:xfrm>
            <a:prstGeom prst="rect">
              <a:avLst/>
            </a:prstGeom>
          </p:spPr>
        </p:pic>
        <p:sp>
          <p:nvSpPr>
            <p:cNvPr id="52" name="TextBox 43">
              <a:extLst>
                <a:ext uri="{FF2B5EF4-FFF2-40B4-BE49-F238E27FC236}">
                  <a16:creationId xmlns="" xmlns:a16="http://schemas.microsoft.com/office/drawing/2014/main" id="{8AF0D353-D3AF-40ED-A78F-6FED6982DC62}"/>
                </a:ext>
              </a:extLst>
            </p:cNvPr>
            <p:cNvSpPr txBox="1"/>
            <p:nvPr/>
          </p:nvSpPr>
          <p:spPr>
            <a:xfrm>
              <a:off x="341594" y="2438615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43">
              <a:extLst>
                <a:ext uri="{FF2B5EF4-FFF2-40B4-BE49-F238E27FC236}">
                  <a16:creationId xmlns="" xmlns:a16="http://schemas.microsoft.com/office/drawing/2014/main" id="{1F6EA8BB-974E-4537-B000-20021EC1E839}"/>
                </a:ext>
              </a:extLst>
            </p:cNvPr>
            <p:cNvSpPr txBox="1"/>
            <p:nvPr/>
          </p:nvSpPr>
          <p:spPr>
            <a:xfrm>
              <a:off x="1160539" y="2438614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="" xmlns:a16="http://schemas.microsoft.com/office/drawing/2014/main" id="{2E783A99-8B3B-4582-817A-718743E4328C}"/>
                </a:ext>
              </a:extLst>
            </p:cNvPr>
            <p:cNvSpPr txBox="1"/>
            <p:nvPr/>
          </p:nvSpPr>
          <p:spPr>
            <a:xfrm>
              <a:off x="2271006" y="2438615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43">
              <a:extLst>
                <a:ext uri="{FF2B5EF4-FFF2-40B4-BE49-F238E27FC236}">
                  <a16:creationId xmlns="" xmlns:a16="http://schemas.microsoft.com/office/drawing/2014/main" id="{E5F70030-D03E-4728-9B2E-575B4A0B7B99}"/>
                </a:ext>
              </a:extLst>
            </p:cNvPr>
            <p:cNvSpPr txBox="1"/>
            <p:nvPr/>
          </p:nvSpPr>
          <p:spPr>
            <a:xfrm>
              <a:off x="3687254" y="2438615"/>
              <a:ext cx="6979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43">
              <a:extLst>
                <a:ext uri="{FF2B5EF4-FFF2-40B4-BE49-F238E27FC236}">
                  <a16:creationId xmlns="" xmlns:a16="http://schemas.microsoft.com/office/drawing/2014/main" id="{BD33FCEB-476D-44AC-9127-3A3C1219E523}"/>
                </a:ext>
              </a:extLst>
            </p:cNvPr>
            <p:cNvSpPr txBox="1"/>
            <p:nvPr/>
          </p:nvSpPr>
          <p:spPr>
            <a:xfrm>
              <a:off x="5293078" y="2438615"/>
              <a:ext cx="98078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다섯째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11561" y="1604119"/>
            <a:ext cx="57511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배열을 보고 다섯째에 알맞은 도형을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그려보시오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B6BB26D-4FD1-4D25-8713-06F403C26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534" y="2763269"/>
            <a:ext cx="1768508" cy="1768508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359532" y="2378456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87624" y="237465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31740" y="237465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71900" y="237465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66043" y="2384884"/>
            <a:ext cx="103414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섯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DD5E0BDD-9C2B-4762-ABDD-FBF2F67BCE95}"/>
              </a:ext>
            </a:extLst>
          </p:cNvPr>
          <p:cNvSpPr txBox="1"/>
          <p:nvPr/>
        </p:nvSpPr>
        <p:spPr>
          <a:xfrm>
            <a:off x="611561" y="1604119"/>
            <a:ext cx="57511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배열에서 규칙을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찾아보시오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8F2D3FAD-0157-46DF-B79C-ECE2DFF1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48" y="2702267"/>
            <a:ext cx="5976156" cy="1319796"/>
          </a:xfrm>
          <a:prstGeom prst="rect">
            <a:avLst/>
          </a:prstGeom>
        </p:spPr>
      </p:pic>
      <p:sp>
        <p:nvSpPr>
          <p:cNvPr id="66" name="모서리가 둥근 직사각형 57">
            <a:extLst>
              <a:ext uri="{FF2B5EF4-FFF2-40B4-BE49-F238E27FC236}">
                <a16:creationId xmlns="" xmlns:a16="http://schemas.microsoft.com/office/drawing/2014/main" id="{58B7646A-725F-4F1E-9217-75CDB459CA19}"/>
              </a:ext>
            </a:extLst>
          </p:cNvPr>
          <p:cNvSpPr/>
          <p:nvPr/>
        </p:nvSpPr>
        <p:spPr>
          <a:xfrm>
            <a:off x="634350" y="232601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9" name="모서리가 둥근 직사각형 57">
            <a:extLst>
              <a:ext uri="{FF2B5EF4-FFF2-40B4-BE49-F238E27FC236}">
                <a16:creationId xmlns="" xmlns:a16="http://schemas.microsoft.com/office/drawing/2014/main" id="{1193691E-DBCD-4448-9E04-F65E6A327D17}"/>
              </a:ext>
            </a:extLst>
          </p:cNvPr>
          <p:cNvSpPr/>
          <p:nvPr/>
        </p:nvSpPr>
        <p:spPr>
          <a:xfrm>
            <a:off x="2038506" y="232601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="" xmlns:a16="http://schemas.microsoft.com/office/drawing/2014/main" id="{9D0B45BB-C505-4441-AD1B-1615268C9E09}"/>
              </a:ext>
            </a:extLst>
          </p:cNvPr>
          <p:cNvSpPr/>
          <p:nvPr/>
        </p:nvSpPr>
        <p:spPr>
          <a:xfrm>
            <a:off x="3675080" y="232601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2" name="모서리가 둥근 직사각형 57">
            <a:extLst>
              <a:ext uri="{FF2B5EF4-FFF2-40B4-BE49-F238E27FC236}">
                <a16:creationId xmlns="" xmlns:a16="http://schemas.microsoft.com/office/drawing/2014/main" id="{1509D57A-63E3-4DE8-86D4-0A2CFFAC4419}"/>
              </a:ext>
            </a:extLst>
          </p:cNvPr>
          <p:cNvSpPr/>
          <p:nvPr/>
        </p:nvSpPr>
        <p:spPr>
          <a:xfrm>
            <a:off x="5574468" y="2326019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276608" y="2306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8BB9A07-0545-457C-924C-4624159A2452}"/>
              </a:ext>
            </a:extLst>
          </p:cNvPr>
          <p:cNvSpPr/>
          <p:nvPr/>
        </p:nvSpPr>
        <p:spPr bwMode="auto">
          <a:xfrm>
            <a:off x="588450" y="4071115"/>
            <a:ext cx="5823188" cy="10450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파란색 도형은 왼쪽과 위쪽으로 각각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빨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간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색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도형은 가로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세로가 각각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······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인 정사각형 모양이 됩니다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2EFBC9BE-BCA3-4CCB-98C0-7A23516A7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818" y="4761148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68A8E4DA-BDD3-4D2B-9A37-46C5CACB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5" y="4183935"/>
            <a:ext cx="360000" cy="2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A6D1BDC-18D5-4C8B-84FC-FCCAE25B9D30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도형 중 일부분을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B058D26-B896-41B4-9477-D5018D0DF1CA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다섯째에 알맞은      의 개수를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BD98731B-9C4A-435E-92C0-9432E7D3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73" y="2529267"/>
            <a:ext cx="5824793" cy="159575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565" y="1554451"/>
            <a:ext cx="419136" cy="45724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CA89555-4760-4F3E-9920-268E20AC900A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43A4449-D85B-4809-AE3D-9CAA52C29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58B4622-E082-4F57-A84A-3BD6B46A2DB8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474731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742861D-8EF1-4708-9097-40BF16E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894909"/>
            <a:ext cx="6924993" cy="475217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65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275" y="872716"/>
            <a:ext cx="6924993" cy="476633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십자 모양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409644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다섯째에 알맞은      의 개수를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D98731B-9C4A-435E-92C0-9432E7D3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3" y="2529267"/>
            <a:ext cx="5824793" cy="159575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565" y="1554451"/>
            <a:ext cx="419136" cy="45724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ACA89555-4760-4F3E-9920-268E20AC900A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743A4449-D85B-4809-AE3D-9CAA52C2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158B4622-E082-4F57-A84A-3BD6B46A2DB8}"/>
              </a:ext>
            </a:extLst>
          </p:cNvPr>
          <p:cNvSpPr txBox="1"/>
          <p:nvPr/>
        </p:nvSpPr>
        <p:spPr>
          <a:xfrm>
            <a:off x="3851920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260687FB-2ACD-4CB0-A2DD-2B75F9D4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23" y="52485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FF9D10D7-9625-473F-AAB7-FA7253567786}"/>
              </a:ext>
            </a:extLst>
          </p:cNvPr>
          <p:cNvSpPr/>
          <p:nvPr/>
        </p:nvSpPr>
        <p:spPr>
          <a:xfrm>
            <a:off x="217168" y="2581157"/>
            <a:ext cx="6667165" cy="25040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57">
            <a:extLst>
              <a:ext uri="{FF2B5EF4-FFF2-40B4-BE49-F238E27FC236}">
                <a16:creationId xmlns="" xmlns:a16="http://schemas.microsoft.com/office/drawing/2014/main" id="{0D354B2C-D4B2-497A-8CB2-32C65AF73033}"/>
              </a:ext>
            </a:extLst>
          </p:cNvPr>
          <p:cNvSpPr/>
          <p:nvPr/>
        </p:nvSpPr>
        <p:spPr>
          <a:xfrm>
            <a:off x="371618" y="240103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4" name="직각 삼각형 83">
            <a:extLst>
              <a:ext uri="{FF2B5EF4-FFF2-40B4-BE49-F238E27FC236}">
                <a16:creationId xmlns="" xmlns:a16="http://schemas.microsoft.com/office/drawing/2014/main" id="{AFC74A21-5D6D-4442-B65F-0EC81759335F}"/>
              </a:ext>
            </a:extLst>
          </p:cNvPr>
          <p:cNvSpPr/>
          <p:nvPr/>
        </p:nvSpPr>
        <p:spPr>
          <a:xfrm flipH="1" flipV="1">
            <a:off x="5040052" y="511310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94651"/>
              </p:ext>
            </p:extLst>
          </p:nvPr>
        </p:nvGraphicFramePr>
        <p:xfrm>
          <a:off x="863601" y="3212977"/>
          <a:ext cx="5513060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32"/>
                <a:gridCol w="888232"/>
                <a:gridCol w="888232"/>
                <a:gridCol w="888232"/>
                <a:gridCol w="888232"/>
              </a:tblGrid>
              <a:tr h="39032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309835"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 개수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377241" y="277351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 의 개수를 세어 보면 다음 표와 같습니다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EEAB5DEE-DA12-4EC5-97D6-5B41C1EC9631}"/>
              </a:ext>
            </a:extLst>
          </p:cNvPr>
          <p:cNvSpPr txBox="1"/>
          <p:nvPr/>
        </p:nvSpPr>
        <p:spPr>
          <a:xfrm>
            <a:off x="459550" y="4084841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규칙을 이용하여 다섯째 도형의       의 개수를 구해 보면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41" y="2737257"/>
            <a:ext cx="419136" cy="45724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752" y="3609020"/>
            <a:ext cx="314904" cy="343532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618F8E4F-929A-4E8B-BD6E-2CE9DB93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820" y="4015876"/>
            <a:ext cx="419136" cy="45724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4793519C-1A50-42F9-97DE-F17E8489ADC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084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25E4FA2-C6C0-4B95-AEAE-1B71FBFC150F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여섯째에 알맞은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C19A1E8-180C-4936-A267-7B7ABC03D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76" y="2588834"/>
            <a:ext cx="5830375" cy="1068334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AFCC0390-9EDA-4909-BA16-51C3B5E92607}"/>
              </a:ext>
            </a:extLst>
          </p:cNvPr>
          <p:cNvSpPr txBox="1"/>
          <p:nvPr/>
        </p:nvSpPr>
        <p:spPr>
          <a:xfrm>
            <a:off x="687250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A6C33DD-01BA-4A3D-85C8-A77862A46DD5}"/>
              </a:ext>
            </a:extLst>
          </p:cNvPr>
          <p:cNvSpPr txBox="1"/>
          <p:nvPr/>
        </p:nvSpPr>
        <p:spPr>
          <a:xfrm>
            <a:off x="1873843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01DD078C-255B-4166-BFC4-BC7C6725C5D8}"/>
              </a:ext>
            </a:extLst>
          </p:cNvPr>
          <p:cNvSpPr txBox="1"/>
          <p:nvPr/>
        </p:nvSpPr>
        <p:spPr>
          <a:xfrm>
            <a:off x="3367998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50F377C3-3E91-4A59-80D1-99250961191F}"/>
              </a:ext>
            </a:extLst>
          </p:cNvPr>
          <p:cNvSpPr txBox="1"/>
          <p:nvPr/>
        </p:nvSpPr>
        <p:spPr>
          <a:xfrm>
            <a:off x="5190881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A4C3259D-015F-4F64-8E04-858EADE7F40C}"/>
              </a:ext>
            </a:extLst>
          </p:cNvPr>
          <p:cNvSpPr/>
          <p:nvPr/>
        </p:nvSpPr>
        <p:spPr bwMode="auto">
          <a:xfrm flipH="1">
            <a:off x="3125652" y="4654327"/>
            <a:ext cx="79827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60EC1203-C5D0-4E85-82E1-B2E402C02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37" y="4524718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ECF49281-ECDD-405F-B781-722072295828}"/>
              </a:ext>
            </a:extLst>
          </p:cNvPr>
          <p:cNvSpPr txBox="1"/>
          <p:nvPr/>
        </p:nvSpPr>
        <p:spPr>
          <a:xfrm>
            <a:off x="3815916" y="4687558"/>
            <a:ext cx="5760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474731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684019" y="2208669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63688" y="2204864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2311" y="2204864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523" y="2204864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FA47D65-E832-4076-92A0-F59760D74926}"/>
              </a:ext>
            </a:extLst>
          </p:cNvPr>
          <p:cNvSpPr txBox="1"/>
          <p:nvPr/>
        </p:nvSpPr>
        <p:spPr>
          <a:xfrm flipH="1">
            <a:off x="3849382" y="4482020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2473D1C-D7F6-4B0A-871D-9DF6AD4BBB9F}"/>
              </a:ext>
            </a:extLst>
          </p:cNvPr>
          <p:cNvSpPr/>
          <p:nvPr/>
        </p:nvSpPr>
        <p:spPr bwMode="auto">
          <a:xfrm>
            <a:off x="2987041" y="4488994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24DA1F9F-DC69-4061-8AD2-308B4A30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39" y="4346071"/>
            <a:ext cx="360000" cy="355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6EEFEE1C-8B44-47CC-8F46-7902696CE31A}"/>
              </a:ext>
            </a:extLst>
          </p:cNvPr>
          <p:cNvGrpSpPr/>
          <p:nvPr/>
        </p:nvGrpSpPr>
        <p:grpSpPr>
          <a:xfrm>
            <a:off x="192745" y="3603397"/>
            <a:ext cx="6667165" cy="1633889"/>
            <a:chOff x="192745" y="3639401"/>
            <a:chExt cx="6667165" cy="1633889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2A23EFC9-FF03-4FAE-9A2D-7B72E7EB7002}"/>
                </a:ext>
              </a:extLst>
            </p:cNvPr>
            <p:cNvSpPr/>
            <p:nvPr/>
          </p:nvSpPr>
          <p:spPr>
            <a:xfrm>
              <a:off x="192745" y="3790282"/>
              <a:ext cx="6667165" cy="12949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="" xmlns:a16="http://schemas.microsoft.com/office/drawing/2014/main" id="{C580D411-E78D-42E8-BB3D-BE7A2567166B}"/>
                </a:ext>
              </a:extLst>
            </p:cNvPr>
            <p:cNvSpPr/>
            <p:nvPr/>
          </p:nvSpPr>
          <p:spPr>
            <a:xfrm>
              <a:off x="338478" y="363940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="" xmlns:a16="http://schemas.microsoft.com/office/drawing/2014/main" id="{644F9BEB-F68E-418A-8E5B-AAEE278CEBC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직사각형 21">
            <a:extLst>
              <a:ext uri="{FF2B5EF4-FFF2-40B4-BE49-F238E27FC236}">
                <a16:creationId xmlns="" xmlns:a16="http://schemas.microsoft.com/office/drawing/2014/main" id="{79E30D19-CE6D-4905-9DFF-5BE320DD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="" xmlns:a16="http://schemas.microsoft.com/office/drawing/2014/main" id="{2FCC3A03-FF25-4B34-B4DD-0A17EA448994}"/>
              </a:ext>
            </a:extLst>
          </p:cNvPr>
          <p:cNvSpPr txBox="1"/>
          <p:nvPr/>
        </p:nvSpPr>
        <p:spPr>
          <a:xfrm flipH="1">
            <a:off x="317431" y="3997272"/>
            <a:ext cx="64508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다섯째 배열에 사용될 모형은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여섯째 배열에 사용될 모형은 다섯째 배열에서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EB543F68-EED0-4B2F-A6C8-5D75CE6E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AB9C7406-CFA4-4AF2-881A-D5FD2AB3D11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여섯째에 알맞은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C19A1E8-180C-4936-A267-7B7ABC03D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76" y="2588834"/>
            <a:ext cx="5830375" cy="1068334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AFCC0390-9EDA-4909-BA16-51C3B5E92607}"/>
              </a:ext>
            </a:extLst>
          </p:cNvPr>
          <p:cNvSpPr txBox="1"/>
          <p:nvPr/>
        </p:nvSpPr>
        <p:spPr>
          <a:xfrm>
            <a:off x="687250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EA6C33DD-01BA-4A3D-85C8-A77862A46DD5}"/>
              </a:ext>
            </a:extLst>
          </p:cNvPr>
          <p:cNvSpPr txBox="1"/>
          <p:nvPr/>
        </p:nvSpPr>
        <p:spPr>
          <a:xfrm>
            <a:off x="1873843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01DD078C-255B-4166-BFC4-BC7C6725C5D8}"/>
              </a:ext>
            </a:extLst>
          </p:cNvPr>
          <p:cNvSpPr txBox="1"/>
          <p:nvPr/>
        </p:nvSpPr>
        <p:spPr>
          <a:xfrm>
            <a:off x="3367998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50F377C3-3E91-4A59-80D1-99250961191F}"/>
              </a:ext>
            </a:extLst>
          </p:cNvPr>
          <p:cNvSpPr txBox="1"/>
          <p:nvPr/>
        </p:nvSpPr>
        <p:spPr>
          <a:xfrm>
            <a:off x="5190881" y="2180183"/>
            <a:ext cx="6480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4019" y="2208669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63688" y="2204864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12311" y="2204864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20523" y="2204864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09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A62378D1-6791-467C-B5E9-CD33E1A78A7F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다섯째에 알맞은 도형을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cdata2.tsherpa.co.kr/tsherpa/MultiMedia/Flash/2020/curri/index.html?flashxmlnum=yuni4856&amp;classa=A8-C1-41-MM-MM-04-07-04-0-0-0-0&amp;classno=MM_41_04/suh_0401_06_0004/suh_0401_06_0004_401_1.html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5CEA9065-1CB8-4A4B-B4C5-3D5271A05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036"/>
          <a:stretch/>
        </p:blipFill>
        <p:spPr>
          <a:xfrm>
            <a:off x="1215603" y="2272327"/>
            <a:ext cx="4968671" cy="136549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C683D214-00FE-4259-98C5-78707FCBC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477"/>
          <a:stretch/>
        </p:blipFill>
        <p:spPr>
          <a:xfrm>
            <a:off x="1215603" y="3796042"/>
            <a:ext cx="4968671" cy="1448787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F8BE573D-D1A2-4958-AAC1-8BF15A9ABE61}"/>
              </a:ext>
            </a:extLst>
          </p:cNvPr>
          <p:cNvSpPr txBox="1"/>
          <p:nvPr/>
        </p:nvSpPr>
        <p:spPr>
          <a:xfrm>
            <a:off x="1549544" y="2032987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첫째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04370907-0893-4E32-986C-06BE66A0121A}"/>
              </a:ext>
            </a:extLst>
          </p:cNvPr>
          <p:cNvSpPr txBox="1"/>
          <p:nvPr/>
        </p:nvSpPr>
        <p:spPr>
          <a:xfrm>
            <a:off x="3284534" y="2032987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둘째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DA0F39D4-6A67-4A53-BBDD-2E94476EF463}"/>
              </a:ext>
            </a:extLst>
          </p:cNvPr>
          <p:cNvSpPr txBox="1"/>
          <p:nvPr/>
        </p:nvSpPr>
        <p:spPr>
          <a:xfrm>
            <a:off x="5163040" y="2032987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셋째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9BD7A6CC-A275-4006-8B25-222D34A1505F}"/>
              </a:ext>
            </a:extLst>
          </p:cNvPr>
          <p:cNvSpPr txBox="1"/>
          <p:nvPr/>
        </p:nvSpPr>
        <p:spPr>
          <a:xfrm>
            <a:off x="1549544" y="3626765"/>
            <a:ext cx="648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37B7950E-F9CF-4591-9B8C-FDE400A27798}"/>
              </a:ext>
            </a:extLst>
          </p:cNvPr>
          <p:cNvSpPr txBox="1"/>
          <p:nvPr/>
        </p:nvSpPr>
        <p:spPr>
          <a:xfrm>
            <a:off x="3123295" y="3626765"/>
            <a:ext cx="11118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다섯째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45CD22EF-B415-4458-9B10-B55AD2D3E75D}"/>
              </a:ext>
            </a:extLst>
          </p:cNvPr>
          <p:cNvSpPr txBox="1"/>
          <p:nvPr/>
        </p:nvSpPr>
        <p:spPr>
          <a:xfrm>
            <a:off x="4908901" y="3626765"/>
            <a:ext cx="11118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여섯째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5F1E91C2-97F8-463D-A30C-A719BA1E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28" y="2371541"/>
            <a:ext cx="1318374" cy="1333616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C42EBE3F-6986-4EF2-BFDE-CA7CBB1569F6}"/>
              </a:ext>
            </a:extLst>
          </p:cNvPr>
          <p:cNvSpPr/>
          <p:nvPr/>
        </p:nvSpPr>
        <p:spPr>
          <a:xfrm>
            <a:off x="4262766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7B576256-E031-4115-8504-047C91EB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1513764" y="1981087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40123" y="1981087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07158" y="1981087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84119" y="3563491"/>
            <a:ext cx="71962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231306" y="3573016"/>
            <a:ext cx="9806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섯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995502" y="3573016"/>
            <a:ext cx="98065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섯째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8B68313-41AC-4222-8F99-62C588E11FFE}"/>
              </a:ext>
            </a:extLst>
          </p:cNvPr>
          <p:cNvGrpSpPr/>
          <p:nvPr/>
        </p:nvGrpSpPr>
        <p:grpSpPr>
          <a:xfrm>
            <a:off x="1205861" y="2090957"/>
            <a:ext cx="4624927" cy="3102239"/>
            <a:chOff x="1205861" y="1969764"/>
            <a:chExt cx="4624927" cy="310223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4D07047-D264-4F15-A522-04862F3C7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421" y="3851810"/>
              <a:ext cx="4618367" cy="122019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69BF474A-8791-4565-B238-5B9182B87FCE}"/>
                </a:ext>
              </a:extLst>
            </p:cNvPr>
            <p:cNvGrpSpPr/>
            <p:nvPr/>
          </p:nvGrpSpPr>
          <p:grpSpPr>
            <a:xfrm>
              <a:off x="1205861" y="1969764"/>
              <a:ext cx="4624927" cy="1930555"/>
              <a:chOff x="1205861" y="1969764"/>
              <a:chExt cx="4624927" cy="1930555"/>
            </a:xfrm>
          </p:grpSpPr>
          <p:pic>
            <p:nvPicPr>
              <p:cNvPr id="3" name="그림 2">
                <a:extLst>
                  <a:ext uri="{FF2B5EF4-FFF2-40B4-BE49-F238E27FC236}">
                    <a16:creationId xmlns="" xmlns:a16="http://schemas.microsoft.com/office/drawing/2014/main" id="{48347209-1D2D-40D1-B057-55E89BC0E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861" y="2306446"/>
                <a:ext cx="4624927" cy="1259554"/>
              </a:xfrm>
              <a:prstGeom prst="rect">
                <a:avLst/>
              </a:prstGeom>
            </p:spPr>
          </p:pic>
          <p:sp>
            <p:nvSpPr>
              <p:cNvPr id="65" name="TextBox 43">
                <a:extLst>
                  <a:ext uri="{FF2B5EF4-FFF2-40B4-BE49-F238E27FC236}">
                    <a16:creationId xmlns="" xmlns:a16="http://schemas.microsoft.com/office/drawing/2014/main" id="{C4745223-8E91-4625-A8AE-B1A702E27B73}"/>
                  </a:ext>
                </a:extLst>
              </p:cNvPr>
              <p:cNvSpPr txBox="1"/>
              <p:nvPr/>
            </p:nvSpPr>
            <p:spPr>
              <a:xfrm>
                <a:off x="1502138" y="1969765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="" xmlns:a16="http://schemas.microsoft.com/office/drawing/2014/main" id="{6275ED34-7987-4873-93A4-0E003CE6AFFF}"/>
                  </a:ext>
                </a:extLst>
              </p:cNvPr>
              <p:cNvSpPr txBox="1"/>
              <p:nvPr/>
            </p:nvSpPr>
            <p:spPr>
              <a:xfrm>
                <a:off x="3156056" y="1969764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EE65E0F4-FFBA-471E-A79F-EC3134FEAFA1}"/>
                  </a:ext>
                </a:extLst>
              </p:cNvPr>
              <p:cNvSpPr txBox="1"/>
              <p:nvPr/>
            </p:nvSpPr>
            <p:spPr>
              <a:xfrm>
                <a:off x="4855302" y="1969765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7EE577FF-D7F7-4A04-8623-E00077537B5C}"/>
                  </a:ext>
                </a:extLst>
              </p:cNvPr>
              <p:cNvSpPr txBox="1"/>
              <p:nvPr/>
            </p:nvSpPr>
            <p:spPr>
              <a:xfrm>
                <a:off x="1502138" y="3515598"/>
                <a:ext cx="697912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DB1793C1-54F7-4A6D-BABB-DB65227D6097}"/>
                  </a:ext>
                </a:extLst>
              </p:cNvPr>
              <p:cNvSpPr txBox="1"/>
              <p:nvPr/>
            </p:nvSpPr>
            <p:spPr>
              <a:xfrm>
                <a:off x="2951819" y="3515597"/>
                <a:ext cx="1117539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다섯째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="" xmlns:a16="http://schemas.microsoft.com/office/drawing/2014/main" id="{A5CBA42F-DFAF-4C97-AE47-809632579297}"/>
                  </a:ext>
                </a:extLst>
              </p:cNvPr>
              <p:cNvSpPr txBox="1"/>
              <p:nvPr/>
            </p:nvSpPr>
            <p:spPr>
              <a:xfrm>
                <a:off x="4651065" y="3515598"/>
                <a:ext cx="1117539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여섯째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59903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규칙에 따라 다섯째에 알맞은 도형을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3023828" y="955213"/>
            <a:ext cx="3876566" cy="313547"/>
            <a:chOff x="2500096" y="955213"/>
            <a:chExt cx="3876566" cy="313547"/>
          </a:xfrm>
        </p:grpSpPr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7B576256-E031-4115-8504-047C91EB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D679E7D-0720-4675-BDAD-9AC827392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818" y="3976172"/>
            <a:ext cx="1234484" cy="122135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FB077B43-C43D-4AA6-BB6C-8FA734DD1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85" y="3874878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6F42F689-9613-4EAF-89CA-73D3FA180179}"/>
              </a:ext>
            </a:extLst>
          </p:cNvPr>
          <p:cNvGrpSpPr/>
          <p:nvPr/>
        </p:nvGrpSpPr>
        <p:grpSpPr>
          <a:xfrm>
            <a:off x="192745" y="3545570"/>
            <a:ext cx="6667165" cy="1691716"/>
            <a:chOff x="192745" y="3581574"/>
            <a:chExt cx="6667165" cy="1691716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27BCA6F2-C879-4BFC-82C4-D6AE4ADED6A2}"/>
                </a:ext>
              </a:extLst>
            </p:cNvPr>
            <p:cNvSpPr/>
            <p:nvPr/>
          </p:nvSpPr>
          <p:spPr>
            <a:xfrm>
              <a:off x="192745" y="3723198"/>
              <a:ext cx="6667165" cy="1361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="" xmlns:a16="http://schemas.microsoft.com/office/drawing/2014/main" id="{E6960EA8-825F-47AA-86FD-08B4D9BDFE83}"/>
                </a:ext>
              </a:extLst>
            </p:cNvPr>
            <p:cNvSpPr/>
            <p:nvPr/>
          </p:nvSpPr>
          <p:spPr>
            <a:xfrm>
              <a:off x="338478" y="35815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B8CE0FA0-4133-4DB8-AA7F-7CBDAD551D1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CC87E94A-E963-4382-9C28-0DAC4247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>
            <a:extLst>
              <a:ext uri="{FF2B5EF4-FFF2-40B4-BE49-F238E27FC236}">
                <a16:creationId xmlns="" xmlns:a16="http://schemas.microsoft.com/office/drawing/2014/main" id="{10EFF3B8-BCFC-4519-AE0A-EBF45407B38B}"/>
              </a:ext>
            </a:extLst>
          </p:cNvPr>
          <p:cNvSpPr txBox="1"/>
          <p:nvPr/>
        </p:nvSpPr>
        <p:spPr>
          <a:xfrm flipH="1">
            <a:off x="192743" y="3935668"/>
            <a:ext cx="66671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가운데 분홍색 네모를 중심으로 왼쪽 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 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 아래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왼쪽 아래 순서로 초록색 네모가 하나씩 추가되므로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모양은 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 위 초록색 네모를 하나 추가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93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49084ED-06E7-4A46-9814-9CBEFE72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273" r="6581" b="14229"/>
          <a:stretch/>
        </p:blipFill>
        <p:spPr>
          <a:xfrm>
            <a:off x="71500" y="1758869"/>
            <a:ext cx="3664862" cy="296609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4870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66219" y="2095131"/>
            <a:ext cx="2924355" cy="717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책상 위 모형을 보고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말풍선: 사각형 8">
            <a:extLst>
              <a:ext uri="{FF2B5EF4-FFF2-40B4-BE49-F238E27FC236}">
                <a16:creationId xmlns="" xmlns:a16="http://schemas.microsoft.com/office/drawing/2014/main" id="{6B64707D-D138-42E8-BDFB-E68018BF502F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모형으로 만든 모양의 배열에서 규칙을 찾아볼까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A70A724F-BD2A-41F5-8920-1660820AFF4B}"/>
              </a:ext>
            </a:extLst>
          </p:cNvPr>
          <p:cNvSpPr/>
          <p:nvPr/>
        </p:nvSpPr>
        <p:spPr>
          <a:xfrm>
            <a:off x="1935039" y="1518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F4B30EA9-C5B8-4A1D-9BAA-6AEDE40C31DA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345173"/>
            <a:chExt cx="2154630" cy="260415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CE58A1EB-3A6B-454F-A18A-2970B3F0D727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6F1A212A-270C-4D73-B0F3-91AB9B22939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F06B64DA-BD29-46CB-AB2E-C62AFB8C1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40682A76-667B-4D0B-A75B-71E681C17530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772AFE52-F825-470E-BBB9-1CB3879BAD6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A54CF377-8E17-44CA-90BD-F9C313CDD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E6AE5A8D-7478-41D7-A294-A79B4F6F3AE9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EAEE1AE-9D8B-48D4-8D92-67378C9EBDD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C42DF182-BBE8-445B-9E35-0B2039A42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BDA79850-4994-47B2-A6C5-30C4F523550A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52AC11A4-DBFE-42DD-AC25-6D85BC26D0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E36A8A63-7820-48DB-8F12-C54F51ED2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6852354" y="1192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EB8B1F0E-8FBC-4621-A577-33DB63838163}"/>
              </a:ext>
            </a:extLst>
          </p:cNvPr>
          <p:cNvSpPr/>
          <p:nvPr/>
        </p:nvSpPr>
        <p:spPr bwMode="auto">
          <a:xfrm>
            <a:off x="3966219" y="2884478"/>
            <a:ext cx="2924355" cy="717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모형으로 만든 배열에서 규칙을 찾고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FFD5931-D532-4C8C-9CF9-D2E162F195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273" r="6581" b="14229"/>
          <a:stretch/>
        </p:blipFill>
        <p:spPr>
          <a:xfrm>
            <a:off x="63843" y="1253758"/>
            <a:ext cx="6912259" cy="4145799"/>
          </a:xfrm>
          <a:prstGeom prst="rect">
            <a:avLst/>
          </a:prstGeom>
        </p:spPr>
      </p:pic>
      <p:sp>
        <p:nvSpPr>
          <p:cNvPr id="19" name="말풍선: 사각형 8">
            <a:extLst>
              <a:ext uri="{FF2B5EF4-FFF2-40B4-BE49-F238E27FC236}">
                <a16:creationId xmlns="" xmlns:a16="http://schemas.microsoft.com/office/drawing/2014/main" id="{57B91B09-FB10-471B-BB40-D58EB9664EE2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모형으로 만든 모양의 배열에서 규칙을 찾아볼까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="" xmlns:a16="http://schemas.microsoft.com/office/drawing/2014/main" id="{F1A70DD4-A5B4-48BB-9606-6803A59D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47B313F-1E21-4471-8D01-FF7E27409075}"/>
              </a:ext>
            </a:extLst>
          </p:cNvPr>
          <p:cNvSpPr/>
          <p:nvPr/>
        </p:nvSpPr>
        <p:spPr>
          <a:xfrm>
            <a:off x="1679825" y="787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739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)4-1-6(4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모형을 사용해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66219" y="2274756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모형을 연결하여 모양을 만들어 본 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01892"/>
            <a:ext cx="360000" cy="3550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5F46FEDA-8A55-4757-A0A5-4F400A94198F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907935"/>
            <a:chExt cx="2154630" cy="260415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6E85B579-5071-456A-A7AF-A95A60EDC11C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2AF80F3C-8538-41D3-8CA7-39D707FB86D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E215FB8D-FFBC-4845-8103-41770FF4A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D7C41FD7-45AB-4F57-9798-BBEE1105629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DAC2B426-D560-4C66-A38A-9780C7F8205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61719676-D4B8-4935-A5ED-5C834A380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9214C0D6-95D1-4AAB-861C-485484F38F22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8376E98D-BFF7-48DD-8AC7-6BAD112D185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AB7138E7-21B2-4893-8F0A-E10FCA24B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CF5505EB-A0A0-4DA0-9F40-6286D579D76D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3C668072-1AFF-4C8B-973E-9D906B0FFA9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B79804DE-655A-4FEC-AEBF-A6D48AD4B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31178D5E-07F7-43C7-AD28-E7E85A4D3E6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273" r="6581" b="14229"/>
          <a:stretch/>
        </p:blipFill>
        <p:spPr>
          <a:xfrm>
            <a:off x="71500" y="1758869"/>
            <a:ext cx="3664862" cy="2966090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A1CFEA32-28F6-4A12-AF4E-2ED1F7F0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말풍선: 사각형 8">
            <a:extLst>
              <a:ext uri="{FF2B5EF4-FFF2-40B4-BE49-F238E27FC236}">
                <a16:creationId xmlns="" xmlns:a16="http://schemas.microsoft.com/office/drawing/2014/main" id="{A0FDB271-67AC-438E-893B-9D8DF820B984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모형으로 만든 모양의 배열에서 규칙을 찾아볼까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A5C3795-EC66-4650-B325-971EBF52A5CC}"/>
              </a:ext>
            </a:extLst>
          </p:cNvPr>
          <p:cNvSpPr/>
          <p:nvPr/>
        </p:nvSpPr>
        <p:spPr bwMode="auto">
          <a:xfrm>
            <a:off x="3966219" y="3047598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수의 계산을 배울 때 사용한 적이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6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어떤 모양을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3966219" y="2382768"/>
            <a:ext cx="2924355" cy="416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□ 모양을 만들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73900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CA83565-0B0E-41FD-916F-E20B9897654D}"/>
              </a:ext>
            </a:extLst>
          </p:cNvPr>
          <p:cNvGrpSpPr/>
          <p:nvPr/>
        </p:nvGrpSpPr>
        <p:grpSpPr>
          <a:xfrm>
            <a:off x="4829638" y="1364747"/>
            <a:ext cx="2154630" cy="260415"/>
            <a:chOff x="3894280" y="1412776"/>
            <a:chExt cx="2154630" cy="260415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DBF1851C-5B83-4182-A135-C77667C8F2BC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66939EBE-F29E-4124-8CA8-1BE1CB66C81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59855C62-3FB3-48D0-8CD5-037821CFE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3A45D2FB-72D5-4E8E-9FEA-1013144D91F3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1B9EC99-B49C-4F13-B10C-B132CD6EA6B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9BFC2EF1-00BF-4792-AD75-B5B485287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6CE27D4E-F1E8-4876-B1DA-09F3E5501A10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EDF2A08B-0648-442C-983C-DA2FFE10A27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D5A0CE0F-8BBE-46FD-8DB8-98AD1000B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1393CF79-36A1-4207-B632-6389A6D5A195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30352F6F-6B07-4CDF-ADD9-25F52879357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408BCB37-7313-46E8-BDAE-1536154C0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57DDF1C-1F25-4FC3-993F-AD860D33250D}"/>
              </a:ext>
            </a:extLst>
          </p:cNvPr>
          <p:cNvSpPr/>
          <p:nvPr/>
        </p:nvSpPr>
        <p:spPr bwMode="auto">
          <a:xfrm>
            <a:off x="3966219" y="2893008"/>
            <a:ext cx="2924355" cy="416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모양을 만들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0FD30A76-C4CC-4C4F-BB6A-9E5E87703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713960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2DAAD96E-897D-42F6-B3F5-C3E049639A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273" r="6581" b="14229"/>
          <a:stretch/>
        </p:blipFill>
        <p:spPr>
          <a:xfrm>
            <a:off x="71500" y="1758869"/>
            <a:ext cx="3664862" cy="296609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E18B4A9B-63A1-4610-910A-DA3C334E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말풍선: 사각형 8">
            <a:extLst>
              <a:ext uri="{FF2B5EF4-FFF2-40B4-BE49-F238E27FC236}">
                <a16:creationId xmlns="" xmlns:a16="http://schemas.microsoft.com/office/drawing/2014/main" id="{C765F1D8-674D-43C5-BE03-55338FB666EE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모형으로 만든 모양의 배열에서 규칙을 찾아볼까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01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55974" y="5050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932719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모형으로 만든 모양의 배열에는 어떤 규칙이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09900DF3-068B-4CB6-AD79-63A7D976739D}"/>
              </a:ext>
            </a:extLst>
          </p:cNvPr>
          <p:cNvGrpSpPr/>
          <p:nvPr/>
        </p:nvGrpSpPr>
        <p:grpSpPr>
          <a:xfrm>
            <a:off x="4829638" y="1350278"/>
            <a:ext cx="2154630" cy="260415"/>
            <a:chOff x="3894280" y="2060063"/>
            <a:chExt cx="2154630" cy="260415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C1AC6948-D507-4C02-B7A8-3D67886A5B97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D3383FF7-B59C-455D-9681-56A9B6BFC2B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5786562A-426F-466C-9441-586462EEB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BB1F3272-C024-4B00-BFC3-F7CDE69FB670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D0227BE7-6B48-4CD3-8DF5-01446C3D806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8A13A1AA-7E40-4E34-BB28-7CB7C9D35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C7D786D1-558D-4B0C-B1D7-FCEFD88247F9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601895D-CB6C-4AA3-83F8-AD12EBB7606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A365DC0C-49C2-458E-A5CC-EB4646920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0C92A2EC-0645-4A5F-861A-5C8DF1846FBF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4ECD82B8-4066-4089-9143-029B7051404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0FC44313-C075-4FE8-A26F-BBDB53198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6B0D6C08-6939-4B0D-A828-8CFA742E8C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273" r="6581" b="14229"/>
          <a:stretch/>
        </p:blipFill>
        <p:spPr>
          <a:xfrm>
            <a:off x="71500" y="1758869"/>
            <a:ext cx="3664862" cy="296609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5824D601-D300-4BFC-B01D-F3E9262E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말풍선: 사각형 8">
            <a:extLst>
              <a:ext uri="{FF2B5EF4-FFF2-40B4-BE49-F238E27FC236}">
                <a16:creationId xmlns="" xmlns:a16="http://schemas.microsoft.com/office/drawing/2014/main" id="{B64E5CE2-3446-4D29-A62D-7E9099B4EE84}"/>
              </a:ext>
            </a:extLst>
          </p:cNvPr>
          <p:cNvSpPr/>
          <p:nvPr/>
        </p:nvSpPr>
        <p:spPr>
          <a:xfrm flipH="1">
            <a:off x="161926" y="1695658"/>
            <a:ext cx="1966099" cy="846227"/>
          </a:xfrm>
          <a:prstGeom prst="wedgeRoundRectCallout">
            <a:avLst>
              <a:gd name="adj1" fmla="val 306"/>
              <a:gd name="adj2" fmla="val 8787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모형으로 만든 모양의 배열에서 규칙을 찾아볼까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87C6230-5ADC-4CF7-A7E8-0D77C76A3FE6}"/>
              </a:ext>
            </a:extLst>
          </p:cNvPr>
          <p:cNvSpPr/>
          <p:nvPr/>
        </p:nvSpPr>
        <p:spPr bwMode="auto">
          <a:xfrm>
            <a:off x="3966219" y="2365854"/>
            <a:ext cx="2924355" cy="722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모양의 변화에 규칙이 있을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9A679F9-E68B-4E76-A489-C21181777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92990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10F1292-ABF3-48FD-807C-E53114A502ED}"/>
              </a:ext>
            </a:extLst>
          </p:cNvPr>
          <p:cNvSpPr/>
          <p:nvPr/>
        </p:nvSpPr>
        <p:spPr bwMode="auto">
          <a:xfrm>
            <a:off x="3966219" y="3188283"/>
            <a:ext cx="2924355" cy="9607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모양을 만드는 데 사용된 모형의 수에 규칙이 있을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CF6841B6-1BA1-414A-880B-45D15400A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9931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9846" y="224086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모형으로 만든 모양의 배열에서 모양의 변화 규칙을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2" y="23994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="" xmlns:a16="http://schemas.microsoft.com/office/drawing/2014/main" id="{A1653C8D-2D7A-47A1-B499-2797D9EA88B5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="" xmlns:a16="http://schemas.microsoft.com/office/drawing/2014/main" id="{D51A507C-60C5-488F-B9C1-604D1C29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8622A4B-E0E7-4BD1-ABEB-47EA2660F86F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연결 큐브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E6200A-9F0E-4537-8EAA-4E0D62764BC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842" y="29609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모형으로 만든 모양의 배열에서 수의 규칙을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8" y="3119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43741</TotalTime>
  <Words>2575</Words>
  <Application>Microsoft Office PowerPoint</Application>
  <PresentationFormat>화면 슬라이드 쇼(4:3)</PresentationFormat>
  <Paragraphs>977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7971</cp:revision>
  <cp:lastPrinted>2021-12-20T01:30:02Z</cp:lastPrinted>
  <dcterms:created xsi:type="dcterms:W3CDTF">2008-07-15T12:19:11Z</dcterms:created>
  <dcterms:modified xsi:type="dcterms:W3CDTF">2022-03-08T00:49:57Z</dcterms:modified>
</cp:coreProperties>
</file>