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782" r:id="rId2"/>
    <p:sldId id="783" r:id="rId3"/>
    <p:sldId id="1338" r:id="rId4"/>
    <p:sldId id="1374" r:id="rId5"/>
    <p:sldId id="1402" r:id="rId6"/>
    <p:sldId id="1378" r:id="rId7"/>
    <p:sldId id="1380" r:id="rId8"/>
    <p:sldId id="1403" r:id="rId9"/>
    <p:sldId id="1396" r:id="rId1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9AA3"/>
    <a:srgbClr val="60BCB9"/>
    <a:srgbClr val="FCDFE3"/>
    <a:srgbClr val="E0E8F5"/>
    <a:srgbClr val="FFFFFF"/>
    <a:srgbClr val="F4F4F4"/>
    <a:srgbClr val="FCE0E0"/>
    <a:srgbClr val="E3EFCD"/>
    <a:srgbClr val="FEECCD"/>
    <a:srgbClr val="CFD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1" autoAdjust="0"/>
    <p:restoredTop sz="96686" autoAdjust="0"/>
  </p:normalViewPr>
  <p:slideViewPr>
    <p:cSldViewPr>
      <p:cViewPr>
        <p:scale>
          <a:sx n="100" d="100"/>
          <a:sy n="100" d="100"/>
        </p:scale>
        <p:origin x="-2172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256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3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3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40126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62553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무늬를 꾸며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suhi_h_0401_04_0009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55737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suhi_h_0401_04_0009.html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모양으로 밀기를 이용하여 규칙적인 무늬를 만들어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graphicFrame>
        <p:nvGraphicFramePr>
          <p:cNvPr id="54" name="Group 1072">
            <a:extLst>
              <a:ext uri="{FF2B5EF4-FFF2-40B4-BE49-F238E27FC236}">
                <a16:creationId xmlns:a16="http://schemas.microsoft.com/office/drawing/2014/main" xmlns="" id="{23306D1E-FB20-42AE-A5D3-8D992B910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34970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4_5_1_h1.svg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4_5_1_answer.svg / 4_5_1.svg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24960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xmlns="" id="{008370BD-A810-4130-865F-0EC2F7829576}"/>
              </a:ext>
            </a:extLst>
          </p:cNvPr>
          <p:cNvSpPr/>
          <p:nvPr/>
        </p:nvSpPr>
        <p:spPr>
          <a:xfrm>
            <a:off x="641552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xmlns="" id="{7642FE88-6497-4994-A363-4BE1CFB63563}"/>
              </a:ext>
            </a:extLst>
          </p:cNvPr>
          <p:cNvSpPr/>
          <p:nvPr/>
        </p:nvSpPr>
        <p:spPr>
          <a:xfrm>
            <a:off x="612404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766667C2-24F6-4C60-A09B-9A6A56782A17}"/>
              </a:ext>
            </a:extLst>
          </p:cNvPr>
          <p:cNvSpPr/>
          <p:nvPr/>
        </p:nvSpPr>
        <p:spPr>
          <a:xfrm>
            <a:off x="58325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730389D6-F97A-4776-A253-BB8AAF436C38}"/>
              </a:ext>
            </a:extLst>
          </p:cNvPr>
          <p:cNvSpPr/>
          <p:nvPr/>
        </p:nvSpPr>
        <p:spPr>
          <a:xfrm>
            <a:off x="554108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883C1CCE-1A99-4A95-A172-41FC770F4224}"/>
              </a:ext>
            </a:extLst>
          </p:cNvPr>
          <p:cNvGrpSpPr/>
          <p:nvPr/>
        </p:nvGrpSpPr>
        <p:grpSpPr>
          <a:xfrm>
            <a:off x="1532493" y="1926142"/>
            <a:ext cx="1226799" cy="307902"/>
            <a:chOff x="4535877" y="2035940"/>
            <a:chExt cx="1226799" cy="307902"/>
          </a:xfrm>
        </p:grpSpPr>
        <p:pic>
          <p:nvPicPr>
            <p:cNvPr id="36" name="Picture 3">
              <a:extLst>
                <a:ext uri="{FF2B5EF4-FFF2-40B4-BE49-F238E27FC236}">
                  <a16:creationId xmlns:a16="http://schemas.microsoft.com/office/drawing/2014/main" xmlns="" id="{06B50B32-C604-4C07-8EBE-4B213EDEA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TextBox 43">
              <a:extLst>
                <a:ext uri="{FF2B5EF4-FFF2-40B4-BE49-F238E27FC236}">
                  <a16:creationId xmlns:a16="http://schemas.microsoft.com/office/drawing/2014/main" xmlns="" id="{7AA9E0F3-B961-4898-9796-756031CF7F3C}"/>
                </a:ext>
              </a:extLst>
            </p:cNvPr>
            <p:cNvSpPr txBox="1"/>
            <p:nvPr/>
          </p:nvSpPr>
          <p:spPr>
            <a:xfrm>
              <a:off x="4757108" y="2075359"/>
              <a:ext cx="910064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133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6057944F-2F76-4617-A24D-A5E25ACBAE55}"/>
              </a:ext>
            </a:extLst>
          </p:cNvPr>
          <p:cNvSpPr/>
          <p:nvPr/>
        </p:nvSpPr>
        <p:spPr>
          <a:xfrm>
            <a:off x="5845467" y="50731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xmlns="" id="{657B600D-1D1F-414A-98B5-8A9AE83D6AEE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02578EC-2920-490B-8C58-3A465CA590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1545489"/>
            <a:ext cx="450138" cy="4337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FA2DD65-CE47-4BFD-A4F8-44DD7FB2FF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8371" y="2083790"/>
            <a:ext cx="1910113" cy="189490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702" y="2341094"/>
            <a:ext cx="2961472" cy="2992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graphicFrame>
        <p:nvGraphicFramePr>
          <p:cNvPr id="114" name="Group 1072">
            <a:extLst>
              <a:ext uri="{FF2B5EF4-FFF2-40B4-BE49-F238E27FC236}">
                <a16:creationId xmlns:a16="http://schemas.microsoft.com/office/drawing/2014/main" xmlns="" id="{C3E80272-153B-4804-A5BE-E27596F12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8804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4_5_1.svg / 4_5_1_h1.svg / 4_5_2_answer.svg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xmlns="" id="{DA39341C-A6B5-414C-AB60-331995DE3877}"/>
              </a:ext>
            </a:extLst>
          </p:cNvPr>
          <p:cNvSpPr/>
          <p:nvPr/>
        </p:nvSpPr>
        <p:spPr>
          <a:xfrm>
            <a:off x="524960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68F17511-6E3A-4569-9D2C-51BC2437A78F}"/>
              </a:ext>
            </a:extLst>
          </p:cNvPr>
          <p:cNvSpPr/>
          <p:nvPr/>
        </p:nvSpPr>
        <p:spPr>
          <a:xfrm>
            <a:off x="641552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664A6CCF-5F75-4743-8299-D2C4FEFCEF88}"/>
              </a:ext>
            </a:extLst>
          </p:cNvPr>
          <p:cNvSpPr/>
          <p:nvPr/>
        </p:nvSpPr>
        <p:spPr>
          <a:xfrm>
            <a:off x="612404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6482FA5D-2EAC-4662-A418-F1788D616F11}"/>
              </a:ext>
            </a:extLst>
          </p:cNvPr>
          <p:cNvSpPr/>
          <p:nvPr/>
        </p:nvSpPr>
        <p:spPr>
          <a:xfrm>
            <a:off x="58325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7DC2543D-0A7F-41EA-9746-090CF544E08E}"/>
              </a:ext>
            </a:extLst>
          </p:cNvPr>
          <p:cNvSpPr/>
          <p:nvPr/>
        </p:nvSpPr>
        <p:spPr>
          <a:xfrm>
            <a:off x="554108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D8E0F585-FAEB-464B-AB94-3FBD6C064C3C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xmlns="" id="{A0A93972-7A01-4D12-9854-75757E237B15}"/>
              </a:ext>
            </a:extLst>
          </p:cNvPr>
          <p:cNvSpPr txBox="1"/>
          <p:nvPr/>
        </p:nvSpPr>
        <p:spPr>
          <a:xfrm>
            <a:off x="644499" y="1604119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모양으로 뒤집기를 이용하여 규칙적인 무늬를 만들어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51DE0EBD-2BEC-409F-8371-79F0969D3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545489"/>
            <a:ext cx="450138" cy="4337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CCDD868-4759-46A6-A38B-6C8ADD256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423" y="2788160"/>
            <a:ext cx="2108577" cy="2098678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883C1CCE-1A99-4A95-A172-41FC770F4224}"/>
              </a:ext>
            </a:extLst>
          </p:cNvPr>
          <p:cNvGrpSpPr/>
          <p:nvPr/>
        </p:nvGrpSpPr>
        <p:grpSpPr>
          <a:xfrm>
            <a:off x="1875469" y="1926142"/>
            <a:ext cx="1226799" cy="307902"/>
            <a:chOff x="4535877" y="2035940"/>
            <a:chExt cx="1226799" cy="307902"/>
          </a:xfrm>
        </p:grpSpPr>
        <p:pic>
          <p:nvPicPr>
            <p:cNvPr id="39" name="Picture 3">
              <a:extLst>
                <a:ext uri="{FF2B5EF4-FFF2-40B4-BE49-F238E27FC236}">
                  <a16:creationId xmlns:a16="http://schemas.microsoft.com/office/drawing/2014/main" xmlns="" id="{06B50B32-C604-4C07-8EBE-4B213EDEA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43">
              <a:extLst>
                <a:ext uri="{FF2B5EF4-FFF2-40B4-BE49-F238E27FC236}">
                  <a16:creationId xmlns:a16="http://schemas.microsoft.com/office/drawing/2014/main" xmlns="" id="{7AA9E0F3-B961-4898-9796-756031CF7F3C}"/>
                </a:ext>
              </a:extLst>
            </p:cNvPr>
            <p:cNvSpPr txBox="1"/>
            <p:nvPr/>
          </p:nvSpPr>
          <p:spPr>
            <a:xfrm>
              <a:off x="4757108" y="2075359"/>
              <a:ext cx="910064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133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6057944F-2F76-4617-A24D-A5E25ACBAE55}"/>
              </a:ext>
            </a:extLst>
          </p:cNvPr>
          <p:cNvSpPr/>
          <p:nvPr/>
        </p:nvSpPr>
        <p:spPr>
          <a:xfrm>
            <a:off x="5845467" y="50731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시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702" y="2341094"/>
            <a:ext cx="2961472" cy="2992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2468285"/>
            <a:ext cx="385491" cy="309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6057944F-2F76-4617-A24D-A5E25ACBAE55}"/>
              </a:ext>
            </a:extLst>
          </p:cNvPr>
          <p:cNvSpPr/>
          <p:nvPr/>
        </p:nvSpPr>
        <p:spPr>
          <a:xfrm>
            <a:off x="1455511" y="23410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xmlns="" id="{D9A9ECD9-5D0B-4C43-91D3-28F0ADBD96ED}"/>
              </a:ext>
            </a:extLst>
          </p:cNvPr>
          <p:cNvSpPr/>
          <p:nvPr/>
        </p:nvSpPr>
        <p:spPr>
          <a:xfrm>
            <a:off x="524960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xmlns="" id="{838CCAFD-1C84-4C59-B04E-A884E148AC54}"/>
              </a:ext>
            </a:extLst>
          </p:cNvPr>
          <p:cNvSpPr/>
          <p:nvPr/>
        </p:nvSpPr>
        <p:spPr>
          <a:xfrm>
            <a:off x="641552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xmlns="" id="{DC97EED4-2A74-46E4-9284-913BAAE6E227}"/>
              </a:ext>
            </a:extLst>
          </p:cNvPr>
          <p:cNvSpPr/>
          <p:nvPr/>
        </p:nvSpPr>
        <p:spPr>
          <a:xfrm>
            <a:off x="612404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66A24126-BA73-49A1-A8E3-8698AA5A67FE}"/>
              </a:ext>
            </a:extLst>
          </p:cNvPr>
          <p:cNvSpPr/>
          <p:nvPr/>
        </p:nvSpPr>
        <p:spPr>
          <a:xfrm>
            <a:off x="58325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A8AC7804-8D5C-4FAD-A44D-B584672EB847}"/>
              </a:ext>
            </a:extLst>
          </p:cNvPr>
          <p:cNvSpPr/>
          <p:nvPr/>
        </p:nvSpPr>
        <p:spPr>
          <a:xfrm>
            <a:off x="554108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D9E65CE0-200D-4A83-A058-2C245D8C26E4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22F93685-5406-463F-93F2-1A4CF4C4CC13}"/>
              </a:ext>
            </a:extLst>
          </p:cNvPr>
          <p:cNvSpPr txBox="1"/>
          <p:nvPr/>
        </p:nvSpPr>
        <p:spPr>
          <a:xfrm>
            <a:off x="644499" y="1604119"/>
            <a:ext cx="630376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모양으로 돌리기를 이용하여 규칙적인 무늬를 만들어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5A45F9A2-0349-4248-A598-330DE1739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545489"/>
            <a:ext cx="450138" cy="4337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29AAD34-CF69-40DA-A51D-DE6EC7F4D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371" y="2582712"/>
            <a:ext cx="2125629" cy="2112281"/>
          </a:xfrm>
          <a:prstGeom prst="rect">
            <a:avLst/>
          </a:prstGeom>
        </p:spPr>
      </p:pic>
      <p:graphicFrame>
        <p:nvGraphicFramePr>
          <p:cNvPr id="30" name="Group 1072">
            <a:extLst>
              <a:ext uri="{FF2B5EF4-FFF2-40B4-BE49-F238E27FC236}">
                <a16:creationId xmlns:a16="http://schemas.microsoft.com/office/drawing/2014/main" xmlns="" id="{C3E80272-153B-4804-A5BE-E27596F12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34419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4_5_1.svg / 4_5_1_h1.svg / 4_5_3_answer.svg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883C1CCE-1A99-4A95-A172-41FC770F4224}"/>
              </a:ext>
            </a:extLst>
          </p:cNvPr>
          <p:cNvGrpSpPr/>
          <p:nvPr/>
        </p:nvGrpSpPr>
        <p:grpSpPr>
          <a:xfrm>
            <a:off x="1875469" y="1926142"/>
            <a:ext cx="1226799" cy="307902"/>
            <a:chOff x="4535877" y="2035940"/>
            <a:chExt cx="1226799" cy="307902"/>
          </a:xfrm>
        </p:grpSpPr>
        <p:pic>
          <p:nvPicPr>
            <p:cNvPr id="33" name="Picture 3">
              <a:extLst>
                <a:ext uri="{FF2B5EF4-FFF2-40B4-BE49-F238E27FC236}">
                  <a16:creationId xmlns:a16="http://schemas.microsoft.com/office/drawing/2014/main" xmlns="" id="{06B50B32-C604-4C07-8EBE-4B213EDEA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43">
              <a:extLst>
                <a:ext uri="{FF2B5EF4-FFF2-40B4-BE49-F238E27FC236}">
                  <a16:creationId xmlns:a16="http://schemas.microsoft.com/office/drawing/2014/main" xmlns="" id="{7AA9E0F3-B961-4898-9796-756031CF7F3C}"/>
                </a:ext>
              </a:extLst>
            </p:cNvPr>
            <p:cNvSpPr txBox="1"/>
            <p:nvPr/>
          </p:nvSpPr>
          <p:spPr>
            <a:xfrm>
              <a:off x="4757108" y="2075359"/>
              <a:ext cx="910064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133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시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6057944F-2F76-4617-A24D-A5E25ACBAE55}"/>
              </a:ext>
            </a:extLst>
          </p:cNvPr>
          <p:cNvSpPr/>
          <p:nvPr/>
        </p:nvSpPr>
        <p:spPr>
          <a:xfrm>
            <a:off x="5845467" y="50731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702" y="2341094"/>
            <a:ext cx="2961472" cy="2992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2468285"/>
            <a:ext cx="385491" cy="309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6057944F-2F76-4617-A24D-A5E25ACBAE55}"/>
              </a:ext>
            </a:extLst>
          </p:cNvPr>
          <p:cNvSpPr/>
          <p:nvPr/>
        </p:nvSpPr>
        <p:spPr>
          <a:xfrm>
            <a:off x="1455511" y="23410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157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E45B067-2BBA-46F8-99A5-BF0088A1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075" y="2358938"/>
            <a:ext cx="2752725" cy="276225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7387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규칙에 따라 무늬를 만들었습니다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빈칸을 채워 무늬를 완성해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8E58D26-770F-4A1B-ABA9-F1D25A23A22E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7974F90C-B00F-48C9-A510-EDD40D28AB92}"/>
              </a:ext>
            </a:extLst>
          </p:cNvPr>
          <p:cNvSpPr/>
          <p:nvPr/>
        </p:nvSpPr>
        <p:spPr>
          <a:xfrm>
            <a:off x="5845467" y="50731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xmlns="" id="{3543D324-36C9-4E7E-A536-8F4BA893E06D}"/>
              </a:ext>
            </a:extLst>
          </p:cNvPr>
          <p:cNvSpPr/>
          <p:nvPr/>
        </p:nvSpPr>
        <p:spPr>
          <a:xfrm>
            <a:off x="524960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10E3AECC-7378-4408-9C87-F08C1754487A}"/>
              </a:ext>
            </a:extLst>
          </p:cNvPr>
          <p:cNvSpPr/>
          <p:nvPr/>
        </p:nvSpPr>
        <p:spPr>
          <a:xfrm>
            <a:off x="641552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2BA45351-4150-48E6-881A-7DEAFDA7F2C1}"/>
              </a:ext>
            </a:extLst>
          </p:cNvPr>
          <p:cNvSpPr/>
          <p:nvPr/>
        </p:nvSpPr>
        <p:spPr>
          <a:xfrm>
            <a:off x="612404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F502C41F-5AA8-4189-8178-1F143CC33673}"/>
              </a:ext>
            </a:extLst>
          </p:cNvPr>
          <p:cNvSpPr/>
          <p:nvPr/>
        </p:nvSpPr>
        <p:spPr>
          <a:xfrm>
            <a:off x="58325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8C115EC8-C7F3-4BAB-A205-48432B01A8CF}"/>
              </a:ext>
            </a:extLst>
          </p:cNvPr>
          <p:cNvSpPr/>
          <p:nvPr/>
        </p:nvSpPr>
        <p:spPr>
          <a:xfrm>
            <a:off x="554108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4F5B63D1-1338-42E2-A0BD-BD72280F2A07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A2F1F517-0175-4B33-B295-E1A7D838087D}"/>
              </a:ext>
            </a:extLst>
          </p:cNvPr>
          <p:cNvGrpSpPr/>
          <p:nvPr/>
        </p:nvGrpSpPr>
        <p:grpSpPr>
          <a:xfrm>
            <a:off x="3167884" y="3218016"/>
            <a:ext cx="1692108" cy="1684991"/>
            <a:chOff x="3167884" y="3160014"/>
            <a:chExt cx="1692108" cy="1684991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xmlns="" id="{B2F774FA-0897-4210-8BCD-5FB7BF1D9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7884" y="4490005"/>
              <a:ext cx="360000" cy="35500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xmlns="" id="{8670E3F3-1FAC-4CF8-BC0D-5DF5F77D9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35991" y="3839050"/>
              <a:ext cx="360000" cy="3550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id="{E6F7D2F3-23A5-418D-8A39-0DA39E687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99992" y="3160014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29" name="Group 1072">
            <a:extLst>
              <a:ext uri="{FF2B5EF4-FFF2-40B4-BE49-F238E27FC236}">
                <a16:creationId xmlns:a16="http://schemas.microsoft.com/office/drawing/2014/main" xmlns="" id="{C3E80272-153B-4804-A5BE-E27596F12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73601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4_5_4.svg / 4_5_4_answer.svg / 4_5_4_solve.svg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492" y="1943797"/>
            <a:ext cx="1451385" cy="1437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D840054-F958-4058-B8EC-CED51DABC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6" y="2399936"/>
            <a:ext cx="4052985" cy="276210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xmlns="" id="{05BF5401-3D84-4BF9-955E-B9D9EB3C881E}"/>
              </a:ext>
            </a:extLst>
          </p:cNvPr>
          <p:cNvSpPr/>
          <p:nvPr/>
        </p:nvSpPr>
        <p:spPr>
          <a:xfrm>
            <a:off x="524960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xmlns="" id="{45EF868B-15D5-4E47-A840-1240AEA25408}"/>
              </a:ext>
            </a:extLst>
          </p:cNvPr>
          <p:cNvSpPr/>
          <p:nvPr/>
        </p:nvSpPr>
        <p:spPr>
          <a:xfrm>
            <a:off x="641552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xmlns="" id="{42FC9C28-39B2-433E-A15C-8630588C9BA6}"/>
              </a:ext>
            </a:extLst>
          </p:cNvPr>
          <p:cNvSpPr/>
          <p:nvPr/>
        </p:nvSpPr>
        <p:spPr>
          <a:xfrm>
            <a:off x="612404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9ED020A6-22D9-46B8-929F-42F45F3060AB}"/>
              </a:ext>
            </a:extLst>
          </p:cNvPr>
          <p:cNvSpPr/>
          <p:nvPr/>
        </p:nvSpPr>
        <p:spPr>
          <a:xfrm>
            <a:off x="58325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25DA12B8-A6AE-4B42-9FAA-A0F81848490F}"/>
              </a:ext>
            </a:extLst>
          </p:cNvPr>
          <p:cNvSpPr/>
          <p:nvPr/>
        </p:nvSpPr>
        <p:spPr>
          <a:xfrm>
            <a:off x="554108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2A423864-0739-41CA-BDB9-0E67E05E3095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A1874219-DCBC-4DB4-AB40-2F8DB5120F34}"/>
              </a:ext>
            </a:extLst>
          </p:cNvPr>
          <p:cNvSpPr txBox="1"/>
          <p:nvPr/>
        </p:nvSpPr>
        <p:spPr>
          <a:xfrm>
            <a:off x="644499" y="1604119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모양으로 밀기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뒤집기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돌리기를 이용하여 규칙적인 무늬를 만들어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ADCF966-7E42-469E-8580-66FD081B0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68" y="1549463"/>
            <a:ext cx="419456" cy="4194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17484AE-CE45-442B-81E8-02B86D61A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699" y="2563063"/>
            <a:ext cx="2121301" cy="1429489"/>
          </a:xfrm>
          <a:prstGeom prst="rect">
            <a:avLst/>
          </a:prstGeom>
        </p:spPr>
      </p:pic>
      <p:graphicFrame>
        <p:nvGraphicFramePr>
          <p:cNvPr id="34" name="Group 1072">
            <a:extLst>
              <a:ext uri="{FF2B5EF4-FFF2-40B4-BE49-F238E27FC236}">
                <a16:creationId xmlns:a16="http://schemas.microsoft.com/office/drawing/2014/main" xmlns="" id="{C3E80272-153B-4804-A5BE-E27596F12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15632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4_5_5.svg / 4_5_5_answer.svg / 4_5_5_h1.svg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883C1CCE-1A99-4A95-A172-41FC770F4224}"/>
              </a:ext>
            </a:extLst>
          </p:cNvPr>
          <p:cNvGrpSpPr/>
          <p:nvPr/>
        </p:nvGrpSpPr>
        <p:grpSpPr>
          <a:xfrm>
            <a:off x="3483586" y="1926142"/>
            <a:ext cx="1226799" cy="307902"/>
            <a:chOff x="4535877" y="2035940"/>
            <a:chExt cx="1226799" cy="307902"/>
          </a:xfrm>
        </p:grpSpPr>
        <p:pic>
          <p:nvPicPr>
            <p:cNvPr id="37" name="Picture 3">
              <a:extLst>
                <a:ext uri="{FF2B5EF4-FFF2-40B4-BE49-F238E27FC236}">
                  <a16:creationId xmlns:a16="http://schemas.microsoft.com/office/drawing/2014/main" xmlns="" id="{06B50B32-C604-4C07-8EBE-4B213EDEA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43">
              <a:extLst>
                <a:ext uri="{FF2B5EF4-FFF2-40B4-BE49-F238E27FC236}">
                  <a16:creationId xmlns:a16="http://schemas.microsoft.com/office/drawing/2014/main" xmlns="" id="{7AA9E0F3-B961-4898-9796-756031CF7F3C}"/>
                </a:ext>
              </a:extLst>
            </p:cNvPr>
            <p:cNvSpPr txBox="1"/>
            <p:nvPr/>
          </p:nvSpPr>
          <p:spPr>
            <a:xfrm>
              <a:off x="4757108" y="2075359"/>
              <a:ext cx="910064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133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0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016" y="532141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163" y="538860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612" y="532141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65089" y="5385751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7974F90C-B00F-48C9-A510-EDD40D28AB92}"/>
              </a:ext>
            </a:extLst>
          </p:cNvPr>
          <p:cNvSpPr/>
          <p:nvPr/>
        </p:nvSpPr>
        <p:spPr>
          <a:xfrm>
            <a:off x="5845467" y="50731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시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65" y="2468285"/>
            <a:ext cx="385491" cy="309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6057944F-2F76-4617-A24D-A5E25ACBAE55}"/>
              </a:ext>
            </a:extLst>
          </p:cNvPr>
          <p:cNvSpPr/>
          <p:nvPr/>
        </p:nvSpPr>
        <p:spPr>
          <a:xfrm>
            <a:off x="755576" y="23410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xmlns="" id="{05BF5401-3D84-4BF9-955E-B9D9EB3C881E}"/>
              </a:ext>
            </a:extLst>
          </p:cNvPr>
          <p:cNvSpPr/>
          <p:nvPr/>
        </p:nvSpPr>
        <p:spPr>
          <a:xfrm>
            <a:off x="524960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xmlns="" id="{45EF868B-15D5-4E47-A840-1240AEA25408}"/>
              </a:ext>
            </a:extLst>
          </p:cNvPr>
          <p:cNvSpPr/>
          <p:nvPr/>
        </p:nvSpPr>
        <p:spPr>
          <a:xfrm>
            <a:off x="641552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xmlns="" id="{42FC9C28-39B2-433E-A15C-8630588C9BA6}"/>
              </a:ext>
            </a:extLst>
          </p:cNvPr>
          <p:cNvSpPr/>
          <p:nvPr/>
        </p:nvSpPr>
        <p:spPr>
          <a:xfrm>
            <a:off x="612404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9ED020A6-22D9-46B8-929F-42F45F3060AB}"/>
              </a:ext>
            </a:extLst>
          </p:cNvPr>
          <p:cNvSpPr/>
          <p:nvPr/>
        </p:nvSpPr>
        <p:spPr>
          <a:xfrm>
            <a:off x="58325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25DA12B8-A6AE-4B42-9FAA-A0F81848490F}"/>
              </a:ext>
            </a:extLst>
          </p:cNvPr>
          <p:cNvSpPr/>
          <p:nvPr/>
        </p:nvSpPr>
        <p:spPr>
          <a:xfrm>
            <a:off x="554108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2A423864-0739-41CA-BDB9-0E67E05E3095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A1874219-DCBC-4DB4-AB40-2F8DB5120F34}"/>
              </a:ext>
            </a:extLst>
          </p:cNvPr>
          <p:cNvSpPr txBox="1"/>
          <p:nvPr/>
        </p:nvSpPr>
        <p:spPr>
          <a:xfrm>
            <a:off x="644499" y="1604119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모양으로 밀기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뒤집기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돌리기를 이용하여 규칙적인 무늬를 만들어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ADCF966-7E42-469E-8580-66FD081B0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68" y="1549463"/>
            <a:ext cx="419456" cy="4194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4AF4256-7DF5-46D7-98B7-5BA8BE475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371" y="2554723"/>
            <a:ext cx="2125629" cy="1430441"/>
          </a:xfrm>
          <a:prstGeom prst="rect">
            <a:avLst/>
          </a:prstGeom>
        </p:spPr>
      </p:pic>
      <p:graphicFrame>
        <p:nvGraphicFramePr>
          <p:cNvPr id="36" name="Group 1072">
            <a:extLst>
              <a:ext uri="{FF2B5EF4-FFF2-40B4-BE49-F238E27FC236}">
                <a16:creationId xmlns:a16="http://schemas.microsoft.com/office/drawing/2014/main" xmlns="" id="{C3E80272-153B-4804-A5BE-E27596F12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1836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4_5_5.svg / 4_5_5_solve.svg / 4_5_5_h1.svg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883C1CCE-1A99-4A95-A172-41FC770F4224}"/>
              </a:ext>
            </a:extLst>
          </p:cNvPr>
          <p:cNvGrpSpPr/>
          <p:nvPr/>
        </p:nvGrpSpPr>
        <p:grpSpPr>
          <a:xfrm>
            <a:off x="3483586" y="1926142"/>
            <a:ext cx="1226799" cy="307902"/>
            <a:chOff x="4535877" y="2035940"/>
            <a:chExt cx="1226799" cy="307902"/>
          </a:xfrm>
        </p:grpSpPr>
        <p:pic>
          <p:nvPicPr>
            <p:cNvPr id="40" name="Picture 3">
              <a:extLst>
                <a:ext uri="{FF2B5EF4-FFF2-40B4-BE49-F238E27FC236}">
                  <a16:creationId xmlns:a16="http://schemas.microsoft.com/office/drawing/2014/main" xmlns="" id="{06B50B32-C604-4C07-8EBE-4B213EDEA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3">
              <a:extLst>
                <a:ext uri="{FF2B5EF4-FFF2-40B4-BE49-F238E27FC236}">
                  <a16:creationId xmlns:a16="http://schemas.microsoft.com/office/drawing/2014/main" xmlns="" id="{7AA9E0F3-B961-4898-9796-756031CF7F3C}"/>
                </a:ext>
              </a:extLst>
            </p:cNvPr>
            <p:cNvSpPr txBox="1"/>
            <p:nvPr/>
          </p:nvSpPr>
          <p:spPr>
            <a:xfrm>
              <a:off x="4757108" y="2075359"/>
              <a:ext cx="910064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133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2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25254" y="531196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35541" y="5323551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286" y="537223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67" y="537851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3D840054-F958-4058-B8EC-CED51DABC3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4316" y="2399936"/>
            <a:ext cx="4052985" cy="2762105"/>
          </a:xfrm>
          <a:prstGeom prst="rect">
            <a:avLst/>
          </a:prstGeom>
        </p:spPr>
      </p:pic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7974F90C-B00F-48C9-A510-EDD40D28AB92}"/>
              </a:ext>
            </a:extLst>
          </p:cNvPr>
          <p:cNvSpPr/>
          <p:nvPr/>
        </p:nvSpPr>
        <p:spPr>
          <a:xfrm>
            <a:off x="5845467" y="50731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시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65" y="2468285"/>
            <a:ext cx="385491" cy="309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6057944F-2F76-4617-A24D-A5E25ACBAE55}"/>
              </a:ext>
            </a:extLst>
          </p:cNvPr>
          <p:cNvSpPr/>
          <p:nvPr/>
        </p:nvSpPr>
        <p:spPr>
          <a:xfrm>
            <a:off x="755576" y="23410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519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8">
            <a:extLst>
              <a:ext uri="{FF2B5EF4-FFF2-40B4-BE49-F238E27FC236}">
                <a16:creationId xmlns:a16="http://schemas.microsoft.com/office/drawing/2014/main" xmlns="" id="{1DEA6543-8B55-4538-88F2-632FC61A6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43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삽화가 정답 칸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graphicFrame>
        <p:nvGraphicFramePr>
          <p:cNvPr id="70" name="Group 1072">
            <a:extLst>
              <a:ext uri="{FF2B5EF4-FFF2-40B4-BE49-F238E27FC236}">
                <a16:creationId xmlns:a16="http://schemas.microsoft.com/office/drawing/2014/main" xmlns="" id="{B7344AA0-23DD-4184-ACF5-234DB4FD0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3345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4_5_6.svg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4_5_6_icon01.svg / 4_5_6_icon02.svg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xmlns="" id="{05BF5401-3D84-4BF9-955E-B9D9EB3C881E}"/>
              </a:ext>
            </a:extLst>
          </p:cNvPr>
          <p:cNvSpPr/>
          <p:nvPr/>
        </p:nvSpPr>
        <p:spPr>
          <a:xfrm>
            <a:off x="524960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xmlns="" id="{45EF868B-15D5-4E47-A840-1240AEA25408}"/>
              </a:ext>
            </a:extLst>
          </p:cNvPr>
          <p:cNvSpPr/>
          <p:nvPr/>
        </p:nvSpPr>
        <p:spPr>
          <a:xfrm>
            <a:off x="641552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xmlns="" id="{42FC9C28-39B2-433E-A15C-8630588C9BA6}"/>
              </a:ext>
            </a:extLst>
          </p:cNvPr>
          <p:cNvSpPr/>
          <p:nvPr/>
        </p:nvSpPr>
        <p:spPr>
          <a:xfrm>
            <a:off x="612404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9ED020A6-22D9-46B8-929F-42F45F3060AB}"/>
              </a:ext>
            </a:extLst>
          </p:cNvPr>
          <p:cNvSpPr/>
          <p:nvPr/>
        </p:nvSpPr>
        <p:spPr>
          <a:xfrm>
            <a:off x="58325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25DA12B8-A6AE-4B42-9FAA-A0F81848490F}"/>
              </a:ext>
            </a:extLst>
          </p:cNvPr>
          <p:cNvSpPr/>
          <p:nvPr/>
        </p:nvSpPr>
        <p:spPr>
          <a:xfrm>
            <a:off x="554108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2A423864-0739-41CA-BDB9-0E67E05E3095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6AE7BE07-D2B5-42B3-8C39-43EF9ACBF6F5}"/>
              </a:ext>
            </a:extLst>
          </p:cNvPr>
          <p:cNvSpPr txBox="1"/>
          <p:nvPr/>
        </p:nvSpPr>
        <p:spPr>
          <a:xfrm>
            <a:off x="611559" y="1604119"/>
            <a:ext cx="633670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낱말을 골라 전통 무늬를 만든 규칙을 설명해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xmlns="" id="{F55E5796-F72D-4C4E-8564-9F6FFC6DA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25" y="1628800"/>
            <a:ext cx="496964" cy="316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B9228B34-BB95-4B14-A16F-E05A2227A720}"/>
              </a:ext>
            </a:extLst>
          </p:cNvPr>
          <p:cNvGrpSpPr/>
          <p:nvPr/>
        </p:nvGrpSpPr>
        <p:grpSpPr>
          <a:xfrm>
            <a:off x="341045" y="2325338"/>
            <a:ext cx="2322743" cy="1507813"/>
            <a:chOff x="2087723" y="2420888"/>
            <a:chExt cx="2322743" cy="1507813"/>
          </a:xfrm>
        </p:grpSpPr>
        <p:sp>
          <p:nvSpPr>
            <p:cNvPr id="64" name="모서리가 둥근 직사각형 5">
              <a:extLst>
                <a:ext uri="{FF2B5EF4-FFF2-40B4-BE49-F238E27FC236}">
                  <a16:creationId xmlns:a16="http://schemas.microsoft.com/office/drawing/2014/main" xmlns="" id="{8239C651-EC78-432E-8939-6F0FBBCFE19D}"/>
                </a:ext>
              </a:extLst>
            </p:cNvPr>
            <p:cNvSpPr/>
            <p:nvPr/>
          </p:nvSpPr>
          <p:spPr>
            <a:xfrm>
              <a:off x="2087723" y="2607026"/>
              <a:ext cx="2322743" cy="1321675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Picture 2">
              <a:extLst>
                <a:ext uri="{FF2B5EF4-FFF2-40B4-BE49-F238E27FC236}">
                  <a16:creationId xmlns:a16="http://schemas.microsoft.com/office/drawing/2014/main" xmlns="" id="{5DC7150C-4640-4C69-9F63-5F6E39E145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2478" y="2420888"/>
              <a:ext cx="541884" cy="345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6896B2C0-3B3C-4D87-84A4-54D67E713B70}"/>
                </a:ext>
              </a:extLst>
            </p:cNvPr>
            <p:cNvSpPr txBox="1"/>
            <p:nvPr/>
          </p:nvSpPr>
          <p:spPr>
            <a:xfrm flipH="1">
              <a:off x="2214222" y="2816932"/>
              <a:ext cx="2196244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밀기        뒤집기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오른쪽     아래쪽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돌리기     위쪽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659B303-F00C-4206-84BC-443A7117B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6940" y="2333016"/>
            <a:ext cx="3990637" cy="1744056"/>
          </a:xfrm>
          <a:prstGeom prst="rect">
            <a:avLst/>
          </a:prstGeom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2C86DEC8-1D67-4214-8055-55961763CEE3}"/>
              </a:ext>
            </a:extLst>
          </p:cNvPr>
          <p:cNvSpPr/>
          <p:nvPr/>
        </p:nvSpPr>
        <p:spPr>
          <a:xfrm>
            <a:off x="5652901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4B2A1FE-AA4A-4A2D-A393-7A0904931CD6}"/>
              </a:ext>
            </a:extLst>
          </p:cNvPr>
          <p:cNvSpPr/>
          <p:nvPr/>
        </p:nvSpPr>
        <p:spPr bwMode="auto">
          <a:xfrm>
            <a:off x="1573501" y="4132056"/>
            <a:ext cx="5362695" cy="5200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오른쪽으로 뒤집어서                모양을 만들고 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33887987-1455-4283-9AB6-9A50FFA7A8B2}"/>
              </a:ext>
            </a:extLst>
          </p:cNvPr>
          <p:cNvGrpSpPr/>
          <p:nvPr/>
        </p:nvGrpSpPr>
        <p:grpSpPr>
          <a:xfrm>
            <a:off x="180034" y="4185084"/>
            <a:ext cx="1463574" cy="409795"/>
            <a:chOff x="278009" y="4316506"/>
            <a:chExt cx="1463574" cy="409795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xmlns="" id="{1F90EE95-B3B7-4883-B6ED-EBB56F65B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8009" y="4316506"/>
              <a:ext cx="525050" cy="409795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040D2859-883C-463B-AEA3-4D86CD21D826}"/>
                </a:ext>
              </a:extLst>
            </p:cNvPr>
            <p:cNvSpPr txBox="1"/>
            <p:nvPr/>
          </p:nvSpPr>
          <p:spPr>
            <a:xfrm flipH="1">
              <a:off x="719584" y="4338296"/>
              <a:ext cx="10219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모양을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DC13CC64-0C24-49DA-AB6D-C42DC9735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216" y="3861048"/>
            <a:ext cx="306731" cy="246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79C8A8C1-0CD0-40B2-96A3-0F546E1BCD2C}"/>
              </a:ext>
            </a:extLst>
          </p:cNvPr>
          <p:cNvSpPr/>
          <p:nvPr/>
        </p:nvSpPr>
        <p:spPr>
          <a:xfrm>
            <a:off x="1295636" y="39279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AA8EB52F-C48C-4D4A-AD3C-DCF907B5A0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4520" y="4171094"/>
            <a:ext cx="1182831" cy="480694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7FC06C26-31F5-4E1C-B143-C4A78276AE21}"/>
              </a:ext>
            </a:extLst>
          </p:cNvPr>
          <p:cNvGrpSpPr/>
          <p:nvPr/>
        </p:nvGrpSpPr>
        <p:grpSpPr>
          <a:xfrm>
            <a:off x="179512" y="4695488"/>
            <a:ext cx="6936684" cy="533712"/>
            <a:chOff x="414637" y="2238353"/>
            <a:chExt cx="6936684" cy="5337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8C42B742-7CEC-4B35-91EC-59A79F20AF07}"/>
                </a:ext>
              </a:extLst>
            </p:cNvPr>
            <p:cNvSpPr/>
            <p:nvPr/>
          </p:nvSpPr>
          <p:spPr bwMode="auto">
            <a:xfrm>
              <a:off x="414637" y="2238353"/>
              <a:ext cx="675668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그 모양을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아래쪽으로 뒤집어서 전통 무늬를 만들었습니다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9904DA40-07CE-4D84-924C-23B7D9973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91321" y="2417065"/>
              <a:ext cx="360000" cy="355000"/>
            </a:xfrm>
            <a:prstGeom prst="rect">
              <a:avLst/>
            </a:prstGeom>
          </p:spPr>
        </p:pic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79C8A8C1-0CD0-40B2-96A3-0F546E1BCD2C}"/>
              </a:ext>
            </a:extLst>
          </p:cNvPr>
          <p:cNvSpPr/>
          <p:nvPr/>
        </p:nvSpPr>
        <p:spPr>
          <a:xfrm>
            <a:off x="5043857" y="40250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516693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43761</TotalTime>
  <Words>634</Words>
  <Application>Microsoft Office PowerPoint</Application>
  <PresentationFormat>화면 슬라이드 쇼(4:3)</PresentationFormat>
  <Paragraphs>219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7421</cp:revision>
  <dcterms:created xsi:type="dcterms:W3CDTF">2008-07-15T12:19:11Z</dcterms:created>
  <dcterms:modified xsi:type="dcterms:W3CDTF">2022-03-08T01:00:20Z</dcterms:modified>
</cp:coreProperties>
</file>