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439" r:id="rId5"/>
    <p:sldId id="1396" r:id="rId6"/>
    <p:sldId id="1440" r:id="rId7"/>
    <p:sldId id="1428" r:id="rId8"/>
    <p:sldId id="1409" r:id="rId9"/>
    <p:sldId id="1410" r:id="rId10"/>
    <p:sldId id="1412" r:id="rId11"/>
    <p:sldId id="1441" r:id="rId12"/>
    <p:sldId id="1414" r:id="rId13"/>
    <p:sldId id="1415" r:id="rId14"/>
    <p:sldId id="1442" r:id="rId15"/>
    <p:sldId id="1417" r:id="rId16"/>
    <p:sldId id="1443" r:id="rId17"/>
    <p:sldId id="1438" r:id="rId18"/>
    <p:sldId id="1444" r:id="rId19"/>
    <p:sldId id="1421" r:id="rId20"/>
    <p:sldId id="1445" r:id="rId21"/>
    <p:sldId id="1424" r:id="rId22"/>
    <p:sldId id="1446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BF"/>
    <a:srgbClr val="C7DBF1"/>
    <a:srgbClr val="D5E9C6"/>
    <a:srgbClr val="E5D2E6"/>
    <a:srgbClr val="FFFFFF"/>
    <a:srgbClr val="B1C86D"/>
    <a:srgbClr val="F5DF96"/>
    <a:srgbClr val="A29F94"/>
    <a:srgbClr val="D2AC6A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6686" autoAdjust="0"/>
  </p:normalViewPr>
  <p:slideViewPr>
    <p:cSldViewPr>
      <p:cViewPr>
        <p:scale>
          <a:sx n="100" d="100"/>
          <a:sy n="100" d="100"/>
        </p:scale>
        <p:origin x="-178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5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5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1810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517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903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4_6_6.svg / 4_6_6_answer.svg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10ABA86-97D1-4C27-8424-777F42D52C36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2448D7D-F7CB-4C34-928A-6FE9E0107C6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924B06-F1B6-41F0-85DB-262BFE2C1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992" y="2431476"/>
            <a:ext cx="3776892" cy="1646167"/>
          </a:xfrm>
          <a:prstGeom prst="rect">
            <a:avLst/>
          </a:prstGeom>
        </p:spPr>
      </p:pic>
      <p:sp>
        <p:nvSpPr>
          <p:cNvPr id="21" name="순서도: 대체 처리 20"/>
          <p:cNvSpPr/>
          <p:nvPr/>
        </p:nvSpPr>
        <p:spPr>
          <a:xfrm>
            <a:off x="4894987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88979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61353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03244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1962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185969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635581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0209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25" y="2569496"/>
            <a:ext cx="2009675" cy="8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xmlns="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6F44350F-B608-481F-9233-BCEF899A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924B06-F1B6-41F0-85DB-262BFE2C1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992" y="2431476"/>
            <a:ext cx="3776892" cy="1646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B4ECA11-A71D-4284-973A-38DBF9D62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526" y="2460456"/>
            <a:ext cx="991909" cy="158061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819F70E-654C-4791-AFFE-80DAF5B7EB85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26AB6371-1E23-46DB-80AD-DA5C086300F3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xmlns="" id="{B6469D77-6409-4738-8954-847BBE22E74E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xmlns="" id="{F5012CBC-166B-4A0B-857F-89420CC6DBE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454391EE-7451-4236-A587-FB9AA05E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83CCF19-01EB-4FC0-9B71-B4EA6AF66323}"/>
              </a:ext>
            </a:extLst>
          </p:cNvPr>
          <p:cNvSpPr txBox="1"/>
          <p:nvPr/>
        </p:nvSpPr>
        <p:spPr>
          <a:xfrm flipH="1">
            <a:off x="323527" y="4342561"/>
            <a:ext cx="6392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돌리면 도형의 위쪽 부분이 오른쪽으로 이동합니다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894987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888979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461353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603244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1962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85969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635581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30209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705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D394335-CE8E-4D0B-A74C-209EE0DA370E}"/>
              </a:ext>
            </a:extLst>
          </p:cNvPr>
          <p:cNvGrpSpPr/>
          <p:nvPr/>
        </p:nvGrpSpPr>
        <p:grpSpPr>
          <a:xfrm>
            <a:off x="1123999" y="3884283"/>
            <a:ext cx="5644245" cy="1298757"/>
            <a:chOff x="1123999" y="3884283"/>
            <a:chExt cx="5644245" cy="129875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2AA9BD3C-5754-4EA7-A93F-389E8108E4E5}"/>
                </a:ext>
              </a:extLst>
            </p:cNvPr>
            <p:cNvSpPr/>
            <p:nvPr/>
          </p:nvSpPr>
          <p:spPr bwMode="auto">
            <a:xfrm>
              <a:off x="1123999" y="3884283"/>
              <a:ext cx="5644245" cy="129875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모양을 시계 방향으로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˚만큼씩 돌리는 것을 반복해서       모양을 만들고 그 모양을 오른쪽으로 밀어서 무늬를 만들었습니다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20ECB2B6-8C66-46DD-9E82-8DBAB16B9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536" y="3963989"/>
              <a:ext cx="355001" cy="3550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5BC08A4-4FF0-4FA6-9470-B9A5B6273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7421" y="4298458"/>
              <a:ext cx="576905" cy="570702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358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규칙적인 무늬를 만든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방법을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7D64720-783E-4FB6-88E8-4F271970B7C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B3ED75A8-EAAC-4E79-928E-E37E2C05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524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4_6_7_1.svg / 4_6_7.svg / 4_6_7_h1.svg / 4_6_7_h2.svg / 4_6_7_how.svg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047089-BCA4-4A7C-984E-DF6574C36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4" y="1598444"/>
            <a:ext cx="352425" cy="344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6E6FD2-F1FB-4CF4-9FCA-5535687EB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" y="2333324"/>
            <a:ext cx="3833398" cy="134101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3BDF2103-6AA7-4915-BBFA-21F1C58F4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44" y="3694232"/>
            <a:ext cx="360000" cy="355000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266457" y="3891650"/>
            <a:ext cx="756084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7ABD2AC-7141-4E38-AF08-D93BA5043FA8}"/>
              </a:ext>
            </a:extLst>
          </p:cNvPr>
          <p:cNvSpPr/>
          <p:nvPr/>
        </p:nvSpPr>
        <p:spPr>
          <a:xfrm>
            <a:off x="181159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5206921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00913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순서도: 대체 처리 28"/>
          <p:cNvSpPr/>
          <p:nvPr/>
        </p:nvSpPr>
        <p:spPr>
          <a:xfrm>
            <a:off x="490528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894987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61353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03244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635581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0209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6" y="3564249"/>
            <a:ext cx="323630" cy="25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97ABD2AC-7141-4E38-AF08-D93BA5043FA8}"/>
              </a:ext>
            </a:extLst>
          </p:cNvPr>
          <p:cNvSpPr/>
          <p:nvPr/>
        </p:nvSpPr>
        <p:spPr>
          <a:xfrm>
            <a:off x="1055888" y="3399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도형을 왼쪽으로 뒤집었을 때의 도형입니다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7649F3B-F798-4B3E-8F58-6B9ACF2EF63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17CA1B1-D261-4C7B-9C21-F9E4BA289E7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5" name="Group 1072">
            <a:extLst>
              <a:ext uri="{FF2B5EF4-FFF2-40B4-BE49-F238E27FC236}">
                <a16:creationId xmlns:a16="http://schemas.microsoft.com/office/drawing/2014/main" xmlns="" id="{5EAA548C-FCB2-4285-A913-C78FF713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898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4_6_8.svg / 4_6_8_answer.svg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AA9D23-1A22-4021-A425-ABB268CB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2492480"/>
            <a:ext cx="3937471" cy="1689482"/>
          </a:xfrm>
          <a:prstGeom prst="rect">
            <a:avLst/>
          </a:prstGeom>
        </p:spPr>
      </p:pic>
      <p:sp>
        <p:nvSpPr>
          <p:cNvPr id="22" name="순서도: 대체 처리 21"/>
          <p:cNvSpPr/>
          <p:nvPr/>
        </p:nvSpPr>
        <p:spPr>
          <a:xfrm>
            <a:off x="5514112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08104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25" y="2625522"/>
            <a:ext cx="2160319" cy="90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도형을 왼쪽으로 뒤집었을 때의 도형입니다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65AFF21-1F7E-402A-8060-B5557A06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AA9D23-1A22-4021-A425-ABB268CB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2492480"/>
            <a:ext cx="3937471" cy="1689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2255B4D-5794-4EAD-B2DD-ED87E6796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213" y="2515781"/>
            <a:ext cx="997872" cy="163329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3100987F-EF4B-4F94-AF13-C0C4596A0AD0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6225DA1-CBBB-4A14-A09D-B4D8BE770133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모서리가 둥근 직사각형 38">
              <a:extLst>
                <a:ext uri="{FF2B5EF4-FFF2-40B4-BE49-F238E27FC236}">
                  <a16:creationId xmlns:a16="http://schemas.microsoft.com/office/drawing/2014/main" xmlns="" id="{8499A293-57E0-4190-848E-ADB06F342E90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xmlns="" id="{F9F51F04-A875-406C-AFA0-2299A252957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B5766ED5-2F0C-47A6-B506-30DF24F5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14BAD6F-A5D6-4AF3-8888-1F48FD8D2E57}"/>
              </a:ext>
            </a:extLst>
          </p:cNvPr>
          <p:cNvSpPr txBox="1"/>
          <p:nvPr/>
        </p:nvSpPr>
        <p:spPr>
          <a:xfrm flipH="1">
            <a:off x="192743" y="4342561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왼쪽으로 뒤집은 도형을 거꾸로 오른쪽으로 뒤집으면 처음 도형이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5514112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08104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977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54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왼쪽으로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뒤집었을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16AA527-4500-47CE-981A-7210621DFC7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5D9702D-B76D-4F7B-B003-36DC151844B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D5A6F43-7F08-4CC6-A170-716BE51AA38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11FA4626-E695-4422-90B5-83DDC28E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369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4_6_9.svg / 4_6_9_answer.svg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E3372BA-7AED-49B8-B6B0-AE1B70684550}"/>
              </a:ext>
            </a:extLst>
          </p:cNvPr>
          <p:cNvGrpSpPr/>
          <p:nvPr/>
        </p:nvGrpSpPr>
        <p:grpSpPr>
          <a:xfrm>
            <a:off x="1619672" y="2290813"/>
            <a:ext cx="3910744" cy="2038287"/>
            <a:chOff x="1737388" y="2259409"/>
            <a:chExt cx="3910744" cy="20382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5E044BE-8DD3-41DD-BE53-A4A44ECA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7388" y="2259409"/>
              <a:ext cx="3910744" cy="16967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16B9951-7E3B-4D87-B769-F8319C7AB39F}"/>
                </a:ext>
              </a:extLst>
            </p:cNvPr>
            <p:cNvSpPr txBox="1"/>
            <p:nvPr/>
          </p:nvSpPr>
          <p:spPr>
            <a:xfrm flipH="1">
              <a:off x="1940269" y="3959142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64C3A5B-8F76-4ADC-9989-D2E9E7723A84}"/>
                </a:ext>
              </a:extLst>
            </p:cNvPr>
            <p:cNvSpPr txBox="1"/>
            <p:nvPr/>
          </p:nvSpPr>
          <p:spPr>
            <a:xfrm flipH="1">
              <a:off x="4031940" y="3959142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순서도: 대체 처리 28"/>
          <p:cNvSpPr/>
          <p:nvPr/>
        </p:nvSpPr>
        <p:spPr>
          <a:xfrm>
            <a:off x="5815511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809503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66567" y="4038171"/>
            <a:ext cx="153366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11167" y="4014589"/>
            <a:ext cx="1533667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569496"/>
            <a:ext cx="17240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548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왼쪽으로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뒤집었을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E3372BA-7AED-49B8-B6B0-AE1B70684550}"/>
              </a:ext>
            </a:extLst>
          </p:cNvPr>
          <p:cNvGrpSpPr/>
          <p:nvPr/>
        </p:nvGrpSpPr>
        <p:grpSpPr>
          <a:xfrm>
            <a:off x="1619672" y="2290813"/>
            <a:ext cx="3910744" cy="2038287"/>
            <a:chOff x="1737388" y="2259409"/>
            <a:chExt cx="3910744" cy="20382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5E044BE-8DD3-41DD-BE53-A4A44ECA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7388" y="2259409"/>
              <a:ext cx="3910744" cy="16967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16B9951-7E3B-4D87-B769-F8319C7AB39F}"/>
                </a:ext>
              </a:extLst>
            </p:cNvPr>
            <p:cNvSpPr txBox="1"/>
            <p:nvPr/>
          </p:nvSpPr>
          <p:spPr>
            <a:xfrm flipH="1">
              <a:off x="1940269" y="3959142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64C3A5B-8F76-4ADC-9989-D2E9E7723A84}"/>
                </a:ext>
              </a:extLst>
            </p:cNvPr>
            <p:cNvSpPr txBox="1"/>
            <p:nvPr/>
          </p:nvSpPr>
          <p:spPr>
            <a:xfrm flipH="1">
              <a:off x="4031940" y="3959142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0B4C152-519F-421B-ADE4-25E8AA023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237" y="2308276"/>
            <a:ext cx="1314164" cy="134511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F028F20-4BCC-4972-A6B3-3AB6E06B7F10}"/>
              </a:ext>
            </a:extLst>
          </p:cNvPr>
          <p:cNvGrpSpPr/>
          <p:nvPr/>
        </p:nvGrpSpPr>
        <p:grpSpPr>
          <a:xfrm>
            <a:off x="192745" y="3717032"/>
            <a:ext cx="6667165" cy="1520254"/>
            <a:chOff x="192745" y="3753036"/>
            <a:chExt cx="6667165" cy="152025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6B5CB43-5D43-422A-B0B1-7852BDA4A724}"/>
                </a:ext>
              </a:extLst>
            </p:cNvPr>
            <p:cNvSpPr/>
            <p:nvPr/>
          </p:nvSpPr>
          <p:spPr>
            <a:xfrm>
              <a:off x="192745" y="3916190"/>
              <a:ext cx="6667165" cy="11689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:a16="http://schemas.microsoft.com/office/drawing/2014/main" xmlns="" id="{CCFB7633-45E2-4B63-9A15-1FA32B79E947}"/>
                </a:ext>
              </a:extLst>
            </p:cNvPr>
            <p:cNvSpPr/>
            <p:nvPr/>
          </p:nvSpPr>
          <p:spPr>
            <a:xfrm>
              <a:off x="338478" y="3753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F291AA03-AEB2-4A6D-9253-A421F184AB5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00CB519A-5DD3-47BC-BEA7-497A619D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29C97DA-171C-4C4D-8562-D50CF6CE9331}"/>
              </a:ext>
            </a:extLst>
          </p:cNvPr>
          <p:cNvSpPr txBox="1"/>
          <p:nvPr/>
        </p:nvSpPr>
        <p:spPr>
          <a:xfrm flipH="1">
            <a:off x="323527" y="4041068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왼쪽으로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뒤집었을 때의 모양은 처음 도형과 같으므로 도형을 왼쪽으로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뒤집은 것은 왼쪽으로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뒤집은 것과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5815511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09503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8177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30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4_6_10.svg / 4_6_10_answer.svg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B63C377-A633-4D0C-9081-38DA6E7E85FD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63989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도형을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돌려야 할 것을 잘못하여 시계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돌렸더니 다음과 같은 도형이 되었습니다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움직였을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8C7BD9C-FCA3-46BB-9596-A8475BECBB92}"/>
              </a:ext>
            </a:extLst>
          </p:cNvPr>
          <p:cNvGrpSpPr/>
          <p:nvPr/>
        </p:nvGrpSpPr>
        <p:grpSpPr>
          <a:xfrm>
            <a:off x="1583667" y="2913880"/>
            <a:ext cx="4176465" cy="1883272"/>
            <a:chOff x="1583667" y="2913880"/>
            <a:chExt cx="4176465" cy="18832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9D0C98-34DE-4A2A-B77E-1438E591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0818" y="2913880"/>
              <a:ext cx="3751578" cy="155737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2EAC027-CBCF-4268-8DD9-6AA971BB6C45}"/>
                </a:ext>
              </a:extLst>
            </p:cNvPr>
            <p:cNvSpPr txBox="1"/>
            <p:nvPr/>
          </p:nvSpPr>
          <p:spPr>
            <a:xfrm flipH="1">
              <a:off x="1583667" y="4458598"/>
              <a:ext cx="1764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잘못 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0F5B9CE-9EA0-4850-A90B-664BB6922736}"/>
                </a:ext>
              </a:extLst>
            </p:cNvPr>
            <p:cNvSpPr txBox="1"/>
            <p:nvPr/>
          </p:nvSpPr>
          <p:spPr>
            <a:xfrm flipH="1">
              <a:off x="3676611" y="4458598"/>
              <a:ext cx="2083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바르게 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순서도: 대체 처리 60"/>
          <p:cNvSpPr/>
          <p:nvPr/>
        </p:nvSpPr>
        <p:spPr>
          <a:xfrm>
            <a:off x="6093498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31210" y="1179798"/>
            <a:ext cx="43199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28031" y="4502692"/>
            <a:ext cx="215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645115" y="4483642"/>
            <a:ext cx="232070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653097"/>
            <a:ext cx="1571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xmlns="" id="{73BE74CD-B2A0-48A6-8844-27EBFCBD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도형을 시계 반대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돌려야 할 것을 잘못하여 시계 방향으로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돌렸더니 다음과 같은 도형이 되었습니다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움직였을 때의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8C7BD9C-FCA3-46BB-9596-A8475BECBB92}"/>
              </a:ext>
            </a:extLst>
          </p:cNvPr>
          <p:cNvGrpSpPr/>
          <p:nvPr/>
        </p:nvGrpSpPr>
        <p:grpSpPr>
          <a:xfrm>
            <a:off x="1583667" y="2913880"/>
            <a:ext cx="4176465" cy="1883272"/>
            <a:chOff x="1583667" y="2913880"/>
            <a:chExt cx="4176465" cy="18832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9D0C98-34DE-4A2A-B77E-1438E591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0818" y="2913880"/>
              <a:ext cx="3751578" cy="155737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2EAC027-CBCF-4268-8DD9-6AA971BB6C45}"/>
                </a:ext>
              </a:extLst>
            </p:cNvPr>
            <p:cNvSpPr txBox="1"/>
            <p:nvPr/>
          </p:nvSpPr>
          <p:spPr>
            <a:xfrm flipH="1">
              <a:off x="1583667" y="4458598"/>
              <a:ext cx="1764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잘못 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0F5B9CE-9EA0-4850-A90B-664BB6922736}"/>
                </a:ext>
              </a:extLst>
            </p:cNvPr>
            <p:cNvSpPr txBox="1"/>
            <p:nvPr/>
          </p:nvSpPr>
          <p:spPr>
            <a:xfrm flipH="1">
              <a:off x="3676611" y="4458598"/>
              <a:ext cx="2083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바르게 움직인 도형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EBD949-AC30-41D7-9AE2-F545A08B2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749" y="2939722"/>
            <a:ext cx="906315" cy="121952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80EF073-8F77-431D-BDA1-03D12E66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076" y="2810358"/>
            <a:ext cx="360000" cy="355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2ADA86EC-B1FB-47A0-830E-91D82ED9B32B}"/>
              </a:ext>
            </a:extLst>
          </p:cNvPr>
          <p:cNvGrpSpPr/>
          <p:nvPr/>
        </p:nvGrpSpPr>
        <p:grpSpPr>
          <a:xfrm>
            <a:off x="192745" y="2060848"/>
            <a:ext cx="6667165" cy="3176438"/>
            <a:chOff x="192745" y="2096852"/>
            <a:chExt cx="6667165" cy="31764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1349CC7-F03E-43A3-87F7-1FCCED9EA5A6}"/>
                </a:ext>
              </a:extLst>
            </p:cNvPr>
            <p:cNvSpPr/>
            <p:nvPr/>
          </p:nvSpPr>
          <p:spPr>
            <a:xfrm>
              <a:off x="192745" y="2253680"/>
              <a:ext cx="6667165" cy="2831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5EA700E5-1F0F-46DE-8EFB-9FFFC4EA29A2}"/>
                </a:ext>
              </a:extLst>
            </p:cNvPr>
            <p:cNvSpPr/>
            <p:nvPr/>
          </p:nvSpPr>
          <p:spPr>
            <a:xfrm>
              <a:off x="338478" y="209685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D5118684-EF48-402A-A3EB-6FDAFAB39C5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8CA2D30F-A090-4750-97E9-5ECD17CD6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DFACC9F-8AD4-42F2-9507-E8E0C8431557}"/>
              </a:ext>
            </a:extLst>
          </p:cNvPr>
          <p:cNvGrpSpPr/>
          <p:nvPr/>
        </p:nvGrpSpPr>
        <p:grpSpPr>
          <a:xfrm>
            <a:off x="323527" y="2423500"/>
            <a:ext cx="6444717" cy="2516389"/>
            <a:chOff x="323527" y="2423500"/>
            <a:chExt cx="6444717" cy="25163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3643F1C-7E34-415E-B114-3131B0523BD6}"/>
                </a:ext>
              </a:extLst>
            </p:cNvPr>
            <p:cNvSpPr txBox="1"/>
            <p:nvPr/>
          </p:nvSpPr>
          <p:spPr>
            <a:xfrm flipH="1">
              <a:off x="323527" y="2423500"/>
              <a:ext cx="6444717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주어진 도형을 시계 반대 방향으로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˚만큼 돌려서 처음 도형을 그린 뒤 처음 도형을 시계 반대 방향으로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˚만큼 돌린 도형을 그립니다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1A17C9F8-C77B-40E6-A418-C1EF87C0872B}"/>
                </a:ext>
              </a:extLst>
            </p:cNvPr>
            <p:cNvGrpSpPr/>
            <p:nvPr/>
          </p:nvGrpSpPr>
          <p:grpSpPr>
            <a:xfrm>
              <a:off x="978671" y="3395977"/>
              <a:ext cx="5213509" cy="1543912"/>
              <a:chOff x="978671" y="3395977"/>
              <a:chExt cx="5213509" cy="154391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488B2500-E97F-4C57-A77B-AA1A63400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2485" y="3395977"/>
                <a:ext cx="4501080" cy="122115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3C1DBBB-8F73-407C-9877-A6B9BF056422}"/>
                  </a:ext>
                </a:extLst>
              </p:cNvPr>
              <p:cNvSpPr txBox="1"/>
              <p:nvPr/>
            </p:nvSpPr>
            <p:spPr>
              <a:xfrm flipH="1">
                <a:off x="978671" y="4601335"/>
                <a:ext cx="1764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잘못 움직인 도형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5676905-FCB7-45A1-8F6D-55C542DF015F}"/>
                  </a:ext>
                </a:extLst>
              </p:cNvPr>
              <p:cNvSpPr txBox="1"/>
              <p:nvPr/>
            </p:nvSpPr>
            <p:spPr>
              <a:xfrm flipH="1">
                <a:off x="4108659" y="4601335"/>
                <a:ext cx="20835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바르게 움직인 도형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3986C48B-8513-4356-91F8-3C52F9BFFBEA}"/>
                  </a:ext>
                </a:extLst>
              </p:cNvPr>
              <p:cNvSpPr txBox="1"/>
              <p:nvPr/>
            </p:nvSpPr>
            <p:spPr>
              <a:xfrm flipH="1">
                <a:off x="2915816" y="4601335"/>
                <a:ext cx="1189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처음 도형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2" name="순서도: 대체 처리 41"/>
          <p:cNvSpPr/>
          <p:nvPr/>
        </p:nvSpPr>
        <p:spPr>
          <a:xfrm>
            <a:off x="6093498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대체 처리 45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31210" y="1179798"/>
            <a:ext cx="43199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95130" y="4636182"/>
            <a:ext cx="215729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241749" y="4636182"/>
            <a:ext cx="232070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움직인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867531" y="4637400"/>
            <a:ext cx="133696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07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12374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돌린 모양이 처음과 같은 글자는 모두 몇 개인지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363EA3B-FAB0-4C07-ACD5-EEFCF2A3DE9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0503F03-F66B-41CA-8D11-75813CBAF7C9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740EE4A-D202-4958-809A-529FD2A57965}"/>
              </a:ext>
            </a:extLst>
          </p:cNvPr>
          <p:cNvGrpSpPr/>
          <p:nvPr/>
        </p:nvGrpSpPr>
        <p:grpSpPr>
          <a:xfrm>
            <a:off x="1484550" y="2736888"/>
            <a:ext cx="1484155" cy="209179"/>
            <a:chOff x="3456570" y="2960948"/>
            <a:chExt cx="1484155" cy="209179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E8113B0D-F1BD-406A-A0CB-01F59345E236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30010594-E9DD-4A4F-8BC8-256B49CF7989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E6C7E45-FBC3-462E-8489-183A4CE144E2}"/>
              </a:ext>
            </a:extLst>
          </p:cNvPr>
          <p:cNvGrpSpPr/>
          <p:nvPr/>
        </p:nvGrpSpPr>
        <p:grpSpPr>
          <a:xfrm>
            <a:off x="651011" y="2736887"/>
            <a:ext cx="6012853" cy="1061707"/>
            <a:chOff x="651011" y="2736887"/>
            <a:chExt cx="6012853" cy="1061707"/>
          </a:xfrm>
        </p:grpSpPr>
        <p:sp>
          <p:nvSpPr>
            <p:cNvPr id="22" name="모서리가 둥근 직사각형 5">
              <a:extLst>
                <a:ext uri="{FF2B5EF4-FFF2-40B4-BE49-F238E27FC236}">
                  <a16:creationId xmlns:a16="http://schemas.microsoft.com/office/drawing/2014/main" xmlns="" id="{88B109A7-C095-4EAC-8D53-3A7AC7C74DB2}"/>
                </a:ext>
              </a:extLst>
            </p:cNvPr>
            <p:cNvSpPr/>
            <p:nvPr/>
          </p:nvSpPr>
          <p:spPr>
            <a:xfrm>
              <a:off x="651011" y="2736887"/>
              <a:ext cx="6012853" cy="1061707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C2349665-3ADE-439F-91B5-23360B06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8545" y="2872970"/>
              <a:ext cx="4308988" cy="784119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7BFA11FA-35CA-4500-8D91-910C3DE1ACCE}"/>
              </a:ext>
            </a:extLst>
          </p:cNvPr>
          <p:cNvGrpSpPr/>
          <p:nvPr/>
        </p:nvGrpSpPr>
        <p:grpSpPr>
          <a:xfrm>
            <a:off x="3322102" y="4015801"/>
            <a:ext cx="840546" cy="537565"/>
            <a:chOff x="6012160" y="1660849"/>
            <a:chExt cx="840546" cy="5375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31B76D8-BDB6-477E-813F-7A1D2C9A40B3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F30E3A2A-CDAB-470B-87C0-3ED57B22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BF0F68B6-3F57-49A5-A134-913F829A0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402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순서도: 대체 처리 30"/>
          <p:cNvSpPr/>
          <p:nvPr/>
        </p:nvSpPr>
        <p:spPr>
          <a:xfrm>
            <a:off x="6358470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94090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90528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94987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1353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03244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1962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185969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463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suhi_h_0401_04_1112.html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12374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돌린 모양이 처음과 같은 글자는 모두 몇 개인지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F1FF8A3E-3E5F-4F44-8455-475A9464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740EE4A-D202-4958-809A-529FD2A57965}"/>
              </a:ext>
            </a:extLst>
          </p:cNvPr>
          <p:cNvGrpSpPr/>
          <p:nvPr/>
        </p:nvGrpSpPr>
        <p:grpSpPr>
          <a:xfrm>
            <a:off x="1484550" y="2736888"/>
            <a:ext cx="1484155" cy="209179"/>
            <a:chOff x="3456570" y="2960948"/>
            <a:chExt cx="1484155" cy="209179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E8113B0D-F1BD-406A-A0CB-01F59345E236}"/>
                </a:ext>
              </a:extLst>
            </p:cNvPr>
            <p:cNvSpPr/>
            <p:nvPr/>
          </p:nvSpPr>
          <p:spPr>
            <a:xfrm>
              <a:off x="4734736" y="2960948"/>
              <a:ext cx="205989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30010594-E9DD-4A4F-8BC8-256B49CF7989}"/>
                </a:ext>
              </a:extLst>
            </p:cNvPr>
            <p:cNvSpPr/>
            <p:nvPr/>
          </p:nvSpPr>
          <p:spPr>
            <a:xfrm>
              <a:off x="3456570" y="2960948"/>
              <a:ext cx="215330" cy="20917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E6C7E45-FBC3-462E-8489-183A4CE144E2}"/>
              </a:ext>
            </a:extLst>
          </p:cNvPr>
          <p:cNvGrpSpPr/>
          <p:nvPr/>
        </p:nvGrpSpPr>
        <p:grpSpPr>
          <a:xfrm>
            <a:off x="651011" y="2736887"/>
            <a:ext cx="6012853" cy="1061707"/>
            <a:chOff x="651011" y="2736887"/>
            <a:chExt cx="6012853" cy="1061707"/>
          </a:xfrm>
        </p:grpSpPr>
        <p:sp>
          <p:nvSpPr>
            <p:cNvPr id="22" name="모서리가 둥근 직사각형 5">
              <a:extLst>
                <a:ext uri="{FF2B5EF4-FFF2-40B4-BE49-F238E27FC236}">
                  <a16:creationId xmlns:a16="http://schemas.microsoft.com/office/drawing/2014/main" xmlns="" id="{88B109A7-C095-4EAC-8D53-3A7AC7C74DB2}"/>
                </a:ext>
              </a:extLst>
            </p:cNvPr>
            <p:cNvSpPr/>
            <p:nvPr/>
          </p:nvSpPr>
          <p:spPr>
            <a:xfrm>
              <a:off x="651011" y="2736887"/>
              <a:ext cx="6012853" cy="1061707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C2349665-3ADE-439F-91B5-23360B06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8545" y="2872970"/>
              <a:ext cx="4308988" cy="784119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7BFA11FA-35CA-4500-8D91-910C3DE1ACCE}"/>
              </a:ext>
            </a:extLst>
          </p:cNvPr>
          <p:cNvGrpSpPr/>
          <p:nvPr/>
        </p:nvGrpSpPr>
        <p:grpSpPr>
          <a:xfrm>
            <a:off x="3322102" y="4015801"/>
            <a:ext cx="840546" cy="537565"/>
            <a:chOff x="6012160" y="1660849"/>
            <a:chExt cx="840546" cy="5375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31B76D8-BDB6-477E-813F-7A1D2C9A40B3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F30E3A2A-CDAB-470B-87C0-3ED57B22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21C8B694-3ED4-4079-865B-A19F2354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3DF6BC3-1DB6-4417-A1D9-2F3DCB2FDFA9}"/>
              </a:ext>
            </a:extLst>
          </p:cNvPr>
          <p:cNvGrpSpPr/>
          <p:nvPr/>
        </p:nvGrpSpPr>
        <p:grpSpPr>
          <a:xfrm>
            <a:off x="192743" y="1634354"/>
            <a:ext cx="6667167" cy="3602932"/>
            <a:chOff x="192743" y="1634354"/>
            <a:chExt cx="6667167" cy="360293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71979FF2-9D03-42E4-BA16-A9044C47EAA9}"/>
                </a:ext>
              </a:extLst>
            </p:cNvPr>
            <p:cNvGrpSpPr/>
            <p:nvPr/>
          </p:nvGrpSpPr>
          <p:grpSpPr>
            <a:xfrm>
              <a:off x="192745" y="1634354"/>
              <a:ext cx="6667165" cy="3602932"/>
              <a:chOff x="192745" y="1670358"/>
              <a:chExt cx="6667165" cy="3602932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3F15BB36-F9CF-4651-85B9-E7E49365CC0D}"/>
                  </a:ext>
                </a:extLst>
              </p:cNvPr>
              <p:cNvSpPr/>
              <p:nvPr/>
            </p:nvSpPr>
            <p:spPr>
              <a:xfrm>
                <a:off x="192745" y="1808149"/>
                <a:ext cx="6667165" cy="32770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모서리가 둥근 직사각형 38">
                <a:extLst>
                  <a:ext uri="{FF2B5EF4-FFF2-40B4-BE49-F238E27FC236}">
                    <a16:creationId xmlns:a16="http://schemas.microsoft.com/office/drawing/2014/main" xmlns="" id="{C6F98385-B1FE-4593-A069-ED70E3FD1A1A}"/>
                  </a:ext>
                </a:extLst>
              </p:cNvPr>
              <p:cNvSpPr/>
              <p:nvPr/>
            </p:nvSpPr>
            <p:spPr>
              <a:xfrm>
                <a:off x="338478" y="167035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36" name="직각 삼각형 35">
                <a:extLst>
                  <a:ext uri="{FF2B5EF4-FFF2-40B4-BE49-F238E27FC236}">
                    <a16:creationId xmlns:a16="http://schemas.microsoft.com/office/drawing/2014/main" xmlns="" id="{FB184E56-0F99-4D86-9C34-805B1E7B1F38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22BE297-991C-4EEA-B4CB-58111D07681D}"/>
                </a:ext>
              </a:extLst>
            </p:cNvPr>
            <p:cNvSpPr txBox="1"/>
            <p:nvPr/>
          </p:nvSpPr>
          <p:spPr>
            <a:xfrm flipH="1">
              <a:off x="192743" y="1988840"/>
              <a:ext cx="666716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글자를 오른쪽으로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번 뒤집은 것은 오른쪽으로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번 뒤집은 것과 같습니다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따라서 오른쪽으로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번 뒤집고 시계 반대 방향으로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˚만큼 돌린 모양은 다음과 같습니다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45C60DE-D14C-4907-8B34-E26A9CD93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3642" y="2973208"/>
              <a:ext cx="1297466" cy="167992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58FA1E7-664C-4D0F-A1FE-4BF6E76B579D}"/>
                </a:ext>
              </a:extLst>
            </p:cNvPr>
            <p:cNvSpPr txBox="1"/>
            <p:nvPr/>
          </p:nvSpPr>
          <p:spPr>
            <a:xfrm flipH="1">
              <a:off x="192743" y="4689140"/>
              <a:ext cx="66671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따라서 처음과 같은 글자는 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로 모두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xmlns="" id="{BF0F68B6-3F57-49A5-A134-913F829A0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577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4_6_11_solve.svg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순서도: 대체 처리 41"/>
          <p:cNvSpPr/>
          <p:nvPr/>
        </p:nvSpPr>
        <p:spPr>
          <a:xfrm>
            <a:off x="6358470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294090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490528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894987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61353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603244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1962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5969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3805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카드를 한 번씩 사용하여 가장 큰 두 자리 수를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두 자리 수를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 만들어진 수와 처음에 만들어진 수의 차를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0061D487-5ADD-4762-8148-F3C97F8EA5B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2E9C260-D8A4-495A-9253-8A1AAAB197A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B4A2F7BB-42A5-45E9-9B19-E027B0DB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609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69A6B7-6E90-47D7-99E4-F8A5F489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81" y="2951810"/>
            <a:ext cx="2944713" cy="110726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2A42E74-21E2-4C30-94FC-91C0F0D1605A}"/>
              </a:ext>
            </a:extLst>
          </p:cNvPr>
          <p:cNvGrpSpPr/>
          <p:nvPr/>
        </p:nvGrpSpPr>
        <p:grpSpPr>
          <a:xfrm>
            <a:off x="3347864" y="4221088"/>
            <a:ext cx="840546" cy="537565"/>
            <a:chOff x="6012160" y="1660849"/>
            <a:chExt cx="840546" cy="5375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392C182-E267-4585-9495-17956FA3EA13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658DCB89-5CAA-44CF-959C-87ED8F09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2" name="순서도: 대체 처리 21"/>
          <p:cNvSpPr/>
          <p:nvPr/>
        </p:nvSpPr>
        <p:spPr>
          <a:xfrm>
            <a:off x="6680353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15973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34825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747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241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138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46324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6221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3443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3341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526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423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37778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7675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60866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3295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7949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7846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069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966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2151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048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63747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32099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360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14688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카드를 한 번씩 사용하여 가장 큰 두 자리 수를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두 자리 수를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 만들어진 수와 처음에 만들어진 수의 차를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7A3AB9A5-C062-474B-841E-F906EC5D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xmlns="" id="{CA73BB8D-2216-4C96-AB90-D6B58F6E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F56D8E4-A599-4CFC-9E27-03F13B471322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FE415E99-E4A4-442C-8B74-7CF7F9B62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5142B19-89A5-445F-834A-13711E7812EA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69A6B7-6E90-47D7-99E4-F8A5F489F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81" y="2951810"/>
            <a:ext cx="2944713" cy="110726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2A42E74-21E2-4C30-94FC-91C0F0D1605A}"/>
              </a:ext>
            </a:extLst>
          </p:cNvPr>
          <p:cNvGrpSpPr/>
          <p:nvPr/>
        </p:nvGrpSpPr>
        <p:grpSpPr>
          <a:xfrm>
            <a:off x="3347864" y="4221088"/>
            <a:ext cx="840546" cy="537565"/>
            <a:chOff x="6012160" y="1660849"/>
            <a:chExt cx="840546" cy="5375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392C182-E267-4585-9495-17956FA3EA13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658DCB89-5CAA-44CF-959C-87ED8F09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4E4CE33-3284-4D43-A30A-D066B0F7CB2E}"/>
              </a:ext>
            </a:extLst>
          </p:cNvPr>
          <p:cNvGrpSpPr/>
          <p:nvPr/>
        </p:nvGrpSpPr>
        <p:grpSpPr>
          <a:xfrm>
            <a:off x="192745" y="2469340"/>
            <a:ext cx="6667165" cy="2767946"/>
            <a:chOff x="192745" y="2505344"/>
            <a:chExt cx="6667165" cy="27679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95BF130-A4B9-4288-AF9C-E9F5E10517F0}"/>
                </a:ext>
              </a:extLst>
            </p:cNvPr>
            <p:cNvSpPr/>
            <p:nvPr/>
          </p:nvSpPr>
          <p:spPr>
            <a:xfrm>
              <a:off x="192745" y="2654914"/>
              <a:ext cx="6667165" cy="2430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xmlns="" id="{A5AEA48F-D89D-4CB3-94ED-C54AF0854516}"/>
                </a:ext>
              </a:extLst>
            </p:cNvPr>
            <p:cNvSpPr/>
            <p:nvPr/>
          </p:nvSpPr>
          <p:spPr>
            <a:xfrm>
              <a:off x="338478" y="25053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8E65FC66-5AAA-4830-BAC9-EAB7165C578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B37D747E-9010-4181-A27D-73F1C49E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6D13670-C473-4C58-B6E5-781913B13857}"/>
              </a:ext>
            </a:extLst>
          </p:cNvPr>
          <p:cNvSpPr txBox="1"/>
          <p:nvPr/>
        </p:nvSpPr>
        <p:spPr>
          <a:xfrm flipH="1">
            <a:off x="323527" y="2819544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큰 두 자리 수는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 만들어진 수는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D4BFF2-45B9-4D48-BF81-9C14DDDB2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3802648"/>
            <a:ext cx="2936293" cy="81448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EAF9ECE-B8C3-40CB-B976-E2009DA030DB}"/>
              </a:ext>
            </a:extLst>
          </p:cNvPr>
          <p:cNvSpPr txBox="1"/>
          <p:nvPr/>
        </p:nvSpPr>
        <p:spPr>
          <a:xfrm flipH="1">
            <a:off x="323527" y="4689140"/>
            <a:ext cx="6429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구하는 두 수의 차는 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25=27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xmlns="" id="{B4A2F7BB-42A5-45E9-9B19-E027B0DB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290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4_6_12_solve.svg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680353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15973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3482594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474773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92417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1388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63243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2214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34439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33410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405265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04235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77786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76757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0866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03295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57949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78464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5069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49660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2151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0486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3747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2099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46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EAF0455-7B1E-4419-BE52-D6A2417C21BB}"/>
              </a:ext>
            </a:extLst>
          </p:cNvPr>
          <p:cNvGrpSpPr/>
          <p:nvPr/>
        </p:nvGrpSpPr>
        <p:grpSpPr>
          <a:xfrm>
            <a:off x="1816964" y="2381396"/>
            <a:ext cx="3680947" cy="1610009"/>
            <a:chOff x="1611133" y="2463162"/>
            <a:chExt cx="3974254" cy="1738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105CAE8-E7B4-4C96-8904-6C3DABC69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133" y="2463162"/>
              <a:ext cx="3974254" cy="173829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ABC4DD5-4E57-4038-8A43-81A284F582D7}"/>
                </a:ext>
              </a:extLst>
            </p:cNvPr>
            <p:cNvSpPr/>
            <p:nvPr/>
          </p:nvSpPr>
          <p:spPr>
            <a:xfrm>
              <a:off x="3419872" y="3104964"/>
              <a:ext cx="432048" cy="5040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31">
              <a:extLst>
                <a:ext uri="{FF2B5EF4-FFF2-40B4-BE49-F238E27FC236}">
                  <a16:creationId xmlns:a16="http://schemas.microsoft.com/office/drawing/2014/main" xmlns="" id="{8CC3A5EB-D1C9-44A0-8C88-54FCB3AAC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0" y="316562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밀었을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8FCDB65-EE11-476E-B964-9FAB507A47CE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4C958A3-15EF-478D-869A-C684A5BF8760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4B18B08-8E90-4212-B7C1-489A1ADA6F14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0B0E27F1-2985-4B07-9E9C-35341114C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19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4_6_1.svg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4_6_1_answer.svg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4C958A3-15EF-478D-869A-C684A5BF8760}"/>
              </a:ext>
            </a:extLst>
          </p:cNvPr>
          <p:cNvSpPr/>
          <p:nvPr/>
        </p:nvSpPr>
        <p:spPr>
          <a:xfrm>
            <a:off x="3556140" y="2829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3502173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491880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93938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929090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464764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637347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35960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349308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06785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057565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3793069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782776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610189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048164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58101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9854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52210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51181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20072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638992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33619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666779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614072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75" y="2902426"/>
            <a:ext cx="1600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EAF0455-7B1E-4419-BE52-D6A2417C21BB}"/>
              </a:ext>
            </a:extLst>
          </p:cNvPr>
          <p:cNvGrpSpPr/>
          <p:nvPr/>
        </p:nvGrpSpPr>
        <p:grpSpPr>
          <a:xfrm>
            <a:off x="1816964" y="2381396"/>
            <a:ext cx="3680947" cy="1610009"/>
            <a:chOff x="1611133" y="2463162"/>
            <a:chExt cx="3974254" cy="1738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105CAE8-E7B4-4C96-8904-6C3DABC69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133" y="2463162"/>
              <a:ext cx="3974254" cy="173829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ABC4DD5-4E57-4038-8A43-81A284F582D7}"/>
                </a:ext>
              </a:extLst>
            </p:cNvPr>
            <p:cNvSpPr/>
            <p:nvPr/>
          </p:nvSpPr>
          <p:spPr>
            <a:xfrm>
              <a:off x="3419872" y="3104964"/>
              <a:ext cx="432048" cy="50405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31">
              <a:extLst>
                <a:ext uri="{FF2B5EF4-FFF2-40B4-BE49-F238E27FC236}">
                  <a16:creationId xmlns:a16="http://schemas.microsoft.com/office/drawing/2014/main" xmlns="" id="{8CC3A5EB-D1C9-44A0-8C88-54FCB3AAC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0" y="3165623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밀었을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3FAF0970-6FBA-4027-8614-158382F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D2EB785-A012-4693-93F0-D120D1671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60" y="2684558"/>
            <a:ext cx="1000302" cy="100368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AD84C81-001A-4A07-8EE3-CFB60FB1BCB4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BDA61B9-2E7F-449F-9748-FE509B446BBB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xmlns="" id="{5FDD04F1-2DA3-4A86-BCBF-095BC81E3F52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83B44A47-2020-4B24-B686-E8EBDCAA58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84D8018-DFB2-4D55-A0CA-CC158C94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71E0B14-492E-4E2F-90B4-3F9B941AC79D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3502173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491880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3938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29090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464764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637347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35960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349308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06785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057565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793069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782776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10189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048164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8101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9854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52210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1181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20072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638992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33619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6667798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614072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693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6ED496-6058-4646-A34E-25099B88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53" y="2961877"/>
            <a:ext cx="3026839" cy="1548383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오른쪽으로 뒤집었을 때의 모양에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862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9F3C360-8DC0-4BB5-BA95-1746CF80C6B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BDE1A7B-C641-4546-B583-63CC0343D71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xmlns="" id="{7EA1E2AE-8763-47AD-9406-F4D9D486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51" y="1617260"/>
            <a:ext cx="352425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330EF84-118C-4366-8D7F-5D82BC17DAD8}"/>
              </a:ext>
            </a:extLst>
          </p:cNvPr>
          <p:cNvGrpSpPr/>
          <p:nvPr/>
        </p:nvGrpSpPr>
        <p:grpSpPr>
          <a:xfrm>
            <a:off x="1041105" y="2808666"/>
            <a:ext cx="2032479" cy="1844470"/>
            <a:chOff x="450041" y="3222976"/>
            <a:chExt cx="2032479" cy="1844470"/>
          </a:xfrm>
        </p:grpSpPr>
        <p:sp>
          <p:nvSpPr>
            <p:cNvPr id="48" name="모서리가 둥근 직사각형 5">
              <a:extLst>
                <a:ext uri="{FF2B5EF4-FFF2-40B4-BE49-F238E27FC236}">
                  <a16:creationId xmlns:a16="http://schemas.microsoft.com/office/drawing/2014/main" xmlns="" id="{C68C4795-BBDA-4384-819D-76CB1EE5B91B}"/>
                </a:ext>
              </a:extLst>
            </p:cNvPr>
            <p:cNvSpPr/>
            <p:nvPr/>
          </p:nvSpPr>
          <p:spPr>
            <a:xfrm>
              <a:off x="450041" y="3222976"/>
              <a:ext cx="2032479" cy="1844470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01B3266-BBBE-431A-BDD5-70B62290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763" y="3426245"/>
              <a:ext cx="1429058" cy="1467812"/>
            </a:xfrm>
            <a:prstGeom prst="rect">
              <a:avLst/>
            </a:prstGeom>
          </p:spPr>
        </p:pic>
      </p:grpSp>
      <p:sp>
        <p:nvSpPr>
          <p:cNvPr id="26" name="타원 25"/>
          <p:cNvSpPr/>
          <p:nvPr/>
        </p:nvSpPr>
        <p:spPr>
          <a:xfrm>
            <a:off x="3498552" y="3471676"/>
            <a:ext cx="749412" cy="7494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184068" y="3248980"/>
            <a:ext cx="651081" cy="651081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9F3C360-8DC0-4BB5-BA95-1746CF80C6BA}"/>
              </a:ext>
            </a:extLst>
          </p:cNvPr>
          <p:cNvSpPr/>
          <p:nvPr/>
        </p:nvSpPr>
        <p:spPr>
          <a:xfrm>
            <a:off x="4042401" y="3267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3499701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/>
          <p:cNvSpPr/>
          <p:nvPr/>
        </p:nvSpPr>
        <p:spPr>
          <a:xfrm>
            <a:off x="3790597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491880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827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56ED496-6058-4646-A34E-25099B88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53" y="2961877"/>
            <a:ext cx="3026839" cy="1548383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330EF84-118C-4366-8D7F-5D82BC17DAD8}"/>
              </a:ext>
            </a:extLst>
          </p:cNvPr>
          <p:cNvGrpSpPr/>
          <p:nvPr/>
        </p:nvGrpSpPr>
        <p:grpSpPr>
          <a:xfrm>
            <a:off x="1041105" y="2808666"/>
            <a:ext cx="2032479" cy="1844470"/>
            <a:chOff x="450041" y="3222976"/>
            <a:chExt cx="2032479" cy="1844470"/>
          </a:xfrm>
        </p:grpSpPr>
        <p:sp>
          <p:nvSpPr>
            <p:cNvPr id="44" name="모서리가 둥근 직사각형 5">
              <a:extLst>
                <a:ext uri="{FF2B5EF4-FFF2-40B4-BE49-F238E27FC236}">
                  <a16:creationId xmlns:a16="http://schemas.microsoft.com/office/drawing/2014/main" xmlns="" id="{C68C4795-BBDA-4384-819D-76CB1EE5B91B}"/>
                </a:ext>
              </a:extLst>
            </p:cNvPr>
            <p:cNvSpPr/>
            <p:nvPr/>
          </p:nvSpPr>
          <p:spPr>
            <a:xfrm>
              <a:off x="450041" y="3222976"/>
              <a:ext cx="2032479" cy="1844470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01B3266-BBBE-431A-BDD5-70B62290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763" y="3426245"/>
              <a:ext cx="1429058" cy="1467812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xmlns="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69C7F93A-FF41-479F-AB5E-B3A4B325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1405E79-543D-468D-BDDA-9FE25A1EB0BC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5D506DFB-B0E3-4DAC-ACED-BE1722D43C45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:a16="http://schemas.microsoft.com/office/drawing/2014/main" xmlns="" id="{9271BEAB-D790-4FBC-9E5D-BF24F19AF1B6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8B7BA92F-5A4E-485F-B507-A44CB7249A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DB7F95FF-B642-4262-96B9-17926EDB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148EB9-C693-4E0D-94E5-E911E0B1A13F}"/>
              </a:ext>
            </a:extLst>
          </p:cNvPr>
          <p:cNvSpPr txBox="1"/>
          <p:nvPr/>
        </p:nvSpPr>
        <p:spPr>
          <a:xfrm flipH="1">
            <a:off x="323527" y="4342561"/>
            <a:ext cx="6392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오른쪽으로 뒤집으면 모양 조각의 왼쪽과 오른쪽이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146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오른쪽으로 뒤집었을 때의 모양에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xmlns="" id="{7EA1E2AE-8763-47AD-9406-F4D9D486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51" y="1617260"/>
            <a:ext cx="352425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3499701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3790597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91880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7827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467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움직인 방법으로 알맞은 말에     표 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xmlns="" id="{4347F22E-053F-4915-8EB8-0A37FD16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733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6" name="Picture 5">
            <a:extLst>
              <a:ext uri="{FF2B5EF4-FFF2-40B4-BE49-F238E27FC236}">
                <a16:creationId xmlns:a16="http://schemas.microsoft.com/office/drawing/2014/main" xmlns="" id="{303EC13E-8A2A-48CB-BD67-D702F8B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6860"/>
            <a:ext cx="352425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1CAB15-9074-498D-BF88-6AF4B99F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668" y="2369142"/>
            <a:ext cx="4163540" cy="1832544"/>
          </a:xfrm>
          <a:prstGeom prst="rect">
            <a:avLst/>
          </a:prstGeom>
        </p:spPr>
      </p:pic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2CE3DAB2-0790-4C5B-9BB9-AA328FBA2BCB}"/>
              </a:ext>
            </a:extLst>
          </p:cNvPr>
          <p:cNvSpPr txBox="1"/>
          <p:nvPr/>
        </p:nvSpPr>
        <p:spPr>
          <a:xfrm>
            <a:off x="683568" y="4185084"/>
            <a:ext cx="60119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돌리면 도형의 위쪽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부분이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움직입니다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627612" y="4686140"/>
            <a:ext cx="411886" cy="41188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12245" y="4738853"/>
            <a:ext cx="359173" cy="359173"/>
            <a:chOff x="6249485" y="2814376"/>
            <a:chExt cx="304024" cy="304024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7CFCF35-7943-4DDC-A879-3438F8887D0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4078237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067944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150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5120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28788" y="4201686"/>
            <a:ext cx="5760997" cy="95289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E59DED67-8443-4141-BAD6-965191A60C51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59DED67-8443-4141-BAD6-965191A60C51}"/>
              </a:ext>
            </a:extLst>
          </p:cNvPr>
          <p:cNvSpPr/>
          <p:nvPr/>
        </p:nvSpPr>
        <p:spPr>
          <a:xfrm>
            <a:off x="2443218" y="5048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053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4_6_4.svg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안에 알맞은 것을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64E7F84-277D-4E23-9F5A-12FE87F7DB4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1B7A1C14-E1AC-497D-939B-9CE7D7FC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345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16AD4C7-FF60-4DEB-AAEF-7735060C8661}"/>
              </a:ext>
            </a:extLst>
          </p:cNvPr>
          <p:cNvGrpSpPr/>
          <p:nvPr/>
        </p:nvGrpSpPr>
        <p:grpSpPr>
          <a:xfrm>
            <a:off x="1331640" y="2121334"/>
            <a:ext cx="4000428" cy="1950827"/>
            <a:chOff x="1345271" y="2074514"/>
            <a:chExt cx="4000428" cy="195082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C0DA754C-05F8-4B0B-BED8-3E66ED50551A}"/>
                </a:ext>
              </a:extLst>
            </p:cNvPr>
            <p:cNvGrpSpPr/>
            <p:nvPr/>
          </p:nvGrpSpPr>
          <p:grpSpPr>
            <a:xfrm>
              <a:off x="1345271" y="2074514"/>
              <a:ext cx="4000428" cy="1950827"/>
              <a:chOff x="1345271" y="2074514"/>
              <a:chExt cx="4000428" cy="195082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5C906614-D725-46A0-BAA1-8C378E450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019" y="2074514"/>
                <a:ext cx="3996680" cy="1950827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7DB8A3F8-7B9C-4832-AA22-F28BFD7D9585}"/>
                  </a:ext>
                </a:extLst>
              </p:cNvPr>
              <p:cNvSpPr/>
              <p:nvPr/>
            </p:nvSpPr>
            <p:spPr>
              <a:xfrm>
                <a:off x="1345271" y="2425305"/>
                <a:ext cx="562433" cy="22293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xmlns="" id="{58714E51-21E8-43E2-930F-575CBDB7A73F}"/>
                  </a:ext>
                </a:extLst>
              </p:cNvPr>
              <p:cNvSpPr/>
              <p:nvPr/>
            </p:nvSpPr>
            <p:spPr>
              <a:xfrm>
                <a:off x="1867732" y="2125612"/>
                <a:ext cx="526429" cy="22293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8D5C76C-4A7D-4404-892C-0575E1F330DA}"/>
                  </a:ext>
                </a:extLst>
              </p:cNvPr>
              <p:cNvSpPr txBox="1"/>
              <p:nvPr/>
            </p:nvSpPr>
            <p:spPr>
              <a:xfrm flipH="1">
                <a:off x="1402378" y="2350687"/>
                <a:ext cx="658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 cm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C6C4D1B-CA56-4177-9166-B640F51869A7}"/>
                  </a:ext>
                </a:extLst>
              </p:cNvPr>
              <p:cNvSpPr txBox="1"/>
              <p:nvPr/>
            </p:nvSpPr>
            <p:spPr>
              <a:xfrm flipH="1">
                <a:off x="1749039" y="2077195"/>
                <a:ext cx="658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 cm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ABB647F8-C58A-4A7A-A230-16A7190396F6}"/>
                </a:ext>
              </a:extLst>
            </p:cNvPr>
            <p:cNvSpPr/>
            <p:nvPr/>
          </p:nvSpPr>
          <p:spPr>
            <a:xfrm>
              <a:off x="2604960" y="3104963"/>
              <a:ext cx="202844" cy="2273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75700350-15C6-4DC3-BE20-DA4AE2D9D1E9}"/>
                </a:ext>
              </a:extLst>
            </p:cNvPr>
            <p:cNvSpPr/>
            <p:nvPr/>
          </p:nvSpPr>
          <p:spPr>
            <a:xfrm>
              <a:off x="4372090" y="3104963"/>
              <a:ext cx="271918" cy="2273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2482C03-26FE-401B-9192-EFAEB4D9363F}"/>
                </a:ext>
              </a:extLst>
            </p:cNvPr>
            <p:cNvSpPr txBox="1"/>
            <p:nvPr/>
          </p:nvSpPr>
          <p:spPr>
            <a:xfrm flipH="1">
              <a:off x="2483768" y="3024002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03144EC-3044-492D-BCE2-09581CAA598A}"/>
                </a:ext>
              </a:extLst>
            </p:cNvPr>
            <p:cNvSpPr txBox="1"/>
            <p:nvPr/>
          </p:nvSpPr>
          <p:spPr>
            <a:xfrm flipH="1">
              <a:off x="4298149" y="3024002"/>
              <a:ext cx="4197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FFEE4C38-C204-49BE-BB65-F23F7F74E1E3}"/>
              </a:ext>
            </a:extLst>
          </p:cNvPr>
          <p:cNvSpPr txBox="1"/>
          <p:nvPr/>
        </p:nvSpPr>
        <p:spPr>
          <a:xfrm>
            <a:off x="503548" y="4302241"/>
            <a:ext cx="62646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 도형을       쪽으로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밀면 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B42A144-4689-4E00-87B0-C05A1458B5FA}"/>
              </a:ext>
            </a:extLst>
          </p:cNvPr>
          <p:cNvSpPr/>
          <p:nvPr/>
        </p:nvSpPr>
        <p:spPr bwMode="auto">
          <a:xfrm>
            <a:off x="3056853" y="4393117"/>
            <a:ext cx="4680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B40B090-37CD-4CAF-A381-F059EAE2E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491" y="4243236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999CAAD-CFC4-4A94-AD63-E69EC1B6919A}"/>
              </a:ext>
            </a:extLst>
          </p:cNvPr>
          <p:cNvSpPr/>
          <p:nvPr/>
        </p:nvSpPr>
        <p:spPr bwMode="auto">
          <a:xfrm>
            <a:off x="1714053" y="4382001"/>
            <a:ext cx="46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64A99A4-E825-40C8-9D0F-11D4E0A97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053" y="4209566"/>
            <a:ext cx="360000" cy="355000"/>
          </a:xfrm>
          <a:prstGeom prst="rect">
            <a:avLst/>
          </a:prstGeom>
        </p:spPr>
      </p:pic>
      <p:pic>
        <p:nvPicPr>
          <p:cNvPr id="30" name="Picture 31">
            <a:extLst>
              <a:ext uri="{FF2B5EF4-FFF2-40B4-BE49-F238E27FC236}">
                <a16:creationId xmlns:a16="http://schemas.microsoft.com/office/drawing/2014/main" xmlns="" id="{8CC3A5EB-D1C9-44A0-8C88-54FCB3AA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20531" y="3224745"/>
            <a:ext cx="317593" cy="30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64E7F84-277D-4E23-9F5A-12FE87F7DB4D}"/>
              </a:ext>
            </a:extLst>
          </p:cNvPr>
          <p:cNvSpPr/>
          <p:nvPr/>
        </p:nvSpPr>
        <p:spPr>
          <a:xfrm>
            <a:off x="5183799" y="2328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4366262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355969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3499701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491880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494128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930991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46495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3924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06975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05946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379497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78467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61037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50065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8120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801755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552400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513716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2322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21973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3918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338097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666969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61597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31540" y="4168294"/>
            <a:ext cx="6336704" cy="80887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F8C03EAB-09ED-4CE6-AB4B-DF541E07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17174DD-6422-424E-8E4A-994EFAC2D6A8}"/>
              </a:ext>
            </a:extLst>
          </p:cNvPr>
          <p:cNvSpPr txBox="1"/>
          <p:nvPr/>
        </p:nvSpPr>
        <p:spPr>
          <a:xfrm>
            <a:off x="647564" y="1604119"/>
            <a:ext cx="63610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모양으로 뒤집기를 이용하여 만든 무늬입니다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빈칸을 채워 무늬를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50E748B-5814-461C-8681-9105AEDE118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6F8E4BB-E723-4AE9-9852-60DD9AFA6D65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>
            <a:extLst>
              <a:ext uri="{FF2B5EF4-FFF2-40B4-BE49-F238E27FC236}">
                <a16:creationId xmlns:a16="http://schemas.microsoft.com/office/drawing/2014/main" xmlns="" id="{563F973A-9C63-4D3D-B09F-835886A8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438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4_6_5.svg / 4_6_5_1.svg / 4_6_5_1_.svg / 4_6_5_answer.svg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4E2142-FC53-48AA-B8B9-0B865979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78" y="1640915"/>
            <a:ext cx="298890" cy="3059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EB3800F-DAAA-436B-8618-2F5258D4E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761" y="2482040"/>
            <a:ext cx="4173354" cy="1469491"/>
          </a:xfrm>
          <a:prstGeom prst="rect">
            <a:avLst/>
          </a:prstGeom>
        </p:spPr>
      </p:pic>
      <p:sp>
        <p:nvSpPr>
          <p:cNvPr id="18" name="순서도: 대체 처리 17"/>
          <p:cNvSpPr/>
          <p:nvPr/>
        </p:nvSpPr>
        <p:spPr>
          <a:xfrm>
            <a:off x="4615920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04967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3463697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4558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4905280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894987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432549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1520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403375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2346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375896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74867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60677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14061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7760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65751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880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77712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1962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185969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35581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02093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663369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7996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107832"/>
            <a:ext cx="2125629" cy="77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45241</TotalTime>
  <Words>1795</Words>
  <Application>Microsoft Office PowerPoint</Application>
  <PresentationFormat>화면 슬라이드 쇼(4:3)</PresentationFormat>
  <Paragraphs>624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7483</cp:revision>
  <dcterms:created xsi:type="dcterms:W3CDTF">2008-07-15T12:19:11Z</dcterms:created>
  <dcterms:modified xsi:type="dcterms:W3CDTF">2022-03-08T01:29:26Z</dcterms:modified>
</cp:coreProperties>
</file>