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handoutMasterIdLst>
    <p:handoutMasterId r:id="rId18"/>
  </p:handoutMasterIdLst>
  <p:sldIdLst>
    <p:sldId id="782" r:id="rId2"/>
    <p:sldId id="783" r:id="rId3"/>
    <p:sldId id="1358" r:id="rId4"/>
    <p:sldId id="1372" r:id="rId5"/>
    <p:sldId id="1394" r:id="rId6"/>
    <p:sldId id="1383" r:id="rId7"/>
    <p:sldId id="1395" r:id="rId8"/>
    <p:sldId id="1396" r:id="rId9"/>
    <p:sldId id="1401" r:id="rId10"/>
    <p:sldId id="1338" r:id="rId11"/>
    <p:sldId id="1398" r:id="rId12"/>
    <p:sldId id="1399" r:id="rId13"/>
    <p:sldId id="1400" r:id="rId14"/>
    <p:sldId id="1367" r:id="rId15"/>
    <p:sldId id="1376" r:id="rId16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FA"/>
    <a:srgbClr val="F2D3DD"/>
    <a:srgbClr val="FFFFFF"/>
    <a:srgbClr val="F3F8FB"/>
    <a:srgbClr val="FDA671"/>
    <a:srgbClr val="CFCFCF"/>
    <a:srgbClr val="B5DAFB"/>
    <a:srgbClr val="EAE3D0"/>
    <a:srgbClr val="D0DBF0"/>
    <a:srgbClr val="E0ED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62" autoAdjust="0"/>
    <p:restoredTop sz="96686" autoAdjust="0"/>
  </p:normalViewPr>
  <p:slideViewPr>
    <p:cSldViewPr>
      <p:cViewPr>
        <p:scale>
          <a:sx n="100" d="100"/>
          <a:sy n="100" d="100"/>
        </p:scale>
        <p:origin x="-1758" y="-468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248650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2022.02.08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2022.03.07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2022.03.08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735664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도입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suhi_h_0401_05_0001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표의 빈칸에 알맞은 수를 써넣으세요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가로 팝업 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890733C2-07FE-409E-A16C-1D84D42487AF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공부할 준비가 되어 있나요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="" xmlns:a16="http://schemas.microsoft.com/office/drawing/2014/main" id="{4843D476-2BCB-4BC1-AE59-7627CB371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grpSp>
        <p:nvGrpSpPr>
          <p:cNvPr id="83" name="그룹 82">
            <a:extLst>
              <a:ext uri="{FF2B5EF4-FFF2-40B4-BE49-F238E27FC236}">
                <a16:creationId xmlns="" xmlns:a16="http://schemas.microsoft.com/office/drawing/2014/main" id="{45AA05A5-E42C-4C25-844E-08D52AFBADD2}"/>
              </a:ext>
            </a:extLst>
          </p:cNvPr>
          <p:cNvGrpSpPr/>
          <p:nvPr/>
        </p:nvGrpSpPr>
        <p:grpSpPr>
          <a:xfrm>
            <a:off x="6062161" y="1167302"/>
            <a:ext cx="850099" cy="346249"/>
            <a:chOff x="7016896" y="3458173"/>
            <a:chExt cx="850099" cy="346249"/>
          </a:xfrm>
        </p:grpSpPr>
        <p:sp>
          <p:nvSpPr>
            <p:cNvPr id="84" name="순서도: 대체 처리 83">
              <a:extLst>
                <a:ext uri="{FF2B5EF4-FFF2-40B4-BE49-F238E27FC236}">
                  <a16:creationId xmlns="" xmlns:a16="http://schemas.microsoft.com/office/drawing/2014/main" id="{021361A3-474E-40D6-8C72-92E026A286F1}"/>
                </a:ext>
              </a:extLst>
            </p:cNvPr>
            <p:cNvSpPr/>
            <p:nvPr/>
          </p:nvSpPr>
          <p:spPr>
            <a:xfrm>
              <a:off x="7029742" y="351731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순서도: 대체 처리 84">
              <a:extLst>
                <a:ext uri="{FF2B5EF4-FFF2-40B4-BE49-F238E27FC236}">
                  <a16:creationId xmlns="" xmlns:a16="http://schemas.microsoft.com/office/drawing/2014/main" id="{B0D09D49-BE78-48BD-BB3E-D38A21C137DA}"/>
                </a:ext>
              </a:extLst>
            </p:cNvPr>
            <p:cNvSpPr/>
            <p:nvPr/>
          </p:nvSpPr>
          <p:spPr>
            <a:xfrm>
              <a:off x="7029742" y="351995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순서도: 대체 처리 85">
              <a:extLst>
                <a:ext uri="{FF2B5EF4-FFF2-40B4-BE49-F238E27FC236}">
                  <a16:creationId xmlns="" xmlns:a16="http://schemas.microsoft.com/office/drawing/2014/main" id="{E94CB72E-9674-44F4-86B8-0ECEAC88BE01}"/>
                </a:ext>
              </a:extLst>
            </p:cNvPr>
            <p:cNvSpPr/>
            <p:nvPr/>
          </p:nvSpPr>
          <p:spPr>
            <a:xfrm>
              <a:off x="7310345" y="351995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순서도: 대체 처리 86">
              <a:extLst>
                <a:ext uri="{FF2B5EF4-FFF2-40B4-BE49-F238E27FC236}">
                  <a16:creationId xmlns="" xmlns:a16="http://schemas.microsoft.com/office/drawing/2014/main" id="{6C300ACC-B51F-4C08-A099-10712421070C}"/>
                </a:ext>
              </a:extLst>
            </p:cNvPr>
            <p:cNvSpPr/>
            <p:nvPr/>
          </p:nvSpPr>
          <p:spPr>
            <a:xfrm>
              <a:off x="7595427" y="351995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순서도: 대체 처리 88">
              <a:extLst>
                <a:ext uri="{FF2B5EF4-FFF2-40B4-BE49-F238E27FC236}">
                  <a16:creationId xmlns="" xmlns:a16="http://schemas.microsoft.com/office/drawing/2014/main" id="{139F318E-1B95-4F57-9E45-B11F6179E181}"/>
                </a:ext>
              </a:extLst>
            </p:cNvPr>
            <p:cNvSpPr/>
            <p:nvPr/>
          </p:nvSpPr>
          <p:spPr>
            <a:xfrm>
              <a:off x="7308347" y="351969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순서도: 대체 처리 89">
              <a:extLst>
                <a:ext uri="{FF2B5EF4-FFF2-40B4-BE49-F238E27FC236}">
                  <a16:creationId xmlns="" xmlns:a16="http://schemas.microsoft.com/office/drawing/2014/main" id="{3FE141F0-60B1-4449-BA6C-57C1F54C3A3F}"/>
                </a:ext>
              </a:extLst>
            </p:cNvPr>
            <p:cNvSpPr/>
            <p:nvPr/>
          </p:nvSpPr>
          <p:spPr>
            <a:xfrm>
              <a:off x="7594645" y="351995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2" name="그룹 91">
              <a:extLst>
                <a:ext uri="{FF2B5EF4-FFF2-40B4-BE49-F238E27FC236}">
                  <a16:creationId xmlns="" xmlns:a16="http://schemas.microsoft.com/office/drawing/2014/main" id="{875101F6-E50A-4128-9C9E-5EA79E4579D6}"/>
                </a:ext>
              </a:extLst>
            </p:cNvPr>
            <p:cNvGrpSpPr/>
            <p:nvPr/>
          </p:nvGrpSpPr>
          <p:grpSpPr>
            <a:xfrm>
              <a:off x="7016896" y="3458173"/>
              <a:ext cx="850099" cy="346249"/>
              <a:chOff x="7016896" y="3458173"/>
              <a:chExt cx="850099" cy="346249"/>
            </a:xfrm>
          </p:grpSpPr>
          <p:sp>
            <p:nvSpPr>
              <p:cNvPr id="93" name="TextBox 92">
                <a:extLst>
                  <a:ext uri="{FF2B5EF4-FFF2-40B4-BE49-F238E27FC236}">
                    <a16:creationId xmlns="" xmlns:a16="http://schemas.microsoft.com/office/drawing/2014/main" id="{E6A69A76-0DA6-4296-A1DB-CD5A0E3E1F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16896" y="3458173"/>
                <a:ext cx="276475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="" xmlns:a16="http://schemas.microsoft.com/office/drawing/2014/main" id="{C7B8D2AD-CB46-46BE-9E2D-59B43DC6BD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98581" y="3467650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="" xmlns:a16="http://schemas.microsoft.com/office/drawing/2014/main" id="{52AB63BF-BD3B-4E56-BD9A-37A4D53430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90520" y="3462936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sp>
        <p:nvSpPr>
          <p:cNvPr id="103" name="순서도: 대체 처리 102">
            <a:extLst>
              <a:ext uri="{FF2B5EF4-FFF2-40B4-BE49-F238E27FC236}">
                <a16:creationId xmlns="" xmlns:a16="http://schemas.microsoft.com/office/drawing/2014/main" id="{4B3B5A04-8705-40ED-A185-DFC3851A1DCD}"/>
              </a:ext>
            </a:extLst>
          </p:cNvPr>
          <p:cNvSpPr/>
          <p:nvPr/>
        </p:nvSpPr>
        <p:spPr>
          <a:xfrm>
            <a:off x="5575320" y="1233087"/>
            <a:ext cx="455352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56AB80E1-A003-4095-A3BB-E549C74B8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9316" y="1172016"/>
            <a:ext cx="50940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2">
            <a:extLst>
              <a:ext uri="{FF2B5EF4-FFF2-40B4-BE49-F238E27FC236}">
                <a16:creationId xmlns="" xmlns:a16="http://schemas.microsoft.com/office/drawing/2014/main" id="{63269324-87AE-4CFA-8D2C-AEC1CC391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7" y="2873553"/>
            <a:ext cx="257021" cy="103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12">
            <a:extLst>
              <a:ext uri="{FF2B5EF4-FFF2-40B4-BE49-F238E27FC236}">
                <a16:creationId xmlns="" xmlns:a16="http://schemas.microsoft.com/office/drawing/2014/main" id="{CE9ABA4D-DA6C-44FC-8E5A-2D8D91351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BA5D7AF0-1859-475A-B574-A9AE04410C0F}"/>
              </a:ext>
            </a:extLst>
          </p:cNvPr>
          <p:cNvSpPr/>
          <p:nvPr/>
        </p:nvSpPr>
        <p:spPr>
          <a:xfrm>
            <a:off x="4624849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="" xmlns:a16="http://schemas.microsoft.com/office/drawing/2014/main" id="{4D9A740E-9EE9-4AD5-94EA-D09EEDF75D10}"/>
              </a:ext>
            </a:extLst>
          </p:cNvPr>
          <p:cNvSpPr/>
          <p:nvPr/>
        </p:nvSpPr>
        <p:spPr>
          <a:xfrm>
            <a:off x="5634137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7" name="표 6">
            <a:extLst>
              <a:ext uri="{FF2B5EF4-FFF2-40B4-BE49-F238E27FC236}">
                <a16:creationId xmlns="" xmlns:a16="http://schemas.microsoft.com/office/drawing/2014/main" id="{8A66FA5D-24F7-4A67-8464-506DAE90E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671827"/>
              </p:ext>
            </p:extLst>
          </p:nvPr>
        </p:nvGraphicFramePr>
        <p:xfrm>
          <a:off x="392023" y="2960948"/>
          <a:ext cx="6386435" cy="1287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7287">
                  <a:extLst>
                    <a:ext uri="{9D8B030D-6E8A-4147-A177-3AD203B41FA5}">
                      <a16:colId xmlns="" xmlns:a16="http://schemas.microsoft.com/office/drawing/2014/main" val="2624187412"/>
                    </a:ext>
                  </a:extLst>
                </a:gridCol>
                <a:gridCol w="1277287">
                  <a:extLst>
                    <a:ext uri="{9D8B030D-6E8A-4147-A177-3AD203B41FA5}">
                      <a16:colId xmlns="" xmlns:a16="http://schemas.microsoft.com/office/drawing/2014/main" val="3156824980"/>
                    </a:ext>
                  </a:extLst>
                </a:gridCol>
                <a:gridCol w="1277287">
                  <a:extLst>
                    <a:ext uri="{9D8B030D-6E8A-4147-A177-3AD203B41FA5}">
                      <a16:colId xmlns="" xmlns:a16="http://schemas.microsoft.com/office/drawing/2014/main" val="1133171614"/>
                    </a:ext>
                  </a:extLst>
                </a:gridCol>
                <a:gridCol w="1277287">
                  <a:extLst>
                    <a:ext uri="{9D8B030D-6E8A-4147-A177-3AD203B41FA5}">
                      <a16:colId xmlns="" xmlns:a16="http://schemas.microsoft.com/office/drawing/2014/main" val="3051171062"/>
                    </a:ext>
                  </a:extLst>
                </a:gridCol>
                <a:gridCol w="1277287">
                  <a:extLst>
                    <a:ext uri="{9D8B030D-6E8A-4147-A177-3AD203B41FA5}">
                      <a16:colId xmlns="" xmlns:a16="http://schemas.microsoft.com/office/drawing/2014/main" val="3092408519"/>
                    </a:ext>
                  </a:extLst>
                </a:gridCol>
              </a:tblGrid>
              <a:tr h="616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역사책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동화책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소설책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29791264"/>
                  </a:ext>
                </a:extLst>
              </a:tr>
              <a:tr h="616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수 </a:t>
                      </a:r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51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342293370"/>
                  </a:ext>
                </a:extLst>
              </a:tr>
            </a:tbl>
          </a:graphicData>
        </a:graphic>
      </p:graphicFrame>
      <p:pic>
        <p:nvPicPr>
          <p:cNvPr id="42" name="그림 41">
            <a:extLst>
              <a:ext uri="{FF2B5EF4-FFF2-40B4-BE49-F238E27FC236}">
                <a16:creationId xmlns="" xmlns:a16="http://schemas.microsoft.com/office/drawing/2014/main" id="{BAA21E9E-3D54-418D-8298-996FB55467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3766" y="3584339"/>
            <a:ext cx="360000" cy="355000"/>
          </a:xfrm>
          <a:prstGeom prst="rect">
            <a:avLst/>
          </a:prstGeom>
        </p:spPr>
      </p:pic>
      <p:sp>
        <p:nvSpPr>
          <p:cNvPr id="38" name="TextBox 43">
            <a:extLst>
              <a:ext uri="{FF2B5EF4-FFF2-40B4-BE49-F238E27FC236}">
                <a16:creationId xmlns="" xmlns:a16="http://schemas.microsoft.com/office/drawing/2014/main" id="{A214AF29-3C6C-4654-B9FD-894A1CE8595F}"/>
              </a:ext>
            </a:extLst>
          </p:cNvPr>
          <p:cNvSpPr txBox="1"/>
          <p:nvPr/>
        </p:nvSpPr>
        <p:spPr>
          <a:xfrm>
            <a:off x="2069511" y="2521591"/>
            <a:ext cx="310068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좋아하는 책의 종류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4F4D4FAA-109B-4B2D-9042-3C66920A5B9A}"/>
              </a:ext>
            </a:extLst>
          </p:cNvPr>
          <p:cNvSpPr/>
          <p:nvPr/>
        </p:nvSpPr>
        <p:spPr>
          <a:xfrm>
            <a:off x="135002" y="27389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583668" y="1043154"/>
            <a:ext cx="19600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74~75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243537" y="2518485"/>
            <a:ext cx="2717862" cy="3664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좋아하는 책의 종류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표 6">
            <a:extLst>
              <a:ext uri="{FF2B5EF4-FFF2-40B4-BE49-F238E27FC236}">
                <a16:creationId xmlns="" xmlns:a16="http://schemas.microsoft.com/office/drawing/2014/main" id="{8A66FA5D-24F7-4A67-8464-506DAE90E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023323"/>
              </p:ext>
            </p:extLst>
          </p:nvPr>
        </p:nvGraphicFramePr>
        <p:xfrm>
          <a:off x="392023" y="2960948"/>
          <a:ext cx="6386435" cy="1287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7287">
                  <a:extLst>
                    <a:ext uri="{9D8B030D-6E8A-4147-A177-3AD203B41FA5}">
                      <a16:colId xmlns="" xmlns:a16="http://schemas.microsoft.com/office/drawing/2014/main" val="2624187412"/>
                    </a:ext>
                  </a:extLst>
                </a:gridCol>
                <a:gridCol w="1277287">
                  <a:extLst>
                    <a:ext uri="{9D8B030D-6E8A-4147-A177-3AD203B41FA5}">
                      <a16:colId xmlns="" xmlns:a16="http://schemas.microsoft.com/office/drawing/2014/main" val="3156824980"/>
                    </a:ext>
                  </a:extLst>
                </a:gridCol>
                <a:gridCol w="1277287">
                  <a:extLst>
                    <a:ext uri="{9D8B030D-6E8A-4147-A177-3AD203B41FA5}">
                      <a16:colId xmlns="" xmlns:a16="http://schemas.microsoft.com/office/drawing/2014/main" val="1133171614"/>
                    </a:ext>
                  </a:extLst>
                </a:gridCol>
                <a:gridCol w="1277287">
                  <a:extLst>
                    <a:ext uri="{9D8B030D-6E8A-4147-A177-3AD203B41FA5}">
                      <a16:colId xmlns="" xmlns:a16="http://schemas.microsoft.com/office/drawing/2014/main" val="3051171062"/>
                    </a:ext>
                  </a:extLst>
                </a:gridCol>
                <a:gridCol w="1277287">
                  <a:extLst>
                    <a:ext uri="{9D8B030D-6E8A-4147-A177-3AD203B41FA5}">
                      <a16:colId xmlns="" xmlns:a16="http://schemas.microsoft.com/office/drawing/2014/main" val="3092408519"/>
                    </a:ext>
                  </a:extLst>
                </a:gridCol>
              </a:tblGrid>
              <a:tr h="616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역사책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동화책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소설책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29791264"/>
                  </a:ext>
                </a:extLst>
              </a:tr>
              <a:tr h="616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수 </a:t>
                      </a:r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51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342293370"/>
                  </a:ext>
                </a:extLst>
              </a:tr>
            </a:tbl>
          </a:graphicData>
        </a:graphic>
      </p:graphicFrame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표의 빈칸에 알맞은 수를 써넣으세요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890733C2-07FE-409E-A16C-1D84D42487AF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공부할 준비가 되어 있나요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="" xmlns:a16="http://schemas.microsoft.com/office/drawing/2014/main" id="{4843D476-2BCB-4BC1-AE59-7627CB371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grpSp>
        <p:nvGrpSpPr>
          <p:cNvPr id="83" name="그룹 82">
            <a:extLst>
              <a:ext uri="{FF2B5EF4-FFF2-40B4-BE49-F238E27FC236}">
                <a16:creationId xmlns="" xmlns:a16="http://schemas.microsoft.com/office/drawing/2014/main" id="{45AA05A5-E42C-4C25-844E-08D52AFBADD2}"/>
              </a:ext>
            </a:extLst>
          </p:cNvPr>
          <p:cNvGrpSpPr/>
          <p:nvPr/>
        </p:nvGrpSpPr>
        <p:grpSpPr>
          <a:xfrm>
            <a:off x="6062161" y="1167302"/>
            <a:ext cx="850099" cy="346249"/>
            <a:chOff x="7016896" y="3458173"/>
            <a:chExt cx="850099" cy="346249"/>
          </a:xfrm>
        </p:grpSpPr>
        <p:sp>
          <p:nvSpPr>
            <p:cNvPr id="84" name="순서도: 대체 처리 83">
              <a:extLst>
                <a:ext uri="{FF2B5EF4-FFF2-40B4-BE49-F238E27FC236}">
                  <a16:creationId xmlns="" xmlns:a16="http://schemas.microsoft.com/office/drawing/2014/main" id="{021361A3-474E-40D6-8C72-92E026A286F1}"/>
                </a:ext>
              </a:extLst>
            </p:cNvPr>
            <p:cNvSpPr/>
            <p:nvPr/>
          </p:nvSpPr>
          <p:spPr>
            <a:xfrm>
              <a:off x="7029742" y="351731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순서도: 대체 처리 84">
              <a:extLst>
                <a:ext uri="{FF2B5EF4-FFF2-40B4-BE49-F238E27FC236}">
                  <a16:creationId xmlns="" xmlns:a16="http://schemas.microsoft.com/office/drawing/2014/main" id="{B0D09D49-BE78-48BD-BB3E-D38A21C137DA}"/>
                </a:ext>
              </a:extLst>
            </p:cNvPr>
            <p:cNvSpPr/>
            <p:nvPr/>
          </p:nvSpPr>
          <p:spPr>
            <a:xfrm>
              <a:off x="7029742" y="351995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순서도: 대체 처리 85">
              <a:extLst>
                <a:ext uri="{FF2B5EF4-FFF2-40B4-BE49-F238E27FC236}">
                  <a16:creationId xmlns="" xmlns:a16="http://schemas.microsoft.com/office/drawing/2014/main" id="{E94CB72E-9674-44F4-86B8-0ECEAC88BE01}"/>
                </a:ext>
              </a:extLst>
            </p:cNvPr>
            <p:cNvSpPr/>
            <p:nvPr/>
          </p:nvSpPr>
          <p:spPr>
            <a:xfrm>
              <a:off x="7310345" y="351995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순서도: 대체 처리 86">
              <a:extLst>
                <a:ext uri="{FF2B5EF4-FFF2-40B4-BE49-F238E27FC236}">
                  <a16:creationId xmlns="" xmlns:a16="http://schemas.microsoft.com/office/drawing/2014/main" id="{6C300ACC-B51F-4C08-A099-10712421070C}"/>
                </a:ext>
              </a:extLst>
            </p:cNvPr>
            <p:cNvSpPr/>
            <p:nvPr/>
          </p:nvSpPr>
          <p:spPr>
            <a:xfrm>
              <a:off x="7595427" y="351995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순서도: 대체 처리 88">
              <a:extLst>
                <a:ext uri="{FF2B5EF4-FFF2-40B4-BE49-F238E27FC236}">
                  <a16:creationId xmlns="" xmlns:a16="http://schemas.microsoft.com/office/drawing/2014/main" id="{139F318E-1B95-4F57-9E45-B11F6179E181}"/>
                </a:ext>
              </a:extLst>
            </p:cNvPr>
            <p:cNvSpPr/>
            <p:nvPr/>
          </p:nvSpPr>
          <p:spPr>
            <a:xfrm>
              <a:off x="7308347" y="351969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순서도: 대체 처리 89">
              <a:extLst>
                <a:ext uri="{FF2B5EF4-FFF2-40B4-BE49-F238E27FC236}">
                  <a16:creationId xmlns="" xmlns:a16="http://schemas.microsoft.com/office/drawing/2014/main" id="{3FE141F0-60B1-4449-BA6C-57C1F54C3A3F}"/>
                </a:ext>
              </a:extLst>
            </p:cNvPr>
            <p:cNvSpPr/>
            <p:nvPr/>
          </p:nvSpPr>
          <p:spPr>
            <a:xfrm>
              <a:off x="7594645" y="351995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2" name="그룹 91">
              <a:extLst>
                <a:ext uri="{FF2B5EF4-FFF2-40B4-BE49-F238E27FC236}">
                  <a16:creationId xmlns="" xmlns:a16="http://schemas.microsoft.com/office/drawing/2014/main" id="{875101F6-E50A-4128-9C9E-5EA79E4579D6}"/>
                </a:ext>
              </a:extLst>
            </p:cNvPr>
            <p:cNvGrpSpPr/>
            <p:nvPr/>
          </p:nvGrpSpPr>
          <p:grpSpPr>
            <a:xfrm>
              <a:off x="7016896" y="3458173"/>
              <a:ext cx="850099" cy="346249"/>
              <a:chOff x="7016896" y="3458173"/>
              <a:chExt cx="850099" cy="346249"/>
            </a:xfrm>
          </p:grpSpPr>
          <p:sp>
            <p:nvSpPr>
              <p:cNvPr id="93" name="TextBox 92">
                <a:extLst>
                  <a:ext uri="{FF2B5EF4-FFF2-40B4-BE49-F238E27FC236}">
                    <a16:creationId xmlns="" xmlns:a16="http://schemas.microsoft.com/office/drawing/2014/main" id="{E6A69A76-0DA6-4296-A1DB-CD5A0E3E1F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16896" y="3458173"/>
                <a:ext cx="276475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="" xmlns:a16="http://schemas.microsoft.com/office/drawing/2014/main" id="{C7B8D2AD-CB46-46BE-9E2D-59B43DC6BD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98581" y="3467650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="" xmlns:a16="http://schemas.microsoft.com/office/drawing/2014/main" id="{52AB63BF-BD3B-4E56-BD9A-37A4D53430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90520" y="3462936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sp>
        <p:nvSpPr>
          <p:cNvPr id="103" name="순서도: 대체 처리 102">
            <a:extLst>
              <a:ext uri="{FF2B5EF4-FFF2-40B4-BE49-F238E27FC236}">
                <a16:creationId xmlns="" xmlns:a16="http://schemas.microsoft.com/office/drawing/2014/main" id="{4B3B5A04-8705-40ED-A185-DFC3851A1DCD}"/>
              </a:ext>
            </a:extLst>
          </p:cNvPr>
          <p:cNvSpPr/>
          <p:nvPr/>
        </p:nvSpPr>
        <p:spPr>
          <a:xfrm>
            <a:off x="5575320" y="1233087"/>
            <a:ext cx="455352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56AB80E1-A003-4095-A3BB-E549C74B8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9316" y="1172016"/>
            <a:ext cx="50940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2">
            <a:extLst>
              <a:ext uri="{FF2B5EF4-FFF2-40B4-BE49-F238E27FC236}">
                <a16:creationId xmlns="" xmlns:a16="http://schemas.microsoft.com/office/drawing/2014/main" id="{63269324-87AE-4CFA-8D2C-AEC1CC391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7" y="2873553"/>
            <a:ext cx="257021" cy="103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12">
            <a:extLst>
              <a:ext uri="{FF2B5EF4-FFF2-40B4-BE49-F238E27FC236}">
                <a16:creationId xmlns="" xmlns:a16="http://schemas.microsoft.com/office/drawing/2014/main" id="{CE9ABA4D-DA6C-44FC-8E5A-2D8D91351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43">
            <a:extLst>
              <a:ext uri="{FF2B5EF4-FFF2-40B4-BE49-F238E27FC236}">
                <a16:creationId xmlns="" xmlns:a16="http://schemas.microsoft.com/office/drawing/2014/main" id="{A214AF29-3C6C-4654-B9FD-894A1CE8595F}"/>
              </a:ext>
            </a:extLst>
          </p:cNvPr>
          <p:cNvSpPr txBox="1"/>
          <p:nvPr/>
        </p:nvSpPr>
        <p:spPr>
          <a:xfrm>
            <a:off x="2069511" y="2521591"/>
            <a:ext cx="310068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좋아하는 책의 종류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62BEB415-35DD-440D-9F15-F2294920E41B}"/>
              </a:ext>
            </a:extLst>
          </p:cNvPr>
          <p:cNvGrpSpPr/>
          <p:nvPr/>
        </p:nvGrpSpPr>
        <p:grpSpPr>
          <a:xfrm>
            <a:off x="192745" y="4007149"/>
            <a:ext cx="6667165" cy="1230137"/>
            <a:chOff x="192745" y="4043153"/>
            <a:chExt cx="6667165" cy="1230137"/>
          </a:xfrm>
        </p:grpSpPr>
        <p:sp>
          <p:nvSpPr>
            <p:cNvPr id="45" name="직사각형 44">
              <a:extLst>
                <a:ext uri="{FF2B5EF4-FFF2-40B4-BE49-F238E27FC236}">
                  <a16:creationId xmlns="" xmlns:a16="http://schemas.microsoft.com/office/drawing/2014/main" id="{E002057A-A623-45E4-B109-895AB30A2EE9}"/>
                </a:ext>
              </a:extLst>
            </p:cNvPr>
            <p:cNvSpPr/>
            <p:nvPr/>
          </p:nvSpPr>
          <p:spPr>
            <a:xfrm>
              <a:off x="192745" y="4188070"/>
              <a:ext cx="6667165" cy="89711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6" name="모서리가 둥근 직사각형 38">
              <a:extLst>
                <a:ext uri="{FF2B5EF4-FFF2-40B4-BE49-F238E27FC236}">
                  <a16:creationId xmlns="" xmlns:a16="http://schemas.microsoft.com/office/drawing/2014/main" id="{2CE47DFA-D26A-4CEB-B673-3B2B2E820465}"/>
                </a:ext>
              </a:extLst>
            </p:cNvPr>
            <p:cNvSpPr/>
            <p:nvPr/>
          </p:nvSpPr>
          <p:spPr>
            <a:xfrm>
              <a:off x="338478" y="4043153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9" name="직각 삼각형 48">
              <a:extLst>
                <a:ext uri="{FF2B5EF4-FFF2-40B4-BE49-F238E27FC236}">
                  <a16:creationId xmlns="" xmlns:a16="http://schemas.microsoft.com/office/drawing/2014/main" id="{044D3593-C1E9-4508-91C8-A6F3737FA112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0" name="직사각형 21">
            <a:extLst>
              <a:ext uri="{FF2B5EF4-FFF2-40B4-BE49-F238E27FC236}">
                <a16:creationId xmlns="" xmlns:a16="http://schemas.microsoft.com/office/drawing/2014/main" id="{DD539214-8AC9-4788-8A85-D9616E7CD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624DE173-CE8B-4A23-A286-11FFEF4710DD}"/>
              </a:ext>
            </a:extLst>
          </p:cNvPr>
          <p:cNvSpPr txBox="1"/>
          <p:nvPr/>
        </p:nvSpPr>
        <p:spPr>
          <a:xfrm flipH="1">
            <a:off x="272772" y="4342561"/>
            <a:ext cx="644311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동화책을 좋아하는 학생 수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＝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51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19600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74~75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243537" y="2518485"/>
            <a:ext cx="2717862" cy="3664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좋아하는 책의 종류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3184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29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101" name="TextBox 43">
            <a:extLst>
              <a:ext uri="{FF2B5EF4-FFF2-40B4-BE49-F238E27FC236}">
                <a16:creationId xmlns="" xmlns:a16="http://schemas.microsoft.com/office/drawing/2014/main" id="{F0A41360-41D3-42B1-8801-E1C3A3488828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표를 보고 그림그래프를 완성해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0322A389-88E5-46A7-83BF-216B3412D623}"/>
              </a:ext>
            </a:extLst>
          </p:cNvPr>
          <p:cNvGrpSpPr/>
          <p:nvPr/>
        </p:nvGrpSpPr>
        <p:grpSpPr>
          <a:xfrm>
            <a:off x="6062161" y="1173959"/>
            <a:ext cx="850099" cy="346249"/>
            <a:chOff x="5706913" y="1173959"/>
            <a:chExt cx="850099" cy="346249"/>
          </a:xfrm>
        </p:grpSpPr>
        <p:sp>
          <p:nvSpPr>
            <p:cNvPr id="30" name="순서도: 대체 처리 29">
              <a:extLst>
                <a:ext uri="{FF2B5EF4-FFF2-40B4-BE49-F238E27FC236}">
                  <a16:creationId xmlns="" xmlns:a16="http://schemas.microsoft.com/office/drawing/2014/main" id="{9D7E2527-3006-4630-9AB3-26A3E8AC1DA0}"/>
                </a:ext>
              </a:extLst>
            </p:cNvPr>
            <p:cNvSpPr/>
            <p:nvPr/>
          </p:nvSpPr>
          <p:spPr>
            <a:xfrm>
              <a:off x="5998364" y="123548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순서도: 대체 처리 30">
              <a:extLst>
                <a:ext uri="{FF2B5EF4-FFF2-40B4-BE49-F238E27FC236}">
                  <a16:creationId xmlns="" xmlns:a16="http://schemas.microsoft.com/office/drawing/2014/main" id="{2038C856-B2D8-4DDB-969F-24E04D4E0BFF}"/>
                </a:ext>
              </a:extLst>
            </p:cNvPr>
            <p:cNvSpPr/>
            <p:nvPr/>
          </p:nvSpPr>
          <p:spPr>
            <a:xfrm>
              <a:off x="5719759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순서도: 대체 처리 31">
              <a:extLst>
                <a:ext uri="{FF2B5EF4-FFF2-40B4-BE49-F238E27FC236}">
                  <a16:creationId xmlns="" xmlns:a16="http://schemas.microsoft.com/office/drawing/2014/main" id="{0EC6CCB8-E288-4905-84E2-C9E1B09E40C0}"/>
                </a:ext>
              </a:extLst>
            </p:cNvPr>
            <p:cNvSpPr/>
            <p:nvPr/>
          </p:nvSpPr>
          <p:spPr>
            <a:xfrm>
              <a:off x="5719759" y="123310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순서도: 대체 처리 32">
              <a:extLst>
                <a:ext uri="{FF2B5EF4-FFF2-40B4-BE49-F238E27FC236}">
                  <a16:creationId xmlns="" xmlns:a16="http://schemas.microsoft.com/office/drawing/2014/main" id="{39FEF300-5D40-4FC8-97D7-310EFAED7D95}"/>
                </a:ext>
              </a:extLst>
            </p:cNvPr>
            <p:cNvSpPr/>
            <p:nvPr/>
          </p:nvSpPr>
          <p:spPr>
            <a:xfrm>
              <a:off x="6000362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순서도: 대체 처리 33">
              <a:extLst>
                <a:ext uri="{FF2B5EF4-FFF2-40B4-BE49-F238E27FC236}">
                  <a16:creationId xmlns="" xmlns:a16="http://schemas.microsoft.com/office/drawing/2014/main" id="{2C2BDA4A-FB49-4477-8B5D-C2356CCA1015}"/>
                </a:ext>
              </a:extLst>
            </p:cNvPr>
            <p:cNvSpPr/>
            <p:nvPr/>
          </p:nvSpPr>
          <p:spPr>
            <a:xfrm>
              <a:off x="6285444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순서도: 대체 처리 35">
              <a:extLst>
                <a:ext uri="{FF2B5EF4-FFF2-40B4-BE49-F238E27FC236}">
                  <a16:creationId xmlns="" xmlns:a16="http://schemas.microsoft.com/office/drawing/2014/main" id="{F40C4B7A-2F5E-455C-B80B-8EDDAE2A7757}"/>
                </a:ext>
              </a:extLst>
            </p:cNvPr>
            <p:cNvSpPr/>
            <p:nvPr/>
          </p:nvSpPr>
          <p:spPr>
            <a:xfrm>
              <a:off x="6284662" y="12357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="" xmlns:a16="http://schemas.microsoft.com/office/drawing/2014/main" id="{FEBB5CAD-36C6-4FF2-92DE-E172F9A1E848}"/>
                </a:ext>
              </a:extLst>
            </p:cNvPr>
            <p:cNvGrpSpPr/>
            <p:nvPr/>
          </p:nvGrpSpPr>
          <p:grpSpPr>
            <a:xfrm>
              <a:off x="5706913" y="1173959"/>
              <a:ext cx="850099" cy="346249"/>
              <a:chOff x="7016896" y="3458173"/>
              <a:chExt cx="850099" cy="346249"/>
            </a:xfrm>
          </p:grpSpPr>
          <p:sp>
            <p:nvSpPr>
              <p:cNvPr id="39" name="TextBox 38">
                <a:extLst>
                  <a:ext uri="{FF2B5EF4-FFF2-40B4-BE49-F238E27FC236}">
                    <a16:creationId xmlns="" xmlns:a16="http://schemas.microsoft.com/office/drawing/2014/main" id="{DA074720-CCD0-4587-8A4B-E5408A101F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16896" y="3458173"/>
                <a:ext cx="276475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="" xmlns:a16="http://schemas.microsoft.com/office/drawing/2014/main" id="{BDD0AAAC-3C1B-4BED-AE61-C26B059DDD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98581" y="3467650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="" xmlns:a16="http://schemas.microsoft.com/office/drawing/2014/main" id="{9A141A4A-2BC1-4049-A7DB-BB64A657F2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90520" y="3462936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sp>
        <p:nvSpPr>
          <p:cNvPr id="43" name="순서도: 대체 처리 42">
            <a:extLst>
              <a:ext uri="{FF2B5EF4-FFF2-40B4-BE49-F238E27FC236}">
                <a16:creationId xmlns="" xmlns:a16="http://schemas.microsoft.com/office/drawing/2014/main" id="{DC7D83A5-B051-46AA-9312-67545EB8B03C}"/>
              </a:ext>
            </a:extLst>
          </p:cNvPr>
          <p:cNvSpPr/>
          <p:nvPr/>
        </p:nvSpPr>
        <p:spPr>
          <a:xfrm>
            <a:off x="5575320" y="1239744"/>
            <a:ext cx="455352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66046F3E-402E-4379-B6AE-11EB52113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9316" y="1178673"/>
            <a:ext cx="50940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030A2CC6-8072-4D8C-A92A-7CDB44AA8801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공부할 준비가 되어 있나요</a:t>
            </a:r>
          </a:p>
        </p:txBody>
      </p:sp>
      <p:sp>
        <p:nvSpPr>
          <p:cNvPr id="49" name="TextBox 8">
            <a:extLst>
              <a:ext uri="{FF2B5EF4-FFF2-40B4-BE49-F238E27FC236}">
                <a16:creationId xmlns="" xmlns:a16="http://schemas.microsoft.com/office/drawing/2014/main" id="{DC7726B1-84AF-43DE-9CDB-F2C99AAFA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pic>
        <p:nvPicPr>
          <p:cNvPr id="46" name="Picture 2">
            <a:extLst>
              <a:ext uri="{FF2B5EF4-FFF2-40B4-BE49-F238E27FC236}">
                <a16:creationId xmlns="" xmlns:a16="http://schemas.microsoft.com/office/drawing/2014/main" id="{E99EA731-F74A-4E44-8870-DEED6806A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7" y="2873553"/>
            <a:ext cx="257021" cy="103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2" name="표 6">
            <a:extLst>
              <a:ext uri="{FF2B5EF4-FFF2-40B4-BE49-F238E27FC236}">
                <a16:creationId xmlns="" xmlns:a16="http://schemas.microsoft.com/office/drawing/2014/main" id="{9CBB3EAE-6F49-4D98-809C-E06176777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299964"/>
              </p:ext>
            </p:extLst>
          </p:nvPr>
        </p:nvGraphicFramePr>
        <p:xfrm>
          <a:off x="401109" y="2560070"/>
          <a:ext cx="5223641" cy="2467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5641">
                  <a:extLst>
                    <a:ext uri="{9D8B030D-6E8A-4147-A177-3AD203B41FA5}">
                      <a16:colId xmlns="" xmlns:a16="http://schemas.microsoft.com/office/drawing/2014/main" val="2624187412"/>
                    </a:ext>
                  </a:extLst>
                </a:gridCol>
                <a:gridCol w="4068000">
                  <a:extLst>
                    <a:ext uri="{9D8B030D-6E8A-4147-A177-3AD203B41FA5}">
                      <a16:colId xmlns="" xmlns:a16="http://schemas.microsoft.com/office/drawing/2014/main" val="3156824980"/>
                    </a:ext>
                  </a:extLst>
                </a:gridCol>
              </a:tblGrid>
              <a:tr h="616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종류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29791264"/>
                  </a:ext>
                </a:extLst>
              </a:tr>
              <a:tr h="616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역사책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42293370"/>
                  </a:ext>
                </a:extLst>
              </a:tr>
              <a:tr h="616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동화책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69075481"/>
                  </a:ext>
                </a:extLst>
              </a:tr>
              <a:tr h="616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소설책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48240607"/>
                  </a:ext>
                </a:extLst>
              </a:tr>
            </a:tbl>
          </a:graphicData>
        </a:graphic>
      </p:graphicFrame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96085D4B-CA27-48CF-A3C7-2D300D045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104" y="3278998"/>
            <a:ext cx="360000" cy="355000"/>
          </a:xfrm>
          <a:prstGeom prst="rect">
            <a:avLst/>
          </a:prstGeom>
        </p:spPr>
      </p:pic>
      <p:sp>
        <p:nvSpPr>
          <p:cNvPr id="59" name="TextBox 43">
            <a:extLst>
              <a:ext uri="{FF2B5EF4-FFF2-40B4-BE49-F238E27FC236}">
                <a16:creationId xmlns="" xmlns:a16="http://schemas.microsoft.com/office/drawing/2014/main" id="{246199E2-4D3F-4640-8866-F3D59BDA17BC}"/>
              </a:ext>
            </a:extLst>
          </p:cNvPr>
          <p:cNvSpPr txBox="1"/>
          <p:nvPr/>
        </p:nvSpPr>
        <p:spPr>
          <a:xfrm>
            <a:off x="1363303" y="2096852"/>
            <a:ext cx="310068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좋아하는 책의 종류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A5FB8CBE-84F4-4D63-98F2-934ED9F2FA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104" y="4518016"/>
            <a:ext cx="360000" cy="355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9CBB971B-DCC1-4BB3-AFB8-B4DC0291F2EF}"/>
              </a:ext>
            </a:extLst>
          </p:cNvPr>
          <p:cNvGrpSpPr/>
          <p:nvPr/>
        </p:nvGrpSpPr>
        <p:grpSpPr>
          <a:xfrm>
            <a:off x="6225887" y="4072525"/>
            <a:ext cx="790187" cy="785312"/>
            <a:chOff x="6228184" y="4272856"/>
            <a:chExt cx="790187" cy="785312"/>
          </a:xfrm>
        </p:grpSpPr>
        <p:sp>
          <p:nvSpPr>
            <p:cNvPr id="62" name="TextBox 43">
              <a:extLst>
                <a:ext uri="{FF2B5EF4-FFF2-40B4-BE49-F238E27FC236}">
                  <a16:creationId xmlns="" xmlns:a16="http://schemas.microsoft.com/office/drawing/2014/main" id="{7703894C-D19C-4ACA-B721-D053B48A6C41}"/>
                </a:ext>
              </a:extLst>
            </p:cNvPr>
            <p:cNvSpPr txBox="1"/>
            <p:nvPr/>
          </p:nvSpPr>
          <p:spPr>
            <a:xfrm>
              <a:off x="6228184" y="4272856"/>
              <a:ext cx="790187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명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TextBox 43">
              <a:extLst>
                <a:ext uri="{FF2B5EF4-FFF2-40B4-BE49-F238E27FC236}">
                  <a16:creationId xmlns="" xmlns:a16="http://schemas.microsoft.com/office/drawing/2014/main" id="{3AB93586-08CA-4A51-AD63-D9BFB04F942A}"/>
                </a:ext>
              </a:extLst>
            </p:cNvPr>
            <p:cNvSpPr txBox="1"/>
            <p:nvPr/>
          </p:nvSpPr>
          <p:spPr>
            <a:xfrm>
              <a:off x="6228184" y="4673447"/>
              <a:ext cx="790187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명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65" name="그림 64">
            <a:extLst>
              <a:ext uri="{FF2B5EF4-FFF2-40B4-BE49-F238E27FC236}">
                <a16:creationId xmlns="" xmlns:a16="http://schemas.microsoft.com/office/drawing/2014/main" id="{3FF87BC3-A12C-4220-A1F4-97383E0964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0132" y="4041068"/>
            <a:ext cx="465755" cy="796116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A6D2D29C-245E-4097-A625-9E1ED310D530}"/>
              </a:ext>
            </a:extLst>
          </p:cNvPr>
          <p:cNvGrpSpPr/>
          <p:nvPr/>
        </p:nvGrpSpPr>
        <p:grpSpPr>
          <a:xfrm>
            <a:off x="1691858" y="3861554"/>
            <a:ext cx="2448981" cy="444800"/>
            <a:chOff x="1592144" y="4066149"/>
            <a:chExt cx="2448981" cy="444800"/>
          </a:xfrm>
        </p:grpSpPr>
        <p:pic>
          <p:nvPicPr>
            <p:cNvPr id="66" name="그림 65">
              <a:extLst>
                <a:ext uri="{FF2B5EF4-FFF2-40B4-BE49-F238E27FC236}">
                  <a16:creationId xmlns="" xmlns:a16="http://schemas.microsoft.com/office/drawing/2014/main" id="{C73C639F-4ABC-4618-A54B-62DDD3E7F1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44128"/>
            <a:stretch/>
          </p:blipFill>
          <p:spPr>
            <a:xfrm>
              <a:off x="1592144" y="4066149"/>
              <a:ext cx="465755" cy="444800"/>
            </a:xfrm>
            <a:prstGeom prst="rect">
              <a:avLst/>
            </a:prstGeom>
          </p:spPr>
        </p:pic>
        <p:pic>
          <p:nvPicPr>
            <p:cNvPr id="67" name="그림 66">
              <a:extLst>
                <a:ext uri="{FF2B5EF4-FFF2-40B4-BE49-F238E27FC236}">
                  <a16:creationId xmlns="" xmlns:a16="http://schemas.microsoft.com/office/drawing/2014/main" id="{C7747726-43CC-4C8E-8B52-EBB3995CE6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5565" t="55409" r="14863"/>
            <a:stretch/>
          </p:blipFill>
          <p:spPr>
            <a:xfrm>
              <a:off x="3717089" y="4154627"/>
              <a:ext cx="324036" cy="355000"/>
            </a:xfrm>
            <a:prstGeom prst="rect">
              <a:avLst/>
            </a:prstGeom>
          </p:spPr>
        </p:pic>
        <p:pic>
          <p:nvPicPr>
            <p:cNvPr id="68" name="그림 67">
              <a:extLst>
                <a:ext uri="{FF2B5EF4-FFF2-40B4-BE49-F238E27FC236}">
                  <a16:creationId xmlns="" xmlns:a16="http://schemas.microsoft.com/office/drawing/2014/main" id="{AB459DAE-73F9-48CE-9F81-625F46F023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44128"/>
            <a:stretch/>
          </p:blipFill>
          <p:spPr>
            <a:xfrm>
              <a:off x="2017133" y="4066149"/>
              <a:ext cx="465755" cy="444800"/>
            </a:xfrm>
            <a:prstGeom prst="rect">
              <a:avLst/>
            </a:prstGeom>
          </p:spPr>
        </p:pic>
        <p:pic>
          <p:nvPicPr>
            <p:cNvPr id="69" name="그림 68">
              <a:extLst>
                <a:ext uri="{FF2B5EF4-FFF2-40B4-BE49-F238E27FC236}">
                  <a16:creationId xmlns="" xmlns:a16="http://schemas.microsoft.com/office/drawing/2014/main" id="{325ECAEE-6AD3-4A14-BC37-4AE512EB1A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44128"/>
            <a:stretch/>
          </p:blipFill>
          <p:spPr>
            <a:xfrm>
              <a:off x="2442122" y="4066149"/>
              <a:ext cx="465755" cy="444800"/>
            </a:xfrm>
            <a:prstGeom prst="rect">
              <a:avLst/>
            </a:prstGeom>
          </p:spPr>
        </p:pic>
        <p:pic>
          <p:nvPicPr>
            <p:cNvPr id="70" name="그림 69">
              <a:extLst>
                <a:ext uri="{FF2B5EF4-FFF2-40B4-BE49-F238E27FC236}">
                  <a16:creationId xmlns="" xmlns:a16="http://schemas.microsoft.com/office/drawing/2014/main" id="{C1FA06BF-42E4-4056-8959-8550349095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44128"/>
            <a:stretch/>
          </p:blipFill>
          <p:spPr>
            <a:xfrm>
              <a:off x="2867111" y="4066149"/>
              <a:ext cx="465755" cy="444800"/>
            </a:xfrm>
            <a:prstGeom prst="rect">
              <a:avLst/>
            </a:prstGeom>
          </p:spPr>
        </p:pic>
        <p:pic>
          <p:nvPicPr>
            <p:cNvPr id="71" name="그림 70">
              <a:extLst>
                <a:ext uri="{FF2B5EF4-FFF2-40B4-BE49-F238E27FC236}">
                  <a16:creationId xmlns="" xmlns:a16="http://schemas.microsoft.com/office/drawing/2014/main" id="{BB89D5E2-0D3C-44B0-82FF-470AB58AAB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44128"/>
            <a:stretch/>
          </p:blipFill>
          <p:spPr>
            <a:xfrm>
              <a:off x="3292100" y="4066149"/>
              <a:ext cx="465755" cy="444800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D28A7F71-AA5E-464F-A74E-6C4D5BBF6503}"/>
              </a:ext>
            </a:extLst>
          </p:cNvPr>
          <p:cNvGrpSpPr/>
          <p:nvPr/>
        </p:nvGrpSpPr>
        <p:grpSpPr>
          <a:xfrm>
            <a:off x="1691858" y="3234098"/>
            <a:ext cx="2691646" cy="460693"/>
            <a:chOff x="1592144" y="3450122"/>
            <a:chExt cx="2691646" cy="460693"/>
          </a:xfrm>
        </p:grpSpPr>
        <p:pic>
          <p:nvPicPr>
            <p:cNvPr id="73" name="그림 72">
              <a:extLst>
                <a:ext uri="{FF2B5EF4-FFF2-40B4-BE49-F238E27FC236}">
                  <a16:creationId xmlns="" xmlns:a16="http://schemas.microsoft.com/office/drawing/2014/main" id="{BAB1B9B4-AA33-4EFF-BCD2-3BC4F19BFB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44128"/>
            <a:stretch/>
          </p:blipFill>
          <p:spPr>
            <a:xfrm>
              <a:off x="1592144" y="3450122"/>
              <a:ext cx="465755" cy="444800"/>
            </a:xfrm>
            <a:prstGeom prst="rect">
              <a:avLst/>
            </a:prstGeom>
          </p:spPr>
        </p:pic>
        <p:pic>
          <p:nvPicPr>
            <p:cNvPr id="75" name="그림 74">
              <a:extLst>
                <a:ext uri="{FF2B5EF4-FFF2-40B4-BE49-F238E27FC236}">
                  <a16:creationId xmlns="" xmlns:a16="http://schemas.microsoft.com/office/drawing/2014/main" id="{EB4D53B9-EED9-4591-8073-8B978618E8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44128"/>
            <a:stretch/>
          </p:blipFill>
          <p:spPr>
            <a:xfrm>
              <a:off x="2011356" y="3450122"/>
              <a:ext cx="465755" cy="444800"/>
            </a:xfrm>
            <a:prstGeom prst="rect">
              <a:avLst/>
            </a:prstGeom>
          </p:spPr>
        </p:pic>
        <p:pic>
          <p:nvPicPr>
            <p:cNvPr id="76" name="그림 75">
              <a:extLst>
                <a:ext uri="{FF2B5EF4-FFF2-40B4-BE49-F238E27FC236}">
                  <a16:creationId xmlns="" xmlns:a16="http://schemas.microsoft.com/office/drawing/2014/main" id="{B20B80C5-4A53-4A9F-A29E-7DAE8F297D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44128"/>
            <a:stretch/>
          </p:blipFill>
          <p:spPr>
            <a:xfrm>
              <a:off x="2430568" y="3450122"/>
              <a:ext cx="465755" cy="444800"/>
            </a:xfrm>
            <a:prstGeom prst="rect">
              <a:avLst/>
            </a:prstGeom>
          </p:spPr>
        </p:pic>
        <p:pic>
          <p:nvPicPr>
            <p:cNvPr id="78" name="그림 77">
              <a:extLst>
                <a:ext uri="{FF2B5EF4-FFF2-40B4-BE49-F238E27FC236}">
                  <a16:creationId xmlns="" xmlns:a16="http://schemas.microsoft.com/office/drawing/2014/main" id="{7DDFDD6F-FB4B-4498-AD36-BF69368915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5565" t="55409" r="14863"/>
            <a:stretch/>
          </p:blipFill>
          <p:spPr>
            <a:xfrm>
              <a:off x="2849780" y="3555815"/>
              <a:ext cx="324036" cy="355000"/>
            </a:xfrm>
            <a:prstGeom prst="rect">
              <a:avLst/>
            </a:prstGeom>
          </p:spPr>
        </p:pic>
        <p:pic>
          <p:nvPicPr>
            <p:cNvPr id="79" name="그림 78">
              <a:extLst>
                <a:ext uri="{FF2B5EF4-FFF2-40B4-BE49-F238E27FC236}">
                  <a16:creationId xmlns="" xmlns:a16="http://schemas.microsoft.com/office/drawing/2014/main" id="{A38328C3-640C-4F83-91D4-EEE9D843AB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5565" t="55409" r="14863"/>
            <a:stretch/>
          </p:blipFill>
          <p:spPr>
            <a:xfrm>
              <a:off x="3127274" y="3555815"/>
              <a:ext cx="324036" cy="355000"/>
            </a:xfrm>
            <a:prstGeom prst="rect">
              <a:avLst/>
            </a:prstGeom>
          </p:spPr>
        </p:pic>
        <p:pic>
          <p:nvPicPr>
            <p:cNvPr id="80" name="그림 79">
              <a:extLst>
                <a:ext uri="{FF2B5EF4-FFF2-40B4-BE49-F238E27FC236}">
                  <a16:creationId xmlns="" xmlns:a16="http://schemas.microsoft.com/office/drawing/2014/main" id="{C53F414C-7D58-4FF7-BC9E-4BE66FD320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5565" t="55409" r="14863"/>
            <a:stretch/>
          </p:blipFill>
          <p:spPr>
            <a:xfrm>
              <a:off x="3404768" y="3555815"/>
              <a:ext cx="324036" cy="355000"/>
            </a:xfrm>
            <a:prstGeom prst="rect">
              <a:avLst/>
            </a:prstGeom>
          </p:spPr>
        </p:pic>
        <p:pic>
          <p:nvPicPr>
            <p:cNvPr id="81" name="그림 80">
              <a:extLst>
                <a:ext uri="{FF2B5EF4-FFF2-40B4-BE49-F238E27FC236}">
                  <a16:creationId xmlns="" xmlns:a16="http://schemas.microsoft.com/office/drawing/2014/main" id="{407D9D50-BE50-4B64-93F9-786ED64460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5565" t="55409" r="14863"/>
            <a:stretch/>
          </p:blipFill>
          <p:spPr>
            <a:xfrm>
              <a:off x="3682262" y="3555815"/>
              <a:ext cx="324036" cy="355000"/>
            </a:xfrm>
            <a:prstGeom prst="rect">
              <a:avLst/>
            </a:prstGeom>
          </p:spPr>
        </p:pic>
        <p:pic>
          <p:nvPicPr>
            <p:cNvPr id="82" name="그림 81">
              <a:extLst>
                <a:ext uri="{FF2B5EF4-FFF2-40B4-BE49-F238E27FC236}">
                  <a16:creationId xmlns="" xmlns:a16="http://schemas.microsoft.com/office/drawing/2014/main" id="{1EA73D9B-DEB1-4BC7-87C6-2F4608E262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5565" t="55409" r="14863"/>
            <a:stretch/>
          </p:blipFill>
          <p:spPr>
            <a:xfrm>
              <a:off x="3959754" y="3555815"/>
              <a:ext cx="324036" cy="355000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D9B6CBA0-BB7F-458B-B390-EBA7DF73560A}"/>
              </a:ext>
            </a:extLst>
          </p:cNvPr>
          <p:cNvGrpSpPr/>
          <p:nvPr/>
        </p:nvGrpSpPr>
        <p:grpSpPr>
          <a:xfrm>
            <a:off x="1691858" y="4473116"/>
            <a:ext cx="1595636" cy="444800"/>
            <a:chOff x="1583668" y="4689140"/>
            <a:chExt cx="1595636" cy="444800"/>
          </a:xfrm>
        </p:grpSpPr>
        <p:pic>
          <p:nvPicPr>
            <p:cNvPr id="83" name="그림 82">
              <a:extLst>
                <a:ext uri="{FF2B5EF4-FFF2-40B4-BE49-F238E27FC236}">
                  <a16:creationId xmlns="" xmlns:a16="http://schemas.microsoft.com/office/drawing/2014/main" id="{26C7CD73-6C26-4851-981C-B59CBF31D6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44128"/>
            <a:stretch/>
          </p:blipFill>
          <p:spPr>
            <a:xfrm>
              <a:off x="1583668" y="4689140"/>
              <a:ext cx="465755" cy="444800"/>
            </a:xfrm>
            <a:prstGeom prst="rect">
              <a:avLst/>
            </a:prstGeom>
          </p:spPr>
        </p:pic>
        <p:pic>
          <p:nvPicPr>
            <p:cNvPr id="85" name="그림 84">
              <a:extLst>
                <a:ext uri="{FF2B5EF4-FFF2-40B4-BE49-F238E27FC236}">
                  <a16:creationId xmlns="" xmlns:a16="http://schemas.microsoft.com/office/drawing/2014/main" id="{A9389D2F-14D8-4F17-AF15-E82C080A93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5565" t="55409" r="14863"/>
            <a:stretch/>
          </p:blipFill>
          <p:spPr>
            <a:xfrm>
              <a:off x="2022787" y="4778940"/>
              <a:ext cx="324036" cy="355000"/>
            </a:xfrm>
            <a:prstGeom prst="rect">
              <a:avLst/>
            </a:prstGeom>
          </p:spPr>
        </p:pic>
        <p:pic>
          <p:nvPicPr>
            <p:cNvPr id="86" name="그림 85">
              <a:extLst>
                <a:ext uri="{FF2B5EF4-FFF2-40B4-BE49-F238E27FC236}">
                  <a16:creationId xmlns="" xmlns:a16="http://schemas.microsoft.com/office/drawing/2014/main" id="{CDED11CD-BC0D-4C45-8943-DA0B48E0B3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5565" t="55409" r="14863"/>
            <a:stretch/>
          </p:blipFill>
          <p:spPr>
            <a:xfrm>
              <a:off x="2300280" y="4778940"/>
              <a:ext cx="324036" cy="355000"/>
            </a:xfrm>
            <a:prstGeom prst="rect">
              <a:avLst/>
            </a:prstGeom>
          </p:spPr>
        </p:pic>
        <p:pic>
          <p:nvPicPr>
            <p:cNvPr id="87" name="그림 86">
              <a:extLst>
                <a:ext uri="{FF2B5EF4-FFF2-40B4-BE49-F238E27FC236}">
                  <a16:creationId xmlns="" xmlns:a16="http://schemas.microsoft.com/office/drawing/2014/main" id="{BC701F5D-8DBC-4188-A16D-D70FAEE834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5565" t="55409" r="14863"/>
            <a:stretch/>
          </p:blipFill>
          <p:spPr>
            <a:xfrm>
              <a:off x="2577773" y="4778940"/>
              <a:ext cx="324036" cy="355000"/>
            </a:xfrm>
            <a:prstGeom prst="rect">
              <a:avLst/>
            </a:prstGeom>
          </p:spPr>
        </p:pic>
        <p:pic>
          <p:nvPicPr>
            <p:cNvPr id="88" name="그림 87">
              <a:extLst>
                <a:ext uri="{FF2B5EF4-FFF2-40B4-BE49-F238E27FC236}">
                  <a16:creationId xmlns="" xmlns:a16="http://schemas.microsoft.com/office/drawing/2014/main" id="{6585D422-2DE4-4AD2-9FC1-B5D077F5CD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5565" t="55409" r="14863"/>
            <a:stretch/>
          </p:blipFill>
          <p:spPr>
            <a:xfrm>
              <a:off x="2855268" y="4778940"/>
              <a:ext cx="324036" cy="355000"/>
            </a:xfrm>
            <a:prstGeom prst="rect">
              <a:avLst/>
            </a:prstGeom>
          </p:spPr>
        </p:pic>
      </p:grpSp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9F573FDB-201D-480A-B672-4D7B069FFA47}"/>
              </a:ext>
            </a:extLst>
          </p:cNvPr>
          <p:cNvSpPr/>
          <p:nvPr/>
        </p:nvSpPr>
        <p:spPr>
          <a:xfrm>
            <a:off x="135002" y="27389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1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041951"/>
              </p:ext>
            </p:extLst>
          </p:nvPr>
        </p:nvGraphicFramePr>
        <p:xfrm>
          <a:off x="151388" y="6136240"/>
          <a:ext cx="6688864" cy="400568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05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5_0_3_answer.svg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\lesson05\ops\5\images\5_0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" name="TextBox 63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가로 팝업 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14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표 보기 풀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12">
            <a:extLst>
              <a:ext uri="{FF2B5EF4-FFF2-40B4-BE49-F238E27FC236}">
                <a16:creationId xmlns="" xmlns:a16="http://schemas.microsoft.com/office/drawing/2014/main" id="{CE9ABA4D-DA6C-44FC-8E5A-2D8D91351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타원 94">
            <a:extLst>
              <a:ext uri="{FF2B5EF4-FFF2-40B4-BE49-F238E27FC236}">
                <a16:creationId xmlns="" xmlns:a16="http://schemas.microsoft.com/office/drawing/2014/main" id="{BA5D7AF0-1859-475A-B574-A9AE04410C0F}"/>
              </a:ext>
            </a:extLst>
          </p:cNvPr>
          <p:cNvSpPr/>
          <p:nvPr/>
        </p:nvSpPr>
        <p:spPr>
          <a:xfrm>
            <a:off x="4624849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="" xmlns:a16="http://schemas.microsoft.com/office/drawing/2014/main" id="{4D9A740E-9EE9-4AD5-94EA-D09EEDF75D10}"/>
              </a:ext>
            </a:extLst>
          </p:cNvPr>
          <p:cNvSpPr/>
          <p:nvPr/>
        </p:nvSpPr>
        <p:spPr>
          <a:xfrm>
            <a:off x="5634137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7" name="그림 96">
            <a:extLst>
              <a:ext uri="{FF2B5EF4-FFF2-40B4-BE49-F238E27FC236}">
                <a16:creationId xmlns="" xmlns:a16="http://schemas.microsoft.com/office/drawing/2014/main" id="{A5FB8CBE-84F4-4D63-98F2-934ED9F2FA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5240" y="3909885"/>
            <a:ext cx="360000" cy="355000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1583668" y="1043154"/>
            <a:ext cx="19600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74~75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168" y="1604119"/>
            <a:ext cx="944630" cy="344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TextBox 89"/>
          <p:cNvSpPr txBox="1"/>
          <p:nvPr/>
        </p:nvSpPr>
        <p:spPr>
          <a:xfrm>
            <a:off x="5240461" y="1641593"/>
            <a:ext cx="1069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pc="-15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표 보기</a:t>
            </a:r>
            <a:endParaRPr lang="en-US" altLang="ko-KR" sz="1400" b="1" spc="-15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="" xmlns:a16="http://schemas.microsoft.com/office/drawing/2014/main" id="{9F573FDB-201D-480A-B672-4D7B069FFA47}"/>
              </a:ext>
            </a:extLst>
          </p:cNvPr>
          <p:cNvSpPr/>
          <p:nvPr/>
        </p:nvSpPr>
        <p:spPr>
          <a:xfrm>
            <a:off x="4851566" y="145806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1566106" y="2096852"/>
            <a:ext cx="2717862" cy="3664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좋아하는 책의 종류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9251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공부할 준비가 되어 있나요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74~75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0322A389-88E5-46A7-83BF-216B3412D623}"/>
              </a:ext>
            </a:extLst>
          </p:cNvPr>
          <p:cNvGrpSpPr/>
          <p:nvPr/>
        </p:nvGrpSpPr>
        <p:grpSpPr>
          <a:xfrm>
            <a:off x="6062161" y="1173959"/>
            <a:ext cx="850099" cy="346249"/>
            <a:chOff x="5706913" y="1173959"/>
            <a:chExt cx="850099" cy="346249"/>
          </a:xfrm>
        </p:grpSpPr>
        <p:sp>
          <p:nvSpPr>
            <p:cNvPr id="30" name="순서도: 대체 처리 29">
              <a:extLst>
                <a:ext uri="{FF2B5EF4-FFF2-40B4-BE49-F238E27FC236}">
                  <a16:creationId xmlns="" xmlns:a16="http://schemas.microsoft.com/office/drawing/2014/main" id="{9D7E2527-3006-4630-9AB3-26A3E8AC1DA0}"/>
                </a:ext>
              </a:extLst>
            </p:cNvPr>
            <p:cNvSpPr/>
            <p:nvPr/>
          </p:nvSpPr>
          <p:spPr>
            <a:xfrm>
              <a:off x="5998364" y="123548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순서도: 대체 처리 30">
              <a:extLst>
                <a:ext uri="{FF2B5EF4-FFF2-40B4-BE49-F238E27FC236}">
                  <a16:creationId xmlns="" xmlns:a16="http://schemas.microsoft.com/office/drawing/2014/main" id="{2038C856-B2D8-4DDB-969F-24E04D4E0BFF}"/>
                </a:ext>
              </a:extLst>
            </p:cNvPr>
            <p:cNvSpPr/>
            <p:nvPr/>
          </p:nvSpPr>
          <p:spPr>
            <a:xfrm>
              <a:off x="5719759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순서도: 대체 처리 31">
              <a:extLst>
                <a:ext uri="{FF2B5EF4-FFF2-40B4-BE49-F238E27FC236}">
                  <a16:creationId xmlns="" xmlns:a16="http://schemas.microsoft.com/office/drawing/2014/main" id="{0EC6CCB8-E288-4905-84E2-C9E1B09E40C0}"/>
                </a:ext>
              </a:extLst>
            </p:cNvPr>
            <p:cNvSpPr/>
            <p:nvPr/>
          </p:nvSpPr>
          <p:spPr>
            <a:xfrm>
              <a:off x="5719759" y="123310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순서도: 대체 처리 32">
              <a:extLst>
                <a:ext uri="{FF2B5EF4-FFF2-40B4-BE49-F238E27FC236}">
                  <a16:creationId xmlns="" xmlns:a16="http://schemas.microsoft.com/office/drawing/2014/main" id="{39FEF300-5D40-4FC8-97D7-310EFAED7D95}"/>
                </a:ext>
              </a:extLst>
            </p:cNvPr>
            <p:cNvSpPr/>
            <p:nvPr/>
          </p:nvSpPr>
          <p:spPr>
            <a:xfrm>
              <a:off x="6000362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순서도: 대체 처리 33">
              <a:extLst>
                <a:ext uri="{FF2B5EF4-FFF2-40B4-BE49-F238E27FC236}">
                  <a16:creationId xmlns="" xmlns:a16="http://schemas.microsoft.com/office/drawing/2014/main" id="{2C2BDA4A-FB49-4477-8B5D-C2356CCA1015}"/>
                </a:ext>
              </a:extLst>
            </p:cNvPr>
            <p:cNvSpPr/>
            <p:nvPr/>
          </p:nvSpPr>
          <p:spPr>
            <a:xfrm>
              <a:off x="6285444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순서도: 대체 처리 35">
              <a:extLst>
                <a:ext uri="{FF2B5EF4-FFF2-40B4-BE49-F238E27FC236}">
                  <a16:creationId xmlns="" xmlns:a16="http://schemas.microsoft.com/office/drawing/2014/main" id="{F40C4B7A-2F5E-455C-B80B-8EDDAE2A7757}"/>
                </a:ext>
              </a:extLst>
            </p:cNvPr>
            <p:cNvSpPr/>
            <p:nvPr/>
          </p:nvSpPr>
          <p:spPr>
            <a:xfrm>
              <a:off x="6284662" y="12357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="" xmlns:a16="http://schemas.microsoft.com/office/drawing/2014/main" id="{FEBB5CAD-36C6-4FF2-92DE-E172F9A1E848}"/>
                </a:ext>
              </a:extLst>
            </p:cNvPr>
            <p:cNvGrpSpPr/>
            <p:nvPr/>
          </p:nvGrpSpPr>
          <p:grpSpPr>
            <a:xfrm>
              <a:off x="5706913" y="1173959"/>
              <a:ext cx="850099" cy="346249"/>
              <a:chOff x="7016896" y="3458173"/>
              <a:chExt cx="850099" cy="346249"/>
            </a:xfrm>
          </p:grpSpPr>
          <p:sp>
            <p:nvSpPr>
              <p:cNvPr id="39" name="TextBox 38">
                <a:extLst>
                  <a:ext uri="{FF2B5EF4-FFF2-40B4-BE49-F238E27FC236}">
                    <a16:creationId xmlns="" xmlns:a16="http://schemas.microsoft.com/office/drawing/2014/main" id="{DA074720-CCD0-4587-8A4B-E5408A101F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16896" y="3458173"/>
                <a:ext cx="276475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="" xmlns:a16="http://schemas.microsoft.com/office/drawing/2014/main" id="{BDD0AAAC-3C1B-4BED-AE61-C26B059DDD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98581" y="3467650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="" xmlns:a16="http://schemas.microsoft.com/office/drawing/2014/main" id="{9A141A4A-2BC1-4049-A7DB-BB64A657F2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90520" y="3462936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sp>
        <p:nvSpPr>
          <p:cNvPr id="43" name="순서도: 대체 처리 42">
            <a:extLst>
              <a:ext uri="{FF2B5EF4-FFF2-40B4-BE49-F238E27FC236}">
                <a16:creationId xmlns="" xmlns:a16="http://schemas.microsoft.com/office/drawing/2014/main" id="{DC7D83A5-B051-46AA-9312-67545EB8B03C}"/>
              </a:ext>
            </a:extLst>
          </p:cNvPr>
          <p:cNvSpPr/>
          <p:nvPr/>
        </p:nvSpPr>
        <p:spPr>
          <a:xfrm>
            <a:off x="5575320" y="1239744"/>
            <a:ext cx="455352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66046F3E-402E-4379-B6AE-11EB52113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9316" y="1178673"/>
            <a:ext cx="50940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11BA0782-0103-4125-B8DE-2CDEC34B3FF5}"/>
              </a:ext>
            </a:extLst>
          </p:cNvPr>
          <p:cNvSpPr txBox="1"/>
          <p:nvPr/>
        </p:nvSpPr>
        <p:spPr>
          <a:xfrm>
            <a:off x="7016075" y="1092168"/>
            <a:ext cx="2127926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030A2CC6-8072-4D8C-A92A-7CDB44AA8801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공부할 준비가 되어 있나요</a:t>
            </a:r>
          </a:p>
        </p:txBody>
      </p:sp>
      <p:sp>
        <p:nvSpPr>
          <p:cNvPr id="49" name="TextBox 8">
            <a:extLst>
              <a:ext uri="{FF2B5EF4-FFF2-40B4-BE49-F238E27FC236}">
                <a16:creationId xmlns="" xmlns:a16="http://schemas.microsoft.com/office/drawing/2014/main" id="{DC7726B1-84AF-43DE-9CDB-F2C99AAFA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pic>
        <p:nvPicPr>
          <p:cNvPr id="46" name="Picture 2">
            <a:extLst>
              <a:ext uri="{FF2B5EF4-FFF2-40B4-BE49-F238E27FC236}">
                <a16:creationId xmlns="" xmlns:a16="http://schemas.microsoft.com/office/drawing/2014/main" id="{E99EA731-F74A-4E44-8870-DEED6806A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7" y="2703534"/>
            <a:ext cx="257021" cy="103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2" name="표 6">
            <a:extLst>
              <a:ext uri="{FF2B5EF4-FFF2-40B4-BE49-F238E27FC236}">
                <a16:creationId xmlns="" xmlns:a16="http://schemas.microsoft.com/office/drawing/2014/main" id="{9CBB3EAE-6F49-4D98-809C-E06176777495}"/>
              </a:ext>
            </a:extLst>
          </p:cNvPr>
          <p:cNvGraphicFramePr>
            <a:graphicFrameLocks noGrp="1"/>
          </p:cNvGraphicFramePr>
          <p:nvPr/>
        </p:nvGraphicFramePr>
        <p:xfrm>
          <a:off x="401109" y="2776094"/>
          <a:ext cx="5223641" cy="2467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5641">
                  <a:extLst>
                    <a:ext uri="{9D8B030D-6E8A-4147-A177-3AD203B41FA5}">
                      <a16:colId xmlns="" xmlns:a16="http://schemas.microsoft.com/office/drawing/2014/main" val="2624187412"/>
                    </a:ext>
                  </a:extLst>
                </a:gridCol>
                <a:gridCol w="4068000">
                  <a:extLst>
                    <a:ext uri="{9D8B030D-6E8A-4147-A177-3AD203B41FA5}">
                      <a16:colId xmlns="" xmlns:a16="http://schemas.microsoft.com/office/drawing/2014/main" val="3156824980"/>
                    </a:ext>
                  </a:extLst>
                </a:gridCol>
              </a:tblGrid>
              <a:tr h="616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종류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29791264"/>
                  </a:ext>
                </a:extLst>
              </a:tr>
              <a:tr h="616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역사책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42293370"/>
                  </a:ext>
                </a:extLst>
              </a:tr>
              <a:tr h="616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동화책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69075481"/>
                  </a:ext>
                </a:extLst>
              </a:tr>
              <a:tr h="616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소설책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48240607"/>
                  </a:ext>
                </a:extLst>
              </a:tr>
            </a:tbl>
          </a:graphicData>
        </a:graphic>
      </p:graphicFrame>
      <p:pic>
        <p:nvPicPr>
          <p:cNvPr id="58" name="그림 57">
            <a:extLst>
              <a:ext uri="{FF2B5EF4-FFF2-40B4-BE49-F238E27FC236}">
                <a16:creationId xmlns="" xmlns:a16="http://schemas.microsoft.com/office/drawing/2014/main" id="{96085D4B-CA27-48CF-A3C7-2D300D045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5240" y="3081481"/>
            <a:ext cx="360000" cy="355000"/>
          </a:xfrm>
          <a:prstGeom prst="rect">
            <a:avLst/>
          </a:prstGeom>
        </p:spPr>
      </p:pic>
      <p:sp>
        <p:nvSpPr>
          <p:cNvPr id="59" name="TextBox 43">
            <a:extLst>
              <a:ext uri="{FF2B5EF4-FFF2-40B4-BE49-F238E27FC236}">
                <a16:creationId xmlns="" xmlns:a16="http://schemas.microsoft.com/office/drawing/2014/main" id="{246199E2-4D3F-4640-8866-F3D59BDA17BC}"/>
              </a:ext>
            </a:extLst>
          </p:cNvPr>
          <p:cNvSpPr txBox="1"/>
          <p:nvPr/>
        </p:nvSpPr>
        <p:spPr>
          <a:xfrm>
            <a:off x="1363303" y="2142857"/>
            <a:ext cx="310068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좋아하는 책의 종류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A5FB8CBE-84F4-4D63-98F2-934ED9F2FA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104" y="4449358"/>
            <a:ext cx="360000" cy="355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9CBB971B-DCC1-4BB3-AFB8-B4DC0291F2EF}"/>
              </a:ext>
            </a:extLst>
          </p:cNvPr>
          <p:cNvGrpSpPr/>
          <p:nvPr/>
        </p:nvGrpSpPr>
        <p:grpSpPr>
          <a:xfrm>
            <a:off x="6225887" y="4288549"/>
            <a:ext cx="790187" cy="785312"/>
            <a:chOff x="6228184" y="4272856"/>
            <a:chExt cx="790187" cy="785312"/>
          </a:xfrm>
        </p:grpSpPr>
        <p:sp>
          <p:nvSpPr>
            <p:cNvPr id="62" name="TextBox 43">
              <a:extLst>
                <a:ext uri="{FF2B5EF4-FFF2-40B4-BE49-F238E27FC236}">
                  <a16:creationId xmlns="" xmlns:a16="http://schemas.microsoft.com/office/drawing/2014/main" id="{7703894C-D19C-4ACA-B721-D053B48A6C41}"/>
                </a:ext>
              </a:extLst>
            </p:cNvPr>
            <p:cNvSpPr txBox="1"/>
            <p:nvPr/>
          </p:nvSpPr>
          <p:spPr>
            <a:xfrm>
              <a:off x="6228184" y="4272856"/>
              <a:ext cx="790187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명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TextBox 43">
              <a:extLst>
                <a:ext uri="{FF2B5EF4-FFF2-40B4-BE49-F238E27FC236}">
                  <a16:creationId xmlns="" xmlns:a16="http://schemas.microsoft.com/office/drawing/2014/main" id="{3AB93586-08CA-4A51-AD63-D9BFB04F942A}"/>
                </a:ext>
              </a:extLst>
            </p:cNvPr>
            <p:cNvSpPr txBox="1"/>
            <p:nvPr/>
          </p:nvSpPr>
          <p:spPr>
            <a:xfrm>
              <a:off x="6228184" y="4673447"/>
              <a:ext cx="790187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명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65" name="그림 64">
            <a:extLst>
              <a:ext uri="{FF2B5EF4-FFF2-40B4-BE49-F238E27FC236}">
                <a16:creationId xmlns="" xmlns:a16="http://schemas.microsoft.com/office/drawing/2014/main" id="{3FF87BC3-A12C-4220-A1F4-97383E0964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0132" y="4257092"/>
            <a:ext cx="465755" cy="796116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A6D2D29C-245E-4097-A625-9E1ED310D530}"/>
              </a:ext>
            </a:extLst>
          </p:cNvPr>
          <p:cNvGrpSpPr/>
          <p:nvPr/>
        </p:nvGrpSpPr>
        <p:grpSpPr>
          <a:xfrm>
            <a:off x="1691858" y="3907559"/>
            <a:ext cx="2448981" cy="444800"/>
            <a:chOff x="1592144" y="4066149"/>
            <a:chExt cx="2448981" cy="444800"/>
          </a:xfrm>
        </p:grpSpPr>
        <p:pic>
          <p:nvPicPr>
            <p:cNvPr id="66" name="그림 65">
              <a:extLst>
                <a:ext uri="{FF2B5EF4-FFF2-40B4-BE49-F238E27FC236}">
                  <a16:creationId xmlns="" xmlns:a16="http://schemas.microsoft.com/office/drawing/2014/main" id="{C73C639F-4ABC-4618-A54B-62DDD3E7F1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44128"/>
            <a:stretch/>
          </p:blipFill>
          <p:spPr>
            <a:xfrm>
              <a:off x="1592144" y="4066149"/>
              <a:ext cx="465755" cy="444800"/>
            </a:xfrm>
            <a:prstGeom prst="rect">
              <a:avLst/>
            </a:prstGeom>
          </p:spPr>
        </p:pic>
        <p:pic>
          <p:nvPicPr>
            <p:cNvPr id="67" name="그림 66">
              <a:extLst>
                <a:ext uri="{FF2B5EF4-FFF2-40B4-BE49-F238E27FC236}">
                  <a16:creationId xmlns="" xmlns:a16="http://schemas.microsoft.com/office/drawing/2014/main" id="{C7747726-43CC-4C8E-8B52-EBB3995CE6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5565" t="55409" r="14863"/>
            <a:stretch/>
          </p:blipFill>
          <p:spPr>
            <a:xfrm>
              <a:off x="3717089" y="4154627"/>
              <a:ext cx="324036" cy="355000"/>
            </a:xfrm>
            <a:prstGeom prst="rect">
              <a:avLst/>
            </a:prstGeom>
          </p:spPr>
        </p:pic>
        <p:pic>
          <p:nvPicPr>
            <p:cNvPr id="68" name="그림 67">
              <a:extLst>
                <a:ext uri="{FF2B5EF4-FFF2-40B4-BE49-F238E27FC236}">
                  <a16:creationId xmlns="" xmlns:a16="http://schemas.microsoft.com/office/drawing/2014/main" id="{AB459DAE-73F9-48CE-9F81-625F46F023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44128"/>
            <a:stretch/>
          </p:blipFill>
          <p:spPr>
            <a:xfrm>
              <a:off x="2017133" y="4066149"/>
              <a:ext cx="465755" cy="444800"/>
            </a:xfrm>
            <a:prstGeom prst="rect">
              <a:avLst/>
            </a:prstGeom>
          </p:spPr>
        </p:pic>
        <p:pic>
          <p:nvPicPr>
            <p:cNvPr id="69" name="그림 68">
              <a:extLst>
                <a:ext uri="{FF2B5EF4-FFF2-40B4-BE49-F238E27FC236}">
                  <a16:creationId xmlns="" xmlns:a16="http://schemas.microsoft.com/office/drawing/2014/main" id="{325ECAEE-6AD3-4A14-BC37-4AE512EB1A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44128"/>
            <a:stretch/>
          </p:blipFill>
          <p:spPr>
            <a:xfrm>
              <a:off x="2442122" y="4066149"/>
              <a:ext cx="465755" cy="444800"/>
            </a:xfrm>
            <a:prstGeom prst="rect">
              <a:avLst/>
            </a:prstGeom>
          </p:spPr>
        </p:pic>
        <p:pic>
          <p:nvPicPr>
            <p:cNvPr id="70" name="그림 69">
              <a:extLst>
                <a:ext uri="{FF2B5EF4-FFF2-40B4-BE49-F238E27FC236}">
                  <a16:creationId xmlns="" xmlns:a16="http://schemas.microsoft.com/office/drawing/2014/main" id="{C1FA06BF-42E4-4056-8959-8550349095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44128"/>
            <a:stretch/>
          </p:blipFill>
          <p:spPr>
            <a:xfrm>
              <a:off x="2867111" y="4066149"/>
              <a:ext cx="465755" cy="444800"/>
            </a:xfrm>
            <a:prstGeom prst="rect">
              <a:avLst/>
            </a:prstGeom>
          </p:spPr>
        </p:pic>
        <p:pic>
          <p:nvPicPr>
            <p:cNvPr id="71" name="그림 70">
              <a:extLst>
                <a:ext uri="{FF2B5EF4-FFF2-40B4-BE49-F238E27FC236}">
                  <a16:creationId xmlns="" xmlns:a16="http://schemas.microsoft.com/office/drawing/2014/main" id="{BB89D5E2-0D3C-44B0-82FF-470AB58AAB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44128"/>
            <a:stretch/>
          </p:blipFill>
          <p:spPr>
            <a:xfrm>
              <a:off x="3292100" y="4066149"/>
              <a:ext cx="465755" cy="444800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D28A7F71-AA5E-464F-A74E-6C4D5BBF6503}"/>
              </a:ext>
            </a:extLst>
          </p:cNvPr>
          <p:cNvGrpSpPr/>
          <p:nvPr/>
        </p:nvGrpSpPr>
        <p:grpSpPr>
          <a:xfrm>
            <a:off x="1691858" y="3280103"/>
            <a:ext cx="2691646" cy="460693"/>
            <a:chOff x="1592144" y="3450122"/>
            <a:chExt cx="2691646" cy="460693"/>
          </a:xfrm>
        </p:grpSpPr>
        <p:pic>
          <p:nvPicPr>
            <p:cNvPr id="73" name="그림 72">
              <a:extLst>
                <a:ext uri="{FF2B5EF4-FFF2-40B4-BE49-F238E27FC236}">
                  <a16:creationId xmlns="" xmlns:a16="http://schemas.microsoft.com/office/drawing/2014/main" id="{BAB1B9B4-AA33-4EFF-BCD2-3BC4F19BFB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44128"/>
            <a:stretch/>
          </p:blipFill>
          <p:spPr>
            <a:xfrm>
              <a:off x="1592144" y="3450122"/>
              <a:ext cx="465755" cy="444800"/>
            </a:xfrm>
            <a:prstGeom prst="rect">
              <a:avLst/>
            </a:prstGeom>
          </p:spPr>
        </p:pic>
        <p:pic>
          <p:nvPicPr>
            <p:cNvPr id="75" name="그림 74">
              <a:extLst>
                <a:ext uri="{FF2B5EF4-FFF2-40B4-BE49-F238E27FC236}">
                  <a16:creationId xmlns="" xmlns:a16="http://schemas.microsoft.com/office/drawing/2014/main" id="{EB4D53B9-EED9-4591-8073-8B978618E8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44128"/>
            <a:stretch/>
          </p:blipFill>
          <p:spPr>
            <a:xfrm>
              <a:off x="2011356" y="3450122"/>
              <a:ext cx="465755" cy="444800"/>
            </a:xfrm>
            <a:prstGeom prst="rect">
              <a:avLst/>
            </a:prstGeom>
          </p:spPr>
        </p:pic>
        <p:pic>
          <p:nvPicPr>
            <p:cNvPr id="76" name="그림 75">
              <a:extLst>
                <a:ext uri="{FF2B5EF4-FFF2-40B4-BE49-F238E27FC236}">
                  <a16:creationId xmlns="" xmlns:a16="http://schemas.microsoft.com/office/drawing/2014/main" id="{B20B80C5-4A53-4A9F-A29E-7DAE8F297D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44128"/>
            <a:stretch/>
          </p:blipFill>
          <p:spPr>
            <a:xfrm>
              <a:off x="2430568" y="3450122"/>
              <a:ext cx="465755" cy="444800"/>
            </a:xfrm>
            <a:prstGeom prst="rect">
              <a:avLst/>
            </a:prstGeom>
          </p:spPr>
        </p:pic>
        <p:pic>
          <p:nvPicPr>
            <p:cNvPr id="78" name="그림 77">
              <a:extLst>
                <a:ext uri="{FF2B5EF4-FFF2-40B4-BE49-F238E27FC236}">
                  <a16:creationId xmlns="" xmlns:a16="http://schemas.microsoft.com/office/drawing/2014/main" id="{7DDFDD6F-FB4B-4498-AD36-BF69368915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5565" t="55409" r="14863"/>
            <a:stretch/>
          </p:blipFill>
          <p:spPr>
            <a:xfrm>
              <a:off x="2849780" y="3555815"/>
              <a:ext cx="324036" cy="355000"/>
            </a:xfrm>
            <a:prstGeom prst="rect">
              <a:avLst/>
            </a:prstGeom>
          </p:spPr>
        </p:pic>
        <p:pic>
          <p:nvPicPr>
            <p:cNvPr id="79" name="그림 78">
              <a:extLst>
                <a:ext uri="{FF2B5EF4-FFF2-40B4-BE49-F238E27FC236}">
                  <a16:creationId xmlns="" xmlns:a16="http://schemas.microsoft.com/office/drawing/2014/main" id="{A38328C3-640C-4F83-91D4-EEE9D843AB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5565" t="55409" r="14863"/>
            <a:stretch/>
          </p:blipFill>
          <p:spPr>
            <a:xfrm>
              <a:off x="3127274" y="3555815"/>
              <a:ext cx="324036" cy="355000"/>
            </a:xfrm>
            <a:prstGeom prst="rect">
              <a:avLst/>
            </a:prstGeom>
          </p:spPr>
        </p:pic>
        <p:pic>
          <p:nvPicPr>
            <p:cNvPr id="80" name="그림 79">
              <a:extLst>
                <a:ext uri="{FF2B5EF4-FFF2-40B4-BE49-F238E27FC236}">
                  <a16:creationId xmlns="" xmlns:a16="http://schemas.microsoft.com/office/drawing/2014/main" id="{C53F414C-7D58-4FF7-BC9E-4BE66FD320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5565" t="55409" r="14863"/>
            <a:stretch/>
          </p:blipFill>
          <p:spPr>
            <a:xfrm>
              <a:off x="3404768" y="3555815"/>
              <a:ext cx="324036" cy="355000"/>
            </a:xfrm>
            <a:prstGeom prst="rect">
              <a:avLst/>
            </a:prstGeom>
          </p:spPr>
        </p:pic>
        <p:pic>
          <p:nvPicPr>
            <p:cNvPr id="81" name="그림 80">
              <a:extLst>
                <a:ext uri="{FF2B5EF4-FFF2-40B4-BE49-F238E27FC236}">
                  <a16:creationId xmlns="" xmlns:a16="http://schemas.microsoft.com/office/drawing/2014/main" id="{407D9D50-BE50-4B64-93F9-786ED64460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5565" t="55409" r="14863"/>
            <a:stretch/>
          </p:blipFill>
          <p:spPr>
            <a:xfrm>
              <a:off x="3682262" y="3555815"/>
              <a:ext cx="324036" cy="355000"/>
            </a:xfrm>
            <a:prstGeom prst="rect">
              <a:avLst/>
            </a:prstGeom>
          </p:spPr>
        </p:pic>
        <p:pic>
          <p:nvPicPr>
            <p:cNvPr id="82" name="그림 81">
              <a:extLst>
                <a:ext uri="{FF2B5EF4-FFF2-40B4-BE49-F238E27FC236}">
                  <a16:creationId xmlns="" xmlns:a16="http://schemas.microsoft.com/office/drawing/2014/main" id="{1EA73D9B-DEB1-4BC7-87C6-2F4608E262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5565" t="55409" r="14863"/>
            <a:stretch/>
          </p:blipFill>
          <p:spPr>
            <a:xfrm>
              <a:off x="3959754" y="3555815"/>
              <a:ext cx="324036" cy="355000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D9B6CBA0-BB7F-458B-B390-EBA7DF73560A}"/>
              </a:ext>
            </a:extLst>
          </p:cNvPr>
          <p:cNvGrpSpPr/>
          <p:nvPr/>
        </p:nvGrpSpPr>
        <p:grpSpPr>
          <a:xfrm>
            <a:off x="1691858" y="4689140"/>
            <a:ext cx="1595636" cy="444800"/>
            <a:chOff x="1583668" y="4689140"/>
            <a:chExt cx="1595636" cy="444800"/>
          </a:xfrm>
        </p:grpSpPr>
        <p:pic>
          <p:nvPicPr>
            <p:cNvPr id="83" name="그림 82">
              <a:extLst>
                <a:ext uri="{FF2B5EF4-FFF2-40B4-BE49-F238E27FC236}">
                  <a16:creationId xmlns="" xmlns:a16="http://schemas.microsoft.com/office/drawing/2014/main" id="{26C7CD73-6C26-4851-981C-B59CBF31D6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44128"/>
            <a:stretch/>
          </p:blipFill>
          <p:spPr>
            <a:xfrm>
              <a:off x="1583668" y="4689140"/>
              <a:ext cx="465755" cy="444800"/>
            </a:xfrm>
            <a:prstGeom prst="rect">
              <a:avLst/>
            </a:prstGeom>
          </p:spPr>
        </p:pic>
        <p:pic>
          <p:nvPicPr>
            <p:cNvPr id="85" name="그림 84">
              <a:extLst>
                <a:ext uri="{FF2B5EF4-FFF2-40B4-BE49-F238E27FC236}">
                  <a16:creationId xmlns="" xmlns:a16="http://schemas.microsoft.com/office/drawing/2014/main" id="{A9389D2F-14D8-4F17-AF15-E82C080A93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5565" t="55409" r="14863"/>
            <a:stretch/>
          </p:blipFill>
          <p:spPr>
            <a:xfrm>
              <a:off x="2022787" y="4778940"/>
              <a:ext cx="324036" cy="355000"/>
            </a:xfrm>
            <a:prstGeom prst="rect">
              <a:avLst/>
            </a:prstGeom>
          </p:spPr>
        </p:pic>
        <p:pic>
          <p:nvPicPr>
            <p:cNvPr id="86" name="그림 85">
              <a:extLst>
                <a:ext uri="{FF2B5EF4-FFF2-40B4-BE49-F238E27FC236}">
                  <a16:creationId xmlns="" xmlns:a16="http://schemas.microsoft.com/office/drawing/2014/main" id="{CDED11CD-BC0D-4C45-8943-DA0B48E0B3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5565" t="55409" r="14863"/>
            <a:stretch/>
          </p:blipFill>
          <p:spPr>
            <a:xfrm>
              <a:off x="2300280" y="4778940"/>
              <a:ext cx="324036" cy="355000"/>
            </a:xfrm>
            <a:prstGeom prst="rect">
              <a:avLst/>
            </a:prstGeom>
          </p:spPr>
        </p:pic>
        <p:pic>
          <p:nvPicPr>
            <p:cNvPr id="87" name="그림 86">
              <a:extLst>
                <a:ext uri="{FF2B5EF4-FFF2-40B4-BE49-F238E27FC236}">
                  <a16:creationId xmlns="" xmlns:a16="http://schemas.microsoft.com/office/drawing/2014/main" id="{BC701F5D-8DBC-4188-A16D-D70FAEE834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5565" t="55409" r="14863"/>
            <a:stretch/>
          </p:blipFill>
          <p:spPr>
            <a:xfrm>
              <a:off x="2577773" y="4778940"/>
              <a:ext cx="324036" cy="355000"/>
            </a:xfrm>
            <a:prstGeom prst="rect">
              <a:avLst/>
            </a:prstGeom>
          </p:spPr>
        </p:pic>
        <p:pic>
          <p:nvPicPr>
            <p:cNvPr id="88" name="그림 87">
              <a:extLst>
                <a:ext uri="{FF2B5EF4-FFF2-40B4-BE49-F238E27FC236}">
                  <a16:creationId xmlns="" xmlns:a16="http://schemas.microsoft.com/office/drawing/2014/main" id="{6585D422-2DE4-4AD2-9FC1-B5D077F5CD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5565" t="55409" r="14863"/>
            <a:stretch/>
          </p:blipFill>
          <p:spPr>
            <a:xfrm>
              <a:off x="2855268" y="4778940"/>
              <a:ext cx="324036" cy="355000"/>
            </a:xfrm>
            <a:prstGeom prst="rect">
              <a:avLst/>
            </a:prstGeom>
          </p:spPr>
        </p:pic>
      </p:grpSp>
      <p:pic>
        <p:nvPicPr>
          <p:cNvPr id="89" name="Picture 12">
            <a:extLst>
              <a:ext uri="{FF2B5EF4-FFF2-40B4-BE49-F238E27FC236}">
                <a16:creationId xmlns="" xmlns:a16="http://schemas.microsoft.com/office/drawing/2014/main" id="{376F9A62-6411-4ED6-9A5D-6E5DE6928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37">
            <a:extLst>
              <a:ext uri="{FF2B5EF4-FFF2-40B4-BE49-F238E27FC236}">
                <a16:creationId xmlns="" xmlns:a16="http://schemas.microsoft.com/office/drawing/2014/main" id="{6D62C3F0-2D21-462C-A76A-C1F6FCA2C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527" y="2002977"/>
            <a:ext cx="368595" cy="362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BA47DF3D-F36C-4964-B742-BA02CF5D5761}"/>
              </a:ext>
            </a:extLst>
          </p:cNvPr>
          <p:cNvSpPr/>
          <p:nvPr/>
        </p:nvSpPr>
        <p:spPr>
          <a:xfrm>
            <a:off x="63843" y="675885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96" name="Picture 2">
            <a:extLst>
              <a:ext uri="{FF2B5EF4-FFF2-40B4-BE49-F238E27FC236}">
                <a16:creationId xmlns="" xmlns:a16="http://schemas.microsoft.com/office/drawing/2014/main" id="{85C83C1B-49BB-4355-8AD0-A727A3FA4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7" name="표 6">
            <a:extLst>
              <a:ext uri="{FF2B5EF4-FFF2-40B4-BE49-F238E27FC236}">
                <a16:creationId xmlns="" xmlns:a16="http://schemas.microsoft.com/office/drawing/2014/main" id="{6CFF91F2-24AE-4738-9502-1CCBA3AE1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171411"/>
              </p:ext>
            </p:extLst>
          </p:nvPr>
        </p:nvGraphicFramePr>
        <p:xfrm>
          <a:off x="323528" y="2799548"/>
          <a:ext cx="6386435" cy="1287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7287">
                  <a:extLst>
                    <a:ext uri="{9D8B030D-6E8A-4147-A177-3AD203B41FA5}">
                      <a16:colId xmlns="" xmlns:a16="http://schemas.microsoft.com/office/drawing/2014/main" val="2624187412"/>
                    </a:ext>
                  </a:extLst>
                </a:gridCol>
                <a:gridCol w="1277287">
                  <a:extLst>
                    <a:ext uri="{9D8B030D-6E8A-4147-A177-3AD203B41FA5}">
                      <a16:colId xmlns="" xmlns:a16="http://schemas.microsoft.com/office/drawing/2014/main" val="3156824980"/>
                    </a:ext>
                  </a:extLst>
                </a:gridCol>
                <a:gridCol w="1277287">
                  <a:extLst>
                    <a:ext uri="{9D8B030D-6E8A-4147-A177-3AD203B41FA5}">
                      <a16:colId xmlns="" xmlns:a16="http://schemas.microsoft.com/office/drawing/2014/main" val="1133171614"/>
                    </a:ext>
                  </a:extLst>
                </a:gridCol>
                <a:gridCol w="1277287">
                  <a:extLst>
                    <a:ext uri="{9D8B030D-6E8A-4147-A177-3AD203B41FA5}">
                      <a16:colId xmlns="" xmlns:a16="http://schemas.microsoft.com/office/drawing/2014/main" val="3051171062"/>
                    </a:ext>
                  </a:extLst>
                </a:gridCol>
                <a:gridCol w="1277287">
                  <a:extLst>
                    <a:ext uri="{9D8B030D-6E8A-4147-A177-3AD203B41FA5}">
                      <a16:colId xmlns="" xmlns:a16="http://schemas.microsoft.com/office/drawing/2014/main" val="3092408519"/>
                    </a:ext>
                  </a:extLst>
                </a:gridCol>
              </a:tblGrid>
              <a:tr h="616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역사책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동화책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소설책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29791264"/>
                  </a:ext>
                </a:extLst>
              </a:tr>
              <a:tr h="616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수 </a:t>
                      </a:r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42293370"/>
                  </a:ext>
                </a:extLst>
              </a:tr>
            </a:tbl>
          </a:graphicData>
        </a:graphic>
      </p:graphicFrame>
      <p:sp>
        <p:nvSpPr>
          <p:cNvPr id="98" name="TextBox 43">
            <a:extLst>
              <a:ext uri="{FF2B5EF4-FFF2-40B4-BE49-F238E27FC236}">
                <a16:creationId xmlns="" xmlns:a16="http://schemas.microsoft.com/office/drawing/2014/main" id="{16967D39-07C2-4D1B-8AB6-67F181537935}"/>
              </a:ext>
            </a:extLst>
          </p:cNvPr>
          <p:cNvSpPr txBox="1"/>
          <p:nvPr/>
        </p:nvSpPr>
        <p:spPr>
          <a:xfrm>
            <a:off x="2001016" y="2360191"/>
            <a:ext cx="310068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좋아하는 책의 종류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2243537" y="2342452"/>
            <a:ext cx="2717862" cy="3664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좋아하는 책의 종류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3519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7" name="표 6">
            <a:extLst>
              <a:ext uri="{FF2B5EF4-FFF2-40B4-BE49-F238E27FC236}">
                <a16:creationId xmlns="" xmlns:a16="http://schemas.microsoft.com/office/drawing/2014/main" id="{9CBB3EAE-6F49-4D98-809C-E06176777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653865"/>
              </p:ext>
            </p:extLst>
          </p:nvPr>
        </p:nvGraphicFramePr>
        <p:xfrm>
          <a:off x="401109" y="2560070"/>
          <a:ext cx="5223641" cy="2467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5641">
                  <a:extLst>
                    <a:ext uri="{9D8B030D-6E8A-4147-A177-3AD203B41FA5}">
                      <a16:colId xmlns="" xmlns:a16="http://schemas.microsoft.com/office/drawing/2014/main" val="2624187412"/>
                    </a:ext>
                  </a:extLst>
                </a:gridCol>
                <a:gridCol w="4068000">
                  <a:extLst>
                    <a:ext uri="{9D8B030D-6E8A-4147-A177-3AD203B41FA5}">
                      <a16:colId xmlns="" xmlns:a16="http://schemas.microsoft.com/office/drawing/2014/main" val="3156824980"/>
                    </a:ext>
                  </a:extLst>
                </a:gridCol>
              </a:tblGrid>
              <a:tr h="616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종류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29791264"/>
                  </a:ext>
                </a:extLst>
              </a:tr>
              <a:tr h="616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역사책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42293370"/>
                  </a:ext>
                </a:extLst>
              </a:tr>
              <a:tr h="616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동화책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69075481"/>
                  </a:ext>
                </a:extLst>
              </a:tr>
              <a:tr h="616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소설책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48240607"/>
                  </a:ext>
                </a:extLst>
              </a:tr>
            </a:tbl>
          </a:graphicData>
        </a:graphic>
      </p:graphicFrame>
      <p:pic>
        <p:nvPicPr>
          <p:cNvPr id="129" name="그림 128">
            <a:extLst>
              <a:ext uri="{FF2B5EF4-FFF2-40B4-BE49-F238E27FC236}">
                <a16:creationId xmlns="" xmlns:a16="http://schemas.microsoft.com/office/drawing/2014/main" id="{A5FB8CBE-84F4-4D63-98F2-934ED9F2F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104" y="4518016"/>
            <a:ext cx="360000" cy="355000"/>
          </a:xfrm>
          <a:prstGeom prst="rect">
            <a:avLst/>
          </a:prstGeom>
        </p:spPr>
      </p:pic>
      <p:grpSp>
        <p:nvGrpSpPr>
          <p:cNvPr id="130" name="그룹 129">
            <a:extLst>
              <a:ext uri="{FF2B5EF4-FFF2-40B4-BE49-F238E27FC236}">
                <a16:creationId xmlns="" xmlns:a16="http://schemas.microsoft.com/office/drawing/2014/main" id="{9CBB971B-DCC1-4BB3-AFB8-B4DC0291F2EF}"/>
              </a:ext>
            </a:extLst>
          </p:cNvPr>
          <p:cNvGrpSpPr/>
          <p:nvPr/>
        </p:nvGrpSpPr>
        <p:grpSpPr>
          <a:xfrm>
            <a:off x="6225887" y="4072525"/>
            <a:ext cx="790187" cy="785312"/>
            <a:chOff x="6228184" y="4272856"/>
            <a:chExt cx="790187" cy="785312"/>
          </a:xfrm>
        </p:grpSpPr>
        <p:sp>
          <p:nvSpPr>
            <p:cNvPr id="131" name="TextBox 43">
              <a:extLst>
                <a:ext uri="{FF2B5EF4-FFF2-40B4-BE49-F238E27FC236}">
                  <a16:creationId xmlns="" xmlns:a16="http://schemas.microsoft.com/office/drawing/2014/main" id="{7703894C-D19C-4ACA-B721-D053B48A6C41}"/>
                </a:ext>
              </a:extLst>
            </p:cNvPr>
            <p:cNvSpPr txBox="1"/>
            <p:nvPr/>
          </p:nvSpPr>
          <p:spPr>
            <a:xfrm>
              <a:off x="6228184" y="4272856"/>
              <a:ext cx="790187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명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2" name="TextBox 43">
              <a:extLst>
                <a:ext uri="{FF2B5EF4-FFF2-40B4-BE49-F238E27FC236}">
                  <a16:creationId xmlns="" xmlns:a16="http://schemas.microsoft.com/office/drawing/2014/main" id="{3AB93586-08CA-4A51-AD63-D9BFB04F942A}"/>
                </a:ext>
              </a:extLst>
            </p:cNvPr>
            <p:cNvSpPr txBox="1"/>
            <p:nvPr/>
          </p:nvSpPr>
          <p:spPr>
            <a:xfrm>
              <a:off x="6228184" y="4673447"/>
              <a:ext cx="790187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명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33" name="그림 132">
            <a:extLst>
              <a:ext uri="{FF2B5EF4-FFF2-40B4-BE49-F238E27FC236}">
                <a16:creationId xmlns="" xmlns:a16="http://schemas.microsoft.com/office/drawing/2014/main" id="{3FF87BC3-A12C-4220-A1F4-97383E096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32" y="4041068"/>
            <a:ext cx="465755" cy="796116"/>
          </a:xfrm>
          <a:prstGeom prst="rect">
            <a:avLst/>
          </a:prstGeom>
        </p:spPr>
      </p:pic>
      <p:grpSp>
        <p:nvGrpSpPr>
          <p:cNvPr id="134" name="그룹 133">
            <a:extLst>
              <a:ext uri="{FF2B5EF4-FFF2-40B4-BE49-F238E27FC236}">
                <a16:creationId xmlns="" xmlns:a16="http://schemas.microsoft.com/office/drawing/2014/main" id="{A6D2D29C-245E-4097-A625-9E1ED310D530}"/>
              </a:ext>
            </a:extLst>
          </p:cNvPr>
          <p:cNvGrpSpPr/>
          <p:nvPr/>
        </p:nvGrpSpPr>
        <p:grpSpPr>
          <a:xfrm>
            <a:off x="1691858" y="3861554"/>
            <a:ext cx="2448981" cy="444800"/>
            <a:chOff x="1592144" y="4066149"/>
            <a:chExt cx="2448981" cy="444800"/>
          </a:xfrm>
        </p:grpSpPr>
        <p:pic>
          <p:nvPicPr>
            <p:cNvPr id="135" name="그림 134">
              <a:extLst>
                <a:ext uri="{FF2B5EF4-FFF2-40B4-BE49-F238E27FC236}">
                  <a16:creationId xmlns="" xmlns:a16="http://schemas.microsoft.com/office/drawing/2014/main" id="{C73C639F-4ABC-4618-A54B-62DDD3E7F1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4128"/>
            <a:stretch/>
          </p:blipFill>
          <p:spPr>
            <a:xfrm>
              <a:off x="1592144" y="4066149"/>
              <a:ext cx="465755" cy="444800"/>
            </a:xfrm>
            <a:prstGeom prst="rect">
              <a:avLst/>
            </a:prstGeom>
          </p:spPr>
        </p:pic>
        <p:pic>
          <p:nvPicPr>
            <p:cNvPr id="136" name="그림 135">
              <a:extLst>
                <a:ext uri="{FF2B5EF4-FFF2-40B4-BE49-F238E27FC236}">
                  <a16:creationId xmlns="" xmlns:a16="http://schemas.microsoft.com/office/drawing/2014/main" id="{C7747726-43CC-4C8E-8B52-EBB3995CE6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5565" t="55409" r="14863"/>
            <a:stretch/>
          </p:blipFill>
          <p:spPr>
            <a:xfrm>
              <a:off x="3717089" y="4154627"/>
              <a:ext cx="324036" cy="355000"/>
            </a:xfrm>
            <a:prstGeom prst="rect">
              <a:avLst/>
            </a:prstGeom>
          </p:spPr>
        </p:pic>
        <p:pic>
          <p:nvPicPr>
            <p:cNvPr id="137" name="그림 136">
              <a:extLst>
                <a:ext uri="{FF2B5EF4-FFF2-40B4-BE49-F238E27FC236}">
                  <a16:creationId xmlns="" xmlns:a16="http://schemas.microsoft.com/office/drawing/2014/main" id="{AB459DAE-73F9-48CE-9F81-625F46F023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4128"/>
            <a:stretch/>
          </p:blipFill>
          <p:spPr>
            <a:xfrm>
              <a:off x="2017133" y="4066149"/>
              <a:ext cx="465755" cy="444800"/>
            </a:xfrm>
            <a:prstGeom prst="rect">
              <a:avLst/>
            </a:prstGeom>
          </p:spPr>
        </p:pic>
        <p:pic>
          <p:nvPicPr>
            <p:cNvPr id="138" name="그림 137">
              <a:extLst>
                <a:ext uri="{FF2B5EF4-FFF2-40B4-BE49-F238E27FC236}">
                  <a16:creationId xmlns="" xmlns:a16="http://schemas.microsoft.com/office/drawing/2014/main" id="{325ECAEE-6AD3-4A14-BC37-4AE512EB1A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4128"/>
            <a:stretch/>
          </p:blipFill>
          <p:spPr>
            <a:xfrm>
              <a:off x="2442122" y="4066149"/>
              <a:ext cx="465755" cy="444800"/>
            </a:xfrm>
            <a:prstGeom prst="rect">
              <a:avLst/>
            </a:prstGeom>
          </p:spPr>
        </p:pic>
        <p:pic>
          <p:nvPicPr>
            <p:cNvPr id="139" name="그림 138">
              <a:extLst>
                <a:ext uri="{FF2B5EF4-FFF2-40B4-BE49-F238E27FC236}">
                  <a16:creationId xmlns="" xmlns:a16="http://schemas.microsoft.com/office/drawing/2014/main" id="{C1FA06BF-42E4-4056-8959-8550349095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4128"/>
            <a:stretch/>
          </p:blipFill>
          <p:spPr>
            <a:xfrm>
              <a:off x="2867111" y="4066149"/>
              <a:ext cx="465755" cy="444800"/>
            </a:xfrm>
            <a:prstGeom prst="rect">
              <a:avLst/>
            </a:prstGeom>
          </p:spPr>
        </p:pic>
        <p:pic>
          <p:nvPicPr>
            <p:cNvPr id="140" name="그림 139">
              <a:extLst>
                <a:ext uri="{FF2B5EF4-FFF2-40B4-BE49-F238E27FC236}">
                  <a16:creationId xmlns="" xmlns:a16="http://schemas.microsoft.com/office/drawing/2014/main" id="{BB89D5E2-0D3C-44B0-82FF-470AB58AAB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4128"/>
            <a:stretch/>
          </p:blipFill>
          <p:spPr>
            <a:xfrm>
              <a:off x="3292100" y="4066149"/>
              <a:ext cx="465755" cy="444800"/>
            </a:xfrm>
            <a:prstGeom prst="rect">
              <a:avLst/>
            </a:prstGeom>
          </p:spPr>
        </p:pic>
      </p:grpSp>
      <p:grpSp>
        <p:nvGrpSpPr>
          <p:cNvPr id="141" name="그룹 140">
            <a:extLst>
              <a:ext uri="{FF2B5EF4-FFF2-40B4-BE49-F238E27FC236}">
                <a16:creationId xmlns="" xmlns:a16="http://schemas.microsoft.com/office/drawing/2014/main" id="{D28A7F71-AA5E-464F-A74E-6C4D5BBF6503}"/>
              </a:ext>
            </a:extLst>
          </p:cNvPr>
          <p:cNvGrpSpPr/>
          <p:nvPr/>
        </p:nvGrpSpPr>
        <p:grpSpPr>
          <a:xfrm>
            <a:off x="1691858" y="3234098"/>
            <a:ext cx="2691646" cy="460693"/>
            <a:chOff x="1592144" y="3450122"/>
            <a:chExt cx="2691646" cy="460693"/>
          </a:xfrm>
        </p:grpSpPr>
        <p:pic>
          <p:nvPicPr>
            <p:cNvPr id="142" name="그림 141">
              <a:extLst>
                <a:ext uri="{FF2B5EF4-FFF2-40B4-BE49-F238E27FC236}">
                  <a16:creationId xmlns="" xmlns:a16="http://schemas.microsoft.com/office/drawing/2014/main" id="{BAB1B9B4-AA33-4EFF-BCD2-3BC4F19BFB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4128"/>
            <a:stretch/>
          </p:blipFill>
          <p:spPr>
            <a:xfrm>
              <a:off x="1592144" y="3450122"/>
              <a:ext cx="465755" cy="444800"/>
            </a:xfrm>
            <a:prstGeom prst="rect">
              <a:avLst/>
            </a:prstGeom>
          </p:spPr>
        </p:pic>
        <p:pic>
          <p:nvPicPr>
            <p:cNvPr id="143" name="그림 142">
              <a:extLst>
                <a:ext uri="{FF2B5EF4-FFF2-40B4-BE49-F238E27FC236}">
                  <a16:creationId xmlns="" xmlns:a16="http://schemas.microsoft.com/office/drawing/2014/main" id="{EB4D53B9-EED9-4591-8073-8B978618E8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4128"/>
            <a:stretch/>
          </p:blipFill>
          <p:spPr>
            <a:xfrm>
              <a:off x="2011356" y="3450122"/>
              <a:ext cx="465755" cy="444800"/>
            </a:xfrm>
            <a:prstGeom prst="rect">
              <a:avLst/>
            </a:prstGeom>
          </p:spPr>
        </p:pic>
        <p:pic>
          <p:nvPicPr>
            <p:cNvPr id="144" name="그림 143">
              <a:extLst>
                <a:ext uri="{FF2B5EF4-FFF2-40B4-BE49-F238E27FC236}">
                  <a16:creationId xmlns="" xmlns:a16="http://schemas.microsoft.com/office/drawing/2014/main" id="{B20B80C5-4A53-4A9F-A29E-7DAE8F297D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4128"/>
            <a:stretch/>
          </p:blipFill>
          <p:spPr>
            <a:xfrm>
              <a:off x="2430568" y="3450122"/>
              <a:ext cx="465755" cy="444800"/>
            </a:xfrm>
            <a:prstGeom prst="rect">
              <a:avLst/>
            </a:prstGeom>
          </p:spPr>
        </p:pic>
        <p:pic>
          <p:nvPicPr>
            <p:cNvPr id="145" name="그림 144">
              <a:extLst>
                <a:ext uri="{FF2B5EF4-FFF2-40B4-BE49-F238E27FC236}">
                  <a16:creationId xmlns="" xmlns:a16="http://schemas.microsoft.com/office/drawing/2014/main" id="{7DDFDD6F-FB4B-4498-AD36-BF69368915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5565" t="55409" r="14863"/>
            <a:stretch/>
          </p:blipFill>
          <p:spPr>
            <a:xfrm>
              <a:off x="2849780" y="3555815"/>
              <a:ext cx="324036" cy="355000"/>
            </a:xfrm>
            <a:prstGeom prst="rect">
              <a:avLst/>
            </a:prstGeom>
          </p:spPr>
        </p:pic>
        <p:pic>
          <p:nvPicPr>
            <p:cNvPr id="146" name="그림 145">
              <a:extLst>
                <a:ext uri="{FF2B5EF4-FFF2-40B4-BE49-F238E27FC236}">
                  <a16:creationId xmlns="" xmlns:a16="http://schemas.microsoft.com/office/drawing/2014/main" id="{A38328C3-640C-4F83-91D4-EEE9D843AB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5565" t="55409" r="14863"/>
            <a:stretch/>
          </p:blipFill>
          <p:spPr>
            <a:xfrm>
              <a:off x="3127274" y="3555815"/>
              <a:ext cx="324036" cy="355000"/>
            </a:xfrm>
            <a:prstGeom prst="rect">
              <a:avLst/>
            </a:prstGeom>
          </p:spPr>
        </p:pic>
        <p:pic>
          <p:nvPicPr>
            <p:cNvPr id="147" name="그림 146">
              <a:extLst>
                <a:ext uri="{FF2B5EF4-FFF2-40B4-BE49-F238E27FC236}">
                  <a16:creationId xmlns="" xmlns:a16="http://schemas.microsoft.com/office/drawing/2014/main" id="{C53F414C-7D58-4FF7-BC9E-4BE66FD320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5565" t="55409" r="14863"/>
            <a:stretch/>
          </p:blipFill>
          <p:spPr>
            <a:xfrm>
              <a:off x="3404768" y="3555815"/>
              <a:ext cx="324036" cy="355000"/>
            </a:xfrm>
            <a:prstGeom prst="rect">
              <a:avLst/>
            </a:prstGeom>
          </p:spPr>
        </p:pic>
        <p:pic>
          <p:nvPicPr>
            <p:cNvPr id="148" name="그림 147">
              <a:extLst>
                <a:ext uri="{FF2B5EF4-FFF2-40B4-BE49-F238E27FC236}">
                  <a16:creationId xmlns="" xmlns:a16="http://schemas.microsoft.com/office/drawing/2014/main" id="{407D9D50-BE50-4B64-93F9-786ED64460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5565" t="55409" r="14863"/>
            <a:stretch/>
          </p:blipFill>
          <p:spPr>
            <a:xfrm>
              <a:off x="3682262" y="3555815"/>
              <a:ext cx="324036" cy="355000"/>
            </a:xfrm>
            <a:prstGeom prst="rect">
              <a:avLst/>
            </a:prstGeom>
          </p:spPr>
        </p:pic>
        <p:pic>
          <p:nvPicPr>
            <p:cNvPr id="149" name="그림 148">
              <a:extLst>
                <a:ext uri="{FF2B5EF4-FFF2-40B4-BE49-F238E27FC236}">
                  <a16:creationId xmlns="" xmlns:a16="http://schemas.microsoft.com/office/drawing/2014/main" id="{1EA73D9B-DEB1-4BC7-87C6-2F4608E262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5565" t="55409" r="14863"/>
            <a:stretch/>
          </p:blipFill>
          <p:spPr>
            <a:xfrm>
              <a:off x="3959754" y="3555815"/>
              <a:ext cx="324036" cy="355000"/>
            </a:xfrm>
            <a:prstGeom prst="rect">
              <a:avLst/>
            </a:prstGeom>
          </p:spPr>
        </p:pic>
      </p:grpSp>
      <p:grpSp>
        <p:nvGrpSpPr>
          <p:cNvPr id="150" name="그룹 149">
            <a:extLst>
              <a:ext uri="{FF2B5EF4-FFF2-40B4-BE49-F238E27FC236}">
                <a16:creationId xmlns="" xmlns:a16="http://schemas.microsoft.com/office/drawing/2014/main" id="{D9B6CBA0-BB7F-458B-B390-EBA7DF73560A}"/>
              </a:ext>
            </a:extLst>
          </p:cNvPr>
          <p:cNvGrpSpPr/>
          <p:nvPr/>
        </p:nvGrpSpPr>
        <p:grpSpPr>
          <a:xfrm>
            <a:off x="1691858" y="4473116"/>
            <a:ext cx="1595636" cy="444800"/>
            <a:chOff x="1583668" y="4689140"/>
            <a:chExt cx="1595636" cy="444800"/>
          </a:xfrm>
        </p:grpSpPr>
        <p:pic>
          <p:nvPicPr>
            <p:cNvPr id="151" name="그림 150">
              <a:extLst>
                <a:ext uri="{FF2B5EF4-FFF2-40B4-BE49-F238E27FC236}">
                  <a16:creationId xmlns="" xmlns:a16="http://schemas.microsoft.com/office/drawing/2014/main" id="{26C7CD73-6C26-4851-981C-B59CBF31D6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4128"/>
            <a:stretch/>
          </p:blipFill>
          <p:spPr>
            <a:xfrm>
              <a:off x="1583668" y="4689140"/>
              <a:ext cx="465755" cy="444800"/>
            </a:xfrm>
            <a:prstGeom prst="rect">
              <a:avLst/>
            </a:prstGeom>
          </p:spPr>
        </p:pic>
        <p:pic>
          <p:nvPicPr>
            <p:cNvPr id="152" name="그림 151">
              <a:extLst>
                <a:ext uri="{FF2B5EF4-FFF2-40B4-BE49-F238E27FC236}">
                  <a16:creationId xmlns="" xmlns:a16="http://schemas.microsoft.com/office/drawing/2014/main" id="{A9389D2F-14D8-4F17-AF15-E82C080A93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5565" t="55409" r="14863"/>
            <a:stretch/>
          </p:blipFill>
          <p:spPr>
            <a:xfrm>
              <a:off x="2022787" y="4778940"/>
              <a:ext cx="324036" cy="355000"/>
            </a:xfrm>
            <a:prstGeom prst="rect">
              <a:avLst/>
            </a:prstGeom>
          </p:spPr>
        </p:pic>
        <p:pic>
          <p:nvPicPr>
            <p:cNvPr id="153" name="그림 152">
              <a:extLst>
                <a:ext uri="{FF2B5EF4-FFF2-40B4-BE49-F238E27FC236}">
                  <a16:creationId xmlns="" xmlns:a16="http://schemas.microsoft.com/office/drawing/2014/main" id="{CDED11CD-BC0D-4C45-8943-DA0B48E0B3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5565" t="55409" r="14863"/>
            <a:stretch/>
          </p:blipFill>
          <p:spPr>
            <a:xfrm>
              <a:off x="2300280" y="4778940"/>
              <a:ext cx="324036" cy="355000"/>
            </a:xfrm>
            <a:prstGeom prst="rect">
              <a:avLst/>
            </a:prstGeom>
          </p:spPr>
        </p:pic>
        <p:pic>
          <p:nvPicPr>
            <p:cNvPr id="154" name="그림 153">
              <a:extLst>
                <a:ext uri="{FF2B5EF4-FFF2-40B4-BE49-F238E27FC236}">
                  <a16:creationId xmlns="" xmlns:a16="http://schemas.microsoft.com/office/drawing/2014/main" id="{BC701F5D-8DBC-4188-A16D-D70FAEE834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5565" t="55409" r="14863"/>
            <a:stretch/>
          </p:blipFill>
          <p:spPr>
            <a:xfrm>
              <a:off x="2577773" y="4778940"/>
              <a:ext cx="324036" cy="355000"/>
            </a:xfrm>
            <a:prstGeom prst="rect">
              <a:avLst/>
            </a:prstGeom>
          </p:spPr>
        </p:pic>
        <p:pic>
          <p:nvPicPr>
            <p:cNvPr id="155" name="그림 154">
              <a:extLst>
                <a:ext uri="{FF2B5EF4-FFF2-40B4-BE49-F238E27FC236}">
                  <a16:creationId xmlns="" xmlns:a16="http://schemas.microsoft.com/office/drawing/2014/main" id="{6585D422-2DE4-4AD2-9FC1-B5D077F5CD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5565" t="55409" r="14863"/>
            <a:stretch/>
          </p:blipFill>
          <p:spPr>
            <a:xfrm>
              <a:off x="2855268" y="4778940"/>
              <a:ext cx="324036" cy="355000"/>
            </a:xfrm>
            <a:prstGeom prst="rect">
              <a:avLst/>
            </a:prstGeom>
          </p:spPr>
        </p:pic>
      </p:grp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29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101" name="TextBox 43">
            <a:extLst>
              <a:ext uri="{FF2B5EF4-FFF2-40B4-BE49-F238E27FC236}">
                <a16:creationId xmlns="" xmlns:a16="http://schemas.microsoft.com/office/drawing/2014/main" id="{F0A41360-41D3-42B1-8801-E1C3A3488828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표를 보고 그림그래프를 완성해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0322A389-88E5-46A7-83BF-216B3412D623}"/>
              </a:ext>
            </a:extLst>
          </p:cNvPr>
          <p:cNvGrpSpPr/>
          <p:nvPr/>
        </p:nvGrpSpPr>
        <p:grpSpPr>
          <a:xfrm>
            <a:off x="6062161" y="1173959"/>
            <a:ext cx="850099" cy="346249"/>
            <a:chOff x="5706913" y="1173959"/>
            <a:chExt cx="850099" cy="346249"/>
          </a:xfrm>
        </p:grpSpPr>
        <p:sp>
          <p:nvSpPr>
            <p:cNvPr id="30" name="순서도: 대체 처리 29">
              <a:extLst>
                <a:ext uri="{FF2B5EF4-FFF2-40B4-BE49-F238E27FC236}">
                  <a16:creationId xmlns="" xmlns:a16="http://schemas.microsoft.com/office/drawing/2014/main" id="{9D7E2527-3006-4630-9AB3-26A3E8AC1DA0}"/>
                </a:ext>
              </a:extLst>
            </p:cNvPr>
            <p:cNvSpPr/>
            <p:nvPr/>
          </p:nvSpPr>
          <p:spPr>
            <a:xfrm>
              <a:off x="5998364" y="123548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순서도: 대체 처리 30">
              <a:extLst>
                <a:ext uri="{FF2B5EF4-FFF2-40B4-BE49-F238E27FC236}">
                  <a16:creationId xmlns="" xmlns:a16="http://schemas.microsoft.com/office/drawing/2014/main" id="{2038C856-B2D8-4DDB-969F-24E04D4E0BFF}"/>
                </a:ext>
              </a:extLst>
            </p:cNvPr>
            <p:cNvSpPr/>
            <p:nvPr/>
          </p:nvSpPr>
          <p:spPr>
            <a:xfrm>
              <a:off x="5719759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순서도: 대체 처리 31">
              <a:extLst>
                <a:ext uri="{FF2B5EF4-FFF2-40B4-BE49-F238E27FC236}">
                  <a16:creationId xmlns="" xmlns:a16="http://schemas.microsoft.com/office/drawing/2014/main" id="{0EC6CCB8-E288-4905-84E2-C9E1B09E40C0}"/>
                </a:ext>
              </a:extLst>
            </p:cNvPr>
            <p:cNvSpPr/>
            <p:nvPr/>
          </p:nvSpPr>
          <p:spPr>
            <a:xfrm>
              <a:off x="5719759" y="123310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순서도: 대체 처리 32">
              <a:extLst>
                <a:ext uri="{FF2B5EF4-FFF2-40B4-BE49-F238E27FC236}">
                  <a16:creationId xmlns="" xmlns:a16="http://schemas.microsoft.com/office/drawing/2014/main" id="{39FEF300-5D40-4FC8-97D7-310EFAED7D95}"/>
                </a:ext>
              </a:extLst>
            </p:cNvPr>
            <p:cNvSpPr/>
            <p:nvPr/>
          </p:nvSpPr>
          <p:spPr>
            <a:xfrm>
              <a:off x="6000362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순서도: 대체 처리 33">
              <a:extLst>
                <a:ext uri="{FF2B5EF4-FFF2-40B4-BE49-F238E27FC236}">
                  <a16:creationId xmlns="" xmlns:a16="http://schemas.microsoft.com/office/drawing/2014/main" id="{2C2BDA4A-FB49-4477-8B5D-C2356CCA1015}"/>
                </a:ext>
              </a:extLst>
            </p:cNvPr>
            <p:cNvSpPr/>
            <p:nvPr/>
          </p:nvSpPr>
          <p:spPr>
            <a:xfrm>
              <a:off x="6285444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순서도: 대체 처리 35">
              <a:extLst>
                <a:ext uri="{FF2B5EF4-FFF2-40B4-BE49-F238E27FC236}">
                  <a16:creationId xmlns="" xmlns:a16="http://schemas.microsoft.com/office/drawing/2014/main" id="{F40C4B7A-2F5E-455C-B80B-8EDDAE2A7757}"/>
                </a:ext>
              </a:extLst>
            </p:cNvPr>
            <p:cNvSpPr/>
            <p:nvPr/>
          </p:nvSpPr>
          <p:spPr>
            <a:xfrm>
              <a:off x="6284662" y="12357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="" xmlns:a16="http://schemas.microsoft.com/office/drawing/2014/main" id="{FEBB5CAD-36C6-4FF2-92DE-E172F9A1E848}"/>
                </a:ext>
              </a:extLst>
            </p:cNvPr>
            <p:cNvGrpSpPr/>
            <p:nvPr/>
          </p:nvGrpSpPr>
          <p:grpSpPr>
            <a:xfrm>
              <a:off x="5706913" y="1173959"/>
              <a:ext cx="850099" cy="346249"/>
              <a:chOff x="7016896" y="3458173"/>
              <a:chExt cx="850099" cy="346249"/>
            </a:xfrm>
          </p:grpSpPr>
          <p:sp>
            <p:nvSpPr>
              <p:cNvPr id="39" name="TextBox 38">
                <a:extLst>
                  <a:ext uri="{FF2B5EF4-FFF2-40B4-BE49-F238E27FC236}">
                    <a16:creationId xmlns="" xmlns:a16="http://schemas.microsoft.com/office/drawing/2014/main" id="{DA074720-CCD0-4587-8A4B-E5408A101F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16896" y="3458173"/>
                <a:ext cx="276475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="" xmlns:a16="http://schemas.microsoft.com/office/drawing/2014/main" id="{BDD0AAAC-3C1B-4BED-AE61-C26B059DDD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98581" y="3467650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="" xmlns:a16="http://schemas.microsoft.com/office/drawing/2014/main" id="{9A141A4A-2BC1-4049-A7DB-BB64A657F2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90520" y="3462936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sp>
        <p:nvSpPr>
          <p:cNvPr id="43" name="순서도: 대체 처리 42">
            <a:extLst>
              <a:ext uri="{FF2B5EF4-FFF2-40B4-BE49-F238E27FC236}">
                <a16:creationId xmlns="" xmlns:a16="http://schemas.microsoft.com/office/drawing/2014/main" id="{DC7D83A5-B051-46AA-9312-67545EB8B03C}"/>
              </a:ext>
            </a:extLst>
          </p:cNvPr>
          <p:cNvSpPr/>
          <p:nvPr/>
        </p:nvSpPr>
        <p:spPr>
          <a:xfrm>
            <a:off x="5575320" y="1239744"/>
            <a:ext cx="455352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66046F3E-402E-4379-B6AE-11EB52113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9316" y="1178673"/>
            <a:ext cx="50940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030A2CC6-8072-4D8C-A92A-7CDB44AA8801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공부할 준비가 되어 있나요</a:t>
            </a:r>
          </a:p>
        </p:txBody>
      </p:sp>
      <p:sp>
        <p:nvSpPr>
          <p:cNvPr id="49" name="TextBox 8">
            <a:extLst>
              <a:ext uri="{FF2B5EF4-FFF2-40B4-BE49-F238E27FC236}">
                <a16:creationId xmlns="" xmlns:a16="http://schemas.microsoft.com/office/drawing/2014/main" id="{DC7726B1-84AF-43DE-9CDB-F2C99AAFA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pic>
        <p:nvPicPr>
          <p:cNvPr id="46" name="Picture 2">
            <a:extLst>
              <a:ext uri="{FF2B5EF4-FFF2-40B4-BE49-F238E27FC236}">
                <a16:creationId xmlns="" xmlns:a16="http://schemas.microsoft.com/office/drawing/2014/main" id="{E99EA731-F74A-4E44-8870-DEED6806A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7" y="2873553"/>
            <a:ext cx="257021" cy="103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12">
            <a:extLst>
              <a:ext uri="{FF2B5EF4-FFF2-40B4-BE49-F238E27FC236}">
                <a16:creationId xmlns="" xmlns:a16="http://schemas.microsoft.com/office/drawing/2014/main" id="{376F9A62-6411-4ED6-9A5D-6E5DE6928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0" name="직사각형 21">
            <a:extLst>
              <a:ext uri="{FF2B5EF4-FFF2-40B4-BE49-F238E27FC236}">
                <a16:creationId xmlns="" xmlns:a16="http://schemas.microsoft.com/office/drawing/2014/main" id="{080361E2-7B87-4F0F-AFD2-348CB3C54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60" y="1057526"/>
            <a:ext cx="2304256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3680D8FC-0E47-4AEE-A8B6-3C8C99034D81}"/>
              </a:ext>
            </a:extLst>
          </p:cNvPr>
          <p:cNvSpPr/>
          <p:nvPr/>
        </p:nvSpPr>
        <p:spPr>
          <a:xfrm>
            <a:off x="192745" y="4257093"/>
            <a:ext cx="6667165" cy="79208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7FDC0DCD-CFDD-420B-8854-829059FFF84D}"/>
              </a:ext>
            </a:extLst>
          </p:cNvPr>
          <p:cNvGrpSpPr/>
          <p:nvPr/>
        </p:nvGrpSpPr>
        <p:grpSpPr>
          <a:xfrm>
            <a:off x="192744" y="4473116"/>
            <a:ext cx="6667165" cy="471014"/>
            <a:chOff x="192744" y="4566843"/>
            <a:chExt cx="6667165" cy="471014"/>
          </a:xfrm>
        </p:grpSpPr>
        <p:sp>
          <p:nvSpPr>
            <p:cNvPr id="102" name="TextBox 101">
              <a:extLst>
                <a:ext uri="{FF2B5EF4-FFF2-40B4-BE49-F238E27FC236}">
                  <a16:creationId xmlns="" xmlns:a16="http://schemas.microsoft.com/office/drawing/2014/main" id="{4D7E894B-7972-4051-9580-DEFB37E6D198}"/>
                </a:ext>
              </a:extLst>
            </p:cNvPr>
            <p:cNvSpPr txBox="1"/>
            <p:nvPr/>
          </p:nvSpPr>
          <p:spPr>
            <a:xfrm flipH="1">
              <a:off x="192744" y="4653136"/>
              <a:ext cx="666716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      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는 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명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,     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는 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명으로 하여 그림그래프로 나타냅니다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pic>
          <p:nvPicPr>
            <p:cNvPr id="103" name="그림 102">
              <a:extLst>
                <a:ext uri="{FF2B5EF4-FFF2-40B4-BE49-F238E27FC236}">
                  <a16:creationId xmlns="" xmlns:a16="http://schemas.microsoft.com/office/drawing/2014/main" id="{6F90C1CC-FD57-4AAE-9026-C786C85F22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340" t="1063" b="43066"/>
            <a:stretch/>
          </p:blipFill>
          <p:spPr>
            <a:xfrm>
              <a:off x="348707" y="4566843"/>
              <a:ext cx="431567" cy="444800"/>
            </a:xfrm>
            <a:prstGeom prst="rect">
              <a:avLst/>
            </a:prstGeom>
          </p:spPr>
        </p:pic>
        <p:pic>
          <p:nvPicPr>
            <p:cNvPr id="104" name="그림 103">
              <a:extLst>
                <a:ext uri="{FF2B5EF4-FFF2-40B4-BE49-F238E27FC236}">
                  <a16:creationId xmlns="" xmlns:a16="http://schemas.microsoft.com/office/drawing/2014/main" id="{E31A4853-4BCE-4F87-BC22-69FD81C3A4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427" t="59321" r="18850"/>
            <a:stretch/>
          </p:blipFill>
          <p:spPr>
            <a:xfrm>
              <a:off x="1727200" y="4660362"/>
              <a:ext cx="324740" cy="323850"/>
            </a:xfrm>
            <a:prstGeom prst="rect">
              <a:avLst/>
            </a:prstGeom>
          </p:spPr>
        </p:pic>
      </p:grpSp>
      <p:sp>
        <p:nvSpPr>
          <p:cNvPr id="98" name="모서리가 둥근 직사각형 38">
            <a:extLst>
              <a:ext uri="{FF2B5EF4-FFF2-40B4-BE49-F238E27FC236}">
                <a16:creationId xmlns="" xmlns:a16="http://schemas.microsoft.com/office/drawing/2014/main" id="{871E80B3-2F7E-4676-88E3-24DFAAE08335}"/>
              </a:ext>
            </a:extLst>
          </p:cNvPr>
          <p:cNvSpPr/>
          <p:nvPr/>
        </p:nvSpPr>
        <p:spPr>
          <a:xfrm>
            <a:off x="338478" y="4106875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157" name="TextBox 43">
            <a:extLst>
              <a:ext uri="{FF2B5EF4-FFF2-40B4-BE49-F238E27FC236}">
                <a16:creationId xmlns="" xmlns:a16="http://schemas.microsoft.com/office/drawing/2014/main" id="{246199E2-4D3F-4640-8866-F3D59BDA17BC}"/>
              </a:ext>
            </a:extLst>
          </p:cNvPr>
          <p:cNvSpPr txBox="1"/>
          <p:nvPr/>
        </p:nvSpPr>
        <p:spPr>
          <a:xfrm>
            <a:off x="1363303" y="2096852"/>
            <a:ext cx="310068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좋아하는 책의 종류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83668" y="1043154"/>
            <a:ext cx="19600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74~75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3327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6C061E23-4F8E-439D-B3DE-4EC8A840758A}"/>
              </a:ext>
            </a:extLst>
          </p:cNvPr>
          <p:cNvSpPr txBox="1"/>
          <p:nvPr/>
        </p:nvSpPr>
        <p:spPr>
          <a:xfrm flipH="1">
            <a:off x="3322063" y="3766541"/>
            <a:ext cx="235007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자료           하기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18D9DF7E-82F1-48E5-8757-CCEFD9AD3D8F}"/>
              </a:ext>
            </a:extLst>
          </p:cNvPr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8" y="1628800"/>
            <a:ext cx="6373873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자료를 수집하여 분석하는 과정입니다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      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에서 알맞은 말을 찾아    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 안에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써넣으세요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01" y="1632041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C1EAC92F-CCBE-4731-A6E2-720644EDA03B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공부할 준비가 되어 있나요</a:t>
            </a:r>
          </a:p>
        </p:txBody>
      </p:sp>
      <p:sp>
        <p:nvSpPr>
          <p:cNvPr id="54" name="TextBox 8">
            <a:extLst>
              <a:ext uri="{FF2B5EF4-FFF2-40B4-BE49-F238E27FC236}">
                <a16:creationId xmlns="" xmlns:a16="http://schemas.microsoft.com/office/drawing/2014/main" id="{6789BBFA-29A5-4DA9-B0B4-B58FEF194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="" xmlns:a16="http://schemas.microsoft.com/office/drawing/2014/main" id="{948B4F0A-7B8E-4AC0-9DE5-7DF06C596670}"/>
              </a:ext>
            </a:extLst>
          </p:cNvPr>
          <p:cNvGrpSpPr/>
          <p:nvPr/>
        </p:nvGrpSpPr>
        <p:grpSpPr>
          <a:xfrm>
            <a:off x="6048164" y="1163801"/>
            <a:ext cx="850099" cy="346249"/>
            <a:chOff x="5706913" y="1173959"/>
            <a:chExt cx="850099" cy="346249"/>
          </a:xfrm>
        </p:grpSpPr>
        <p:sp>
          <p:nvSpPr>
            <p:cNvPr id="34" name="순서도: 대체 처리 33">
              <a:extLst>
                <a:ext uri="{FF2B5EF4-FFF2-40B4-BE49-F238E27FC236}">
                  <a16:creationId xmlns="" xmlns:a16="http://schemas.microsoft.com/office/drawing/2014/main" id="{6C809F2D-2B11-463F-BF33-32EC52E9CF40}"/>
                </a:ext>
              </a:extLst>
            </p:cNvPr>
            <p:cNvSpPr/>
            <p:nvPr/>
          </p:nvSpPr>
          <p:spPr>
            <a:xfrm>
              <a:off x="6284662" y="123573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순서도: 대체 처리 34">
              <a:extLst>
                <a:ext uri="{FF2B5EF4-FFF2-40B4-BE49-F238E27FC236}">
                  <a16:creationId xmlns="" xmlns:a16="http://schemas.microsoft.com/office/drawing/2014/main" id="{8E144B0E-4303-4D61-B367-507C81D47D55}"/>
                </a:ext>
              </a:extLst>
            </p:cNvPr>
            <p:cNvSpPr/>
            <p:nvPr/>
          </p:nvSpPr>
          <p:spPr>
            <a:xfrm>
              <a:off x="6000362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순서도: 대체 처리 35">
              <a:extLst>
                <a:ext uri="{FF2B5EF4-FFF2-40B4-BE49-F238E27FC236}">
                  <a16:creationId xmlns="" xmlns:a16="http://schemas.microsoft.com/office/drawing/2014/main" id="{CD293570-C0D2-4C4E-BA87-8B135C2D51FD}"/>
                </a:ext>
              </a:extLst>
            </p:cNvPr>
            <p:cNvSpPr/>
            <p:nvPr/>
          </p:nvSpPr>
          <p:spPr>
            <a:xfrm>
              <a:off x="5998364" y="123548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순서도: 대체 처리 36">
              <a:extLst>
                <a:ext uri="{FF2B5EF4-FFF2-40B4-BE49-F238E27FC236}">
                  <a16:creationId xmlns="" xmlns:a16="http://schemas.microsoft.com/office/drawing/2014/main" id="{35DC1638-EC8C-482D-A9C2-725CCD632E76}"/>
                </a:ext>
              </a:extLst>
            </p:cNvPr>
            <p:cNvSpPr/>
            <p:nvPr/>
          </p:nvSpPr>
          <p:spPr>
            <a:xfrm>
              <a:off x="5719759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순서도: 대체 처리 37">
              <a:extLst>
                <a:ext uri="{FF2B5EF4-FFF2-40B4-BE49-F238E27FC236}">
                  <a16:creationId xmlns="" xmlns:a16="http://schemas.microsoft.com/office/drawing/2014/main" id="{998C72E3-22CD-4A3E-B4E8-A924D931AF89}"/>
                </a:ext>
              </a:extLst>
            </p:cNvPr>
            <p:cNvSpPr/>
            <p:nvPr/>
          </p:nvSpPr>
          <p:spPr>
            <a:xfrm>
              <a:off x="5719759" y="1233104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순서도: 대체 처리 38">
              <a:extLst>
                <a:ext uri="{FF2B5EF4-FFF2-40B4-BE49-F238E27FC236}">
                  <a16:creationId xmlns="" xmlns:a16="http://schemas.microsoft.com/office/drawing/2014/main" id="{AA97B7AB-37C2-4695-81AD-9561115C3270}"/>
                </a:ext>
              </a:extLst>
            </p:cNvPr>
            <p:cNvSpPr/>
            <p:nvPr/>
          </p:nvSpPr>
          <p:spPr>
            <a:xfrm>
              <a:off x="6285444" y="1235738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="" xmlns:a16="http://schemas.microsoft.com/office/drawing/2014/main" id="{ADDC873B-1A4C-4D57-9F9D-881F9A607295}"/>
                </a:ext>
              </a:extLst>
            </p:cNvPr>
            <p:cNvGrpSpPr/>
            <p:nvPr/>
          </p:nvGrpSpPr>
          <p:grpSpPr>
            <a:xfrm>
              <a:off x="5706913" y="1173959"/>
              <a:ext cx="850099" cy="346249"/>
              <a:chOff x="7016896" y="3458173"/>
              <a:chExt cx="850099" cy="346249"/>
            </a:xfrm>
          </p:grpSpPr>
          <p:sp>
            <p:nvSpPr>
              <p:cNvPr id="47" name="TextBox 46">
                <a:extLst>
                  <a:ext uri="{FF2B5EF4-FFF2-40B4-BE49-F238E27FC236}">
                    <a16:creationId xmlns="" xmlns:a16="http://schemas.microsoft.com/office/drawing/2014/main" id="{4DF9386C-5A19-4D77-9C28-0BA4F6B53A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16896" y="3458173"/>
                <a:ext cx="276475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="" xmlns:a16="http://schemas.microsoft.com/office/drawing/2014/main" id="{581551F5-507F-4FA4-A4B1-6C68C8ABAD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98581" y="3467650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="" xmlns:a16="http://schemas.microsoft.com/office/drawing/2014/main" id="{D6CC8F90-A423-4796-AB46-EA376B5DEF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90520" y="3462936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sp>
        <p:nvSpPr>
          <p:cNvPr id="65" name="순서도: 대체 처리 64">
            <a:extLst>
              <a:ext uri="{FF2B5EF4-FFF2-40B4-BE49-F238E27FC236}">
                <a16:creationId xmlns="" xmlns:a16="http://schemas.microsoft.com/office/drawing/2014/main" id="{A7CD2CD1-69AD-4B98-BC54-2142F0E479C4}"/>
              </a:ext>
            </a:extLst>
          </p:cNvPr>
          <p:cNvSpPr/>
          <p:nvPr/>
        </p:nvSpPr>
        <p:spPr>
          <a:xfrm>
            <a:off x="5561323" y="1229586"/>
            <a:ext cx="455352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E60FABCE-E175-4E41-823E-39B460992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5319" y="1168515"/>
            <a:ext cx="50940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6">
            <a:extLst>
              <a:ext uri="{FF2B5EF4-FFF2-40B4-BE49-F238E27FC236}">
                <a16:creationId xmlns="" xmlns:a16="http://schemas.microsoft.com/office/drawing/2014/main" id="{C0553A65-2ECD-49B5-B06D-4ABAC94C1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451F2EFB-6B03-4194-84AE-010011A8C726}"/>
              </a:ext>
            </a:extLst>
          </p:cNvPr>
          <p:cNvSpPr/>
          <p:nvPr/>
        </p:nvSpPr>
        <p:spPr>
          <a:xfrm>
            <a:off x="5634137" y="50902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Picture 2">
            <a:extLst>
              <a:ext uri="{FF2B5EF4-FFF2-40B4-BE49-F238E27FC236}">
                <a16:creationId xmlns="" xmlns:a16="http://schemas.microsoft.com/office/drawing/2014/main" id="{42540C9B-479D-4903-BF86-E74077785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007" y="1626991"/>
            <a:ext cx="584206" cy="372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12">
            <a:extLst>
              <a:ext uri="{FF2B5EF4-FFF2-40B4-BE49-F238E27FC236}">
                <a16:creationId xmlns="" xmlns:a16="http://schemas.microsoft.com/office/drawing/2014/main" id="{ACA3B9AF-E8F0-40D5-8629-4C5E64093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00" y="1967354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2" name="그룹 51">
            <a:extLst>
              <a:ext uri="{FF2B5EF4-FFF2-40B4-BE49-F238E27FC236}">
                <a16:creationId xmlns="" xmlns:a16="http://schemas.microsoft.com/office/drawing/2014/main" id="{55AEE508-757C-4DDE-9005-25FED9371D4F}"/>
              </a:ext>
            </a:extLst>
          </p:cNvPr>
          <p:cNvGrpSpPr/>
          <p:nvPr/>
        </p:nvGrpSpPr>
        <p:grpSpPr>
          <a:xfrm>
            <a:off x="1936400" y="2519305"/>
            <a:ext cx="3211664" cy="909695"/>
            <a:chOff x="1700601" y="2420888"/>
            <a:chExt cx="3211664" cy="909695"/>
          </a:xfrm>
        </p:grpSpPr>
        <p:sp>
          <p:nvSpPr>
            <p:cNvPr id="55" name="모서리가 둥근 직사각형 5">
              <a:extLst>
                <a:ext uri="{FF2B5EF4-FFF2-40B4-BE49-F238E27FC236}">
                  <a16:creationId xmlns="" xmlns:a16="http://schemas.microsoft.com/office/drawing/2014/main" id="{938966F1-CAA8-433B-9ABF-DB7AAB4D9739}"/>
                </a:ext>
              </a:extLst>
            </p:cNvPr>
            <p:cNvSpPr/>
            <p:nvPr/>
          </p:nvSpPr>
          <p:spPr>
            <a:xfrm>
              <a:off x="1700602" y="2607026"/>
              <a:ext cx="3211663" cy="723557"/>
            </a:xfrm>
            <a:prstGeom prst="roundRect">
              <a:avLst>
                <a:gd name="adj" fmla="val 8402"/>
              </a:avLst>
            </a:prstGeom>
            <a:noFill/>
            <a:ln w="285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6" name="Picture 2">
              <a:extLst>
                <a:ext uri="{FF2B5EF4-FFF2-40B4-BE49-F238E27FC236}">
                  <a16:creationId xmlns="" xmlns:a16="http://schemas.microsoft.com/office/drawing/2014/main" id="{9B67D1E3-DBB5-4A82-AE77-72DE55B638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0398" y="2420888"/>
              <a:ext cx="541884" cy="345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C827FA06-2227-4A8F-9374-A88A466AD004}"/>
                </a:ext>
              </a:extLst>
            </p:cNvPr>
            <p:cNvSpPr txBox="1"/>
            <p:nvPr/>
          </p:nvSpPr>
          <p:spPr>
            <a:xfrm flipH="1">
              <a:off x="1700601" y="2816932"/>
              <a:ext cx="3211663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해석        수집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D0EC6990-8021-4F8F-B909-801A14DA76AC}"/>
              </a:ext>
            </a:extLst>
          </p:cNvPr>
          <p:cNvSpPr/>
          <p:nvPr/>
        </p:nvSpPr>
        <p:spPr bwMode="auto">
          <a:xfrm>
            <a:off x="4087961" y="3773515"/>
            <a:ext cx="792088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수집</a:t>
            </a:r>
          </a:p>
        </p:txBody>
      </p:sp>
      <p:pic>
        <p:nvPicPr>
          <p:cNvPr id="80" name="그림 79">
            <a:extLst>
              <a:ext uri="{FF2B5EF4-FFF2-40B4-BE49-F238E27FC236}">
                <a16:creationId xmlns="" xmlns:a16="http://schemas.microsoft.com/office/drawing/2014/main" id="{94ECCC88-13B7-4938-9083-957AA229A1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2047" y="3630592"/>
            <a:ext cx="360000" cy="35500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F2DBC25D-A879-421A-A717-7C3B9A837935}"/>
              </a:ext>
            </a:extLst>
          </p:cNvPr>
          <p:cNvSpPr txBox="1"/>
          <p:nvPr/>
        </p:nvSpPr>
        <p:spPr>
          <a:xfrm flipH="1">
            <a:off x="1440915" y="3766541"/>
            <a:ext cx="162029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주제 정하기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3" name="Picture 31">
            <a:extLst>
              <a:ext uri="{FF2B5EF4-FFF2-40B4-BE49-F238E27FC236}">
                <a16:creationId xmlns="" xmlns:a16="http://schemas.microsoft.com/office/drawing/2014/main" id="{B0A7342D-322C-4DE7-A5AE-AEF19CDDB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871" y="3814165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6753ABDA-64F8-4DBA-BCCE-A87E1DCE7390}"/>
              </a:ext>
            </a:extLst>
          </p:cNvPr>
          <p:cNvSpPr txBox="1"/>
          <p:nvPr/>
        </p:nvSpPr>
        <p:spPr>
          <a:xfrm flipH="1">
            <a:off x="3412567" y="4340423"/>
            <a:ext cx="321166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그래프로 자료           하기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CD5C4AEA-19FF-418C-B28F-AD7FE03388F6}"/>
              </a:ext>
            </a:extLst>
          </p:cNvPr>
          <p:cNvSpPr/>
          <p:nvPr/>
        </p:nvSpPr>
        <p:spPr bwMode="auto">
          <a:xfrm>
            <a:off x="5159256" y="4347397"/>
            <a:ext cx="792088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해석</a:t>
            </a:r>
          </a:p>
        </p:txBody>
      </p:sp>
      <p:pic>
        <p:nvPicPr>
          <p:cNvPr id="87" name="그림 86">
            <a:extLst>
              <a:ext uri="{FF2B5EF4-FFF2-40B4-BE49-F238E27FC236}">
                <a16:creationId xmlns="" xmlns:a16="http://schemas.microsoft.com/office/drawing/2014/main" id="{D983FBCF-A85A-48F5-8FD3-E9A48A2A31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3342" y="4204474"/>
            <a:ext cx="360000" cy="355000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1E9714E9-9DD0-40F9-8434-C2BAE2BF31FA}"/>
              </a:ext>
            </a:extLst>
          </p:cNvPr>
          <p:cNvSpPr txBox="1"/>
          <p:nvPr/>
        </p:nvSpPr>
        <p:spPr>
          <a:xfrm flipH="1">
            <a:off x="765679" y="4340423"/>
            <a:ext cx="225022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>
                <a:latin typeface="맑은 고딕" pitchFamily="50" charset="-127"/>
                <a:ea typeface="맑은 고딕" pitchFamily="50" charset="-127"/>
              </a:rPr>
              <a:t>그래프로 나타내기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9" name="Picture 31">
            <a:extLst>
              <a:ext uri="{FF2B5EF4-FFF2-40B4-BE49-F238E27FC236}">
                <a16:creationId xmlns="" xmlns:a16="http://schemas.microsoft.com/office/drawing/2014/main" id="{63AED9D6-06C8-4B78-9DAF-A54500B7F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871" y="4388047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31">
            <a:extLst>
              <a:ext uri="{FF2B5EF4-FFF2-40B4-BE49-F238E27FC236}">
                <a16:creationId xmlns="" xmlns:a16="http://schemas.microsoft.com/office/drawing/2014/main" id="{F74641CA-53A6-45A6-8A33-95C5E7344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29" y="4397378"/>
            <a:ext cx="270692" cy="263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1583668" y="1043154"/>
            <a:ext cx="19600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74~75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8735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751637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suhi_h_0401_05_0001.html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74~75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909EA4A9-9C25-48AC-BF2A-445CC1B36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990" y="1534058"/>
            <a:ext cx="3923643" cy="3789883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B11683D7-74F0-4EC7-8476-BFE9AFC9F1C1}"/>
              </a:ext>
            </a:extLst>
          </p:cNvPr>
          <p:cNvGrpSpPr/>
          <p:nvPr/>
        </p:nvGrpSpPr>
        <p:grpSpPr>
          <a:xfrm>
            <a:off x="2083900" y="5391237"/>
            <a:ext cx="2880000" cy="216000"/>
            <a:chOff x="355533" y="596067"/>
            <a:chExt cx="4422811" cy="316672"/>
          </a:xfrm>
        </p:grpSpPr>
        <p:pic>
          <p:nvPicPr>
            <p:cNvPr id="40" name="Picture 13">
              <a:extLst>
                <a:ext uri="{FF2B5EF4-FFF2-40B4-BE49-F238E27FC236}">
                  <a16:creationId xmlns="" xmlns:a16="http://schemas.microsoft.com/office/drawing/2014/main" id="{6E4826A1-1383-4654-9146-07649B3432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560" y="63360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12">
              <a:extLst>
                <a:ext uri="{FF2B5EF4-FFF2-40B4-BE49-F238E27FC236}">
                  <a16:creationId xmlns="" xmlns:a16="http://schemas.microsoft.com/office/drawing/2014/main" id="{4433145D-F53F-4E4A-AAB7-43A6F35CD5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529" y="638422"/>
              <a:ext cx="603885" cy="22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12">
              <a:extLst>
                <a:ext uri="{FF2B5EF4-FFF2-40B4-BE49-F238E27FC236}">
                  <a16:creationId xmlns="" xmlns:a16="http://schemas.microsoft.com/office/drawing/2014/main" id="{E091096C-7334-4516-9CFE-27D30146A9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6068" y="642789"/>
              <a:ext cx="603885" cy="22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13">
              <a:extLst>
                <a:ext uri="{FF2B5EF4-FFF2-40B4-BE49-F238E27FC236}">
                  <a16:creationId xmlns="" xmlns:a16="http://schemas.microsoft.com/office/drawing/2014/main" id="{7190DA57-5F37-4CAF-8580-40491EDDA8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5651" y="63474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2">
              <a:extLst>
                <a:ext uri="{FF2B5EF4-FFF2-40B4-BE49-F238E27FC236}">
                  <a16:creationId xmlns="" xmlns:a16="http://schemas.microsoft.com/office/drawing/2014/main" id="{E44AB91A-5063-4797-A727-08938FF94E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7152" y="642368"/>
              <a:ext cx="603885" cy="22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1">
              <a:extLst>
                <a:ext uri="{FF2B5EF4-FFF2-40B4-BE49-F238E27FC236}">
                  <a16:creationId xmlns="" xmlns:a16="http://schemas.microsoft.com/office/drawing/2014/main" id="{1CBB7CB3-ECE9-4846-B0A2-8D32BD3F2E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533" y="596067"/>
              <a:ext cx="316672" cy="309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4">
              <a:extLst>
                <a:ext uri="{FF2B5EF4-FFF2-40B4-BE49-F238E27FC236}">
                  <a16:creationId xmlns="" xmlns:a16="http://schemas.microsoft.com/office/drawing/2014/main" id="{8D742D9D-1280-44AC-B8C7-1BE9F3EC09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4308" y="596067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3">
              <a:extLst>
                <a:ext uri="{FF2B5EF4-FFF2-40B4-BE49-F238E27FC236}">
                  <a16:creationId xmlns="" xmlns:a16="http://schemas.microsoft.com/office/drawing/2014/main" id="{D2FB9F90-EB11-43CF-A03E-3BD679586C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9502" y="63474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3">
              <a:extLst>
                <a:ext uri="{FF2B5EF4-FFF2-40B4-BE49-F238E27FC236}">
                  <a16:creationId xmlns="" xmlns:a16="http://schemas.microsoft.com/office/drawing/2014/main" id="{0ABE58D9-754D-40A6-91A9-8423FB6578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3353" y="63474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3">
              <a:extLst>
                <a:ext uri="{FF2B5EF4-FFF2-40B4-BE49-F238E27FC236}">
                  <a16:creationId xmlns="" xmlns:a16="http://schemas.microsoft.com/office/drawing/2014/main" id="{84547660-9142-4D6C-AA2D-A7CC8DAD55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1054" y="63474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13">
              <a:extLst>
                <a:ext uri="{FF2B5EF4-FFF2-40B4-BE49-F238E27FC236}">
                  <a16:creationId xmlns="" xmlns:a16="http://schemas.microsoft.com/office/drawing/2014/main" id="{FAA1D91B-08C4-422D-BD19-6E72716A66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7204" y="63474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extBox 1"/>
          <p:cNvSpPr txBox="1"/>
          <p:nvPr/>
        </p:nvSpPr>
        <p:spPr>
          <a:xfrm>
            <a:off x="1583668" y="1043154"/>
            <a:ext cx="19600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74~75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graphicFrame>
        <p:nvGraphicFramePr>
          <p:cNvPr id="2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562419"/>
              </p:ext>
            </p:extLst>
          </p:nvPr>
        </p:nvGraphicFramePr>
        <p:xfrm>
          <a:off x="151388" y="6136240"/>
          <a:ext cx="6688864" cy="400568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05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5_intro_1.png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\lesson05\ops\5\images\5_0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해당 삽화가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268CA4BF-FFE9-41A7-BEC8-A00EA7F83ACD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  <p:sp>
        <p:nvSpPr>
          <p:cNvPr id="45" name="TextBox 8">
            <a:extLst>
              <a:ext uri="{FF2B5EF4-FFF2-40B4-BE49-F238E27FC236}">
                <a16:creationId xmlns="" xmlns:a16="http://schemas.microsoft.com/office/drawing/2014/main" id="{F26567EE-0A80-4C28-A456-31E39F97F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7"/>
            <a:ext cx="2771514" cy="16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C79601FA-6E14-4D22-9B27-FF56482452AC}"/>
              </a:ext>
            </a:extLst>
          </p:cNvPr>
          <p:cNvGrpSpPr/>
          <p:nvPr/>
        </p:nvGrpSpPr>
        <p:grpSpPr>
          <a:xfrm>
            <a:off x="1683638" y="2206382"/>
            <a:ext cx="1425477" cy="374014"/>
            <a:chOff x="5206880" y="1082793"/>
            <a:chExt cx="1425477" cy="374014"/>
          </a:xfrm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8CB07B28-2AC6-47E0-AA9C-D69E884BB20C}"/>
                </a:ext>
              </a:extLst>
            </p:cNvPr>
            <p:cNvSpPr/>
            <p:nvPr/>
          </p:nvSpPr>
          <p:spPr>
            <a:xfrm>
              <a:off x="5450713" y="1082793"/>
              <a:ext cx="964190" cy="374014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42" name="TextBox 53"/>
            <p:cNvSpPr txBox="1"/>
            <p:nvPr/>
          </p:nvSpPr>
          <p:spPr>
            <a:xfrm>
              <a:off x="5206880" y="1162078"/>
              <a:ext cx="1425477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앗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! </a:t>
              </a: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따가워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="" xmlns:a16="http://schemas.microsoft.com/office/drawing/2014/main" id="{B8434705-4442-4258-A8D0-4E1B249ED670}"/>
              </a:ext>
            </a:extLst>
          </p:cNvPr>
          <p:cNvGrpSpPr/>
          <p:nvPr/>
        </p:nvGrpSpPr>
        <p:grpSpPr>
          <a:xfrm>
            <a:off x="4055802" y="2126667"/>
            <a:ext cx="1471372" cy="317999"/>
            <a:chOff x="-561606" y="1416952"/>
            <a:chExt cx="1471372" cy="317999"/>
          </a:xfrm>
        </p:grpSpPr>
        <p:sp>
          <p:nvSpPr>
            <p:cNvPr id="74" name="직사각형 73">
              <a:extLst>
                <a:ext uri="{FF2B5EF4-FFF2-40B4-BE49-F238E27FC236}">
                  <a16:creationId xmlns="" xmlns:a16="http://schemas.microsoft.com/office/drawing/2014/main" id="{A75702B1-13E6-4E9E-8182-1B72CF66F0DB}"/>
                </a:ext>
              </a:extLst>
            </p:cNvPr>
            <p:cNvSpPr/>
            <p:nvPr/>
          </p:nvSpPr>
          <p:spPr>
            <a:xfrm>
              <a:off x="-419038" y="1416952"/>
              <a:ext cx="1186237" cy="317999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75" name="TextBox 53">
              <a:extLst>
                <a:ext uri="{FF2B5EF4-FFF2-40B4-BE49-F238E27FC236}">
                  <a16:creationId xmlns="" xmlns:a16="http://schemas.microsoft.com/office/drawing/2014/main" id="{EDE6A17D-D47D-4708-A987-4FDD1CC51CBE}"/>
                </a:ext>
              </a:extLst>
            </p:cNvPr>
            <p:cNvSpPr txBox="1"/>
            <p:nvPr/>
          </p:nvSpPr>
          <p:spPr>
            <a:xfrm>
              <a:off x="-561606" y="1438323"/>
              <a:ext cx="1471372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모기다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잡아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!</a:t>
              </a:r>
            </a:p>
          </p:txBody>
        </p:sp>
      </p:grpSp>
      <p:sp>
        <p:nvSpPr>
          <p:cNvPr id="61" name="순서도: 대체 처리 60">
            <a:extLst>
              <a:ext uri="{FF2B5EF4-FFF2-40B4-BE49-F238E27FC236}">
                <a16:creationId xmlns="" xmlns:a16="http://schemas.microsoft.com/office/drawing/2014/main" id="{ED3976B2-154D-476B-A232-0BC97157C494}"/>
              </a:ext>
            </a:extLst>
          </p:cNvPr>
          <p:cNvSpPr/>
          <p:nvPr/>
        </p:nvSpPr>
        <p:spPr>
          <a:xfrm>
            <a:off x="6075007" y="12254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순서도: 대체 처리 63">
            <a:extLst>
              <a:ext uri="{FF2B5EF4-FFF2-40B4-BE49-F238E27FC236}">
                <a16:creationId xmlns="" xmlns:a16="http://schemas.microsoft.com/office/drawing/2014/main" id="{924E2604-D463-4073-BFBF-C87040DD285D}"/>
              </a:ext>
            </a:extLst>
          </p:cNvPr>
          <p:cNvSpPr/>
          <p:nvPr/>
        </p:nvSpPr>
        <p:spPr>
          <a:xfrm>
            <a:off x="6075007" y="122811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순서도: 대체 처리 65">
            <a:extLst>
              <a:ext uri="{FF2B5EF4-FFF2-40B4-BE49-F238E27FC236}">
                <a16:creationId xmlns="" xmlns:a16="http://schemas.microsoft.com/office/drawing/2014/main" id="{AD7457F2-292A-4AF8-9057-B17DBC5E3195}"/>
              </a:ext>
            </a:extLst>
          </p:cNvPr>
          <p:cNvSpPr/>
          <p:nvPr/>
        </p:nvSpPr>
        <p:spPr>
          <a:xfrm>
            <a:off x="6355610" y="1228110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순서도: 대체 처리 75">
            <a:extLst>
              <a:ext uri="{FF2B5EF4-FFF2-40B4-BE49-F238E27FC236}">
                <a16:creationId xmlns="" xmlns:a16="http://schemas.microsoft.com/office/drawing/2014/main" id="{DE83D4B3-CCFD-49E6-B064-9B2F55317B90}"/>
              </a:ext>
            </a:extLst>
          </p:cNvPr>
          <p:cNvSpPr/>
          <p:nvPr/>
        </p:nvSpPr>
        <p:spPr>
          <a:xfrm>
            <a:off x="6640692" y="1228110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순서도: 대체 처리 76">
            <a:extLst>
              <a:ext uri="{FF2B5EF4-FFF2-40B4-BE49-F238E27FC236}">
                <a16:creationId xmlns="" xmlns:a16="http://schemas.microsoft.com/office/drawing/2014/main" id="{97B1ACB1-B4C6-417F-9304-AAA8184B7743}"/>
              </a:ext>
            </a:extLst>
          </p:cNvPr>
          <p:cNvSpPr/>
          <p:nvPr/>
        </p:nvSpPr>
        <p:spPr>
          <a:xfrm>
            <a:off x="6353612" y="1227857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대체 처리 77">
            <a:extLst>
              <a:ext uri="{FF2B5EF4-FFF2-40B4-BE49-F238E27FC236}">
                <a16:creationId xmlns="" xmlns:a16="http://schemas.microsoft.com/office/drawing/2014/main" id="{3896616A-2BFA-40DA-810E-C3E70A09A327}"/>
              </a:ext>
            </a:extLst>
          </p:cNvPr>
          <p:cNvSpPr/>
          <p:nvPr/>
        </p:nvSpPr>
        <p:spPr>
          <a:xfrm>
            <a:off x="6639910" y="122811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0F0DEA45-AFAD-4F1A-B702-84C593C8E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2161" y="1162961"/>
            <a:ext cx="27647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E2172441-AD1E-46BA-861E-44B182884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3846" y="1175808"/>
            <a:ext cx="27647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B50288B3-8F6E-44F6-8098-2E7D646EB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5785" y="1171094"/>
            <a:ext cx="27647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2" name="순서도: 대체 처리 81">
            <a:extLst>
              <a:ext uri="{FF2B5EF4-FFF2-40B4-BE49-F238E27FC236}">
                <a16:creationId xmlns="" xmlns:a16="http://schemas.microsoft.com/office/drawing/2014/main" id="{0E3C200C-D6CA-4B61-9E68-6AF6A4BED7CD}"/>
              </a:ext>
            </a:extLst>
          </p:cNvPr>
          <p:cNvSpPr/>
          <p:nvPr/>
        </p:nvSpPr>
        <p:spPr>
          <a:xfrm>
            <a:off x="5575320" y="1232116"/>
            <a:ext cx="455352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66333B8A-8DFF-44F4-B9D5-B15ED7E14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9316" y="1162961"/>
            <a:ext cx="50940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="" xmlns:a16="http://schemas.microsoft.com/office/drawing/2014/main" id="{5B888A59-3401-4B5D-A858-42B55B530D6B}"/>
              </a:ext>
            </a:extLst>
          </p:cNvPr>
          <p:cNvSpPr/>
          <p:nvPr/>
        </p:nvSpPr>
        <p:spPr>
          <a:xfrm>
            <a:off x="1727200" y="17096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1714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E0F9FF00-0E3A-4F55-99CB-5AEC073519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5" t="1966"/>
          <a:stretch/>
        </p:blipFill>
        <p:spPr>
          <a:xfrm>
            <a:off x="1507593" y="1507828"/>
            <a:ext cx="4299690" cy="3821091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="" xmlns:a16="http://schemas.microsoft.com/office/drawing/2014/main" id="{70871A1C-77BA-427F-B731-1F85CED0B68C}"/>
              </a:ext>
            </a:extLst>
          </p:cNvPr>
          <p:cNvGrpSpPr/>
          <p:nvPr/>
        </p:nvGrpSpPr>
        <p:grpSpPr>
          <a:xfrm>
            <a:off x="2083900" y="5387049"/>
            <a:ext cx="2880000" cy="216000"/>
            <a:chOff x="383980" y="1514402"/>
            <a:chExt cx="4394364" cy="316672"/>
          </a:xfrm>
        </p:grpSpPr>
        <p:pic>
          <p:nvPicPr>
            <p:cNvPr id="37" name="Picture 13">
              <a:extLst>
                <a:ext uri="{FF2B5EF4-FFF2-40B4-BE49-F238E27FC236}">
                  <a16:creationId xmlns="" xmlns:a16="http://schemas.microsoft.com/office/drawing/2014/main" id="{DFE15A8A-75C5-41BD-B341-683C556B03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064" y="1553793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12">
              <a:extLst>
                <a:ext uri="{FF2B5EF4-FFF2-40B4-BE49-F238E27FC236}">
                  <a16:creationId xmlns="" xmlns:a16="http://schemas.microsoft.com/office/drawing/2014/main" id="{53B1A154-1EB8-4398-A25C-55C2242762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0726" y="1557475"/>
              <a:ext cx="603885" cy="22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4">
              <a:extLst>
                <a:ext uri="{FF2B5EF4-FFF2-40B4-BE49-F238E27FC236}">
                  <a16:creationId xmlns="" xmlns:a16="http://schemas.microsoft.com/office/drawing/2014/main" id="{96B5F771-9F31-4843-80C2-C837555334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4308" y="1514402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3">
              <a:extLst>
                <a:ext uri="{FF2B5EF4-FFF2-40B4-BE49-F238E27FC236}">
                  <a16:creationId xmlns="" xmlns:a16="http://schemas.microsoft.com/office/drawing/2014/main" id="{6C33CF9E-3596-4B0D-A534-F86298EFE5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1659" y="1553793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3">
              <a:extLst>
                <a:ext uri="{FF2B5EF4-FFF2-40B4-BE49-F238E27FC236}">
                  <a16:creationId xmlns="" xmlns:a16="http://schemas.microsoft.com/office/drawing/2014/main" id="{5A85FF88-8535-4CA2-A3DD-EAC62945BD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7321" y="1553793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4">
              <a:extLst>
                <a:ext uri="{FF2B5EF4-FFF2-40B4-BE49-F238E27FC236}">
                  <a16:creationId xmlns="" xmlns:a16="http://schemas.microsoft.com/office/drawing/2014/main" id="{9EAF4386-4F48-4B79-A17D-29AB7E7057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83980" y="1514402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3">
              <a:extLst>
                <a:ext uri="{FF2B5EF4-FFF2-40B4-BE49-F238E27FC236}">
                  <a16:creationId xmlns="" xmlns:a16="http://schemas.microsoft.com/office/drawing/2014/main" id="{431EE54C-F5EA-442F-A409-A62A222BFA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2983" y="1553793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3">
              <a:extLst>
                <a:ext uri="{FF2B5EF4-FFF2-40B4-BE49-F238E27FC236}">
                  <a16:creationId xmlns="" xmlns:a16="http://schemas.microsoft.com/office/drawing/2014/main" id="{241FD57F-69DB-481A-938C-99807F011C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8645" y="1553793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extBox 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74~75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7B9CCD5D-5C2F-451A-983F-D7C6F746CDF1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="" xmlns:a16="http://schemas.microsoft.com/office/drawing/2014/main" id="{AF6F3FA8-D7AF-417E-97E2-419FBA96D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graphicFrame>
        <p:nvGraphicFramePr>
          <p:cNvPr id="49" name="Group 1072">
            <a:extLst>
              <a:ext uri="{FF2B5EF4-FFF2-40B4-BE49-F238E27FC236}">
                <a16:creationId xmlns="" xmlns:a16="http://schemas.microsoft.com/office/drawing/2014/main" id="{F490B0A0-6AFE-4456-AF31-724D91540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835550"/>
              </p:ext>
            </p:extLst>
          </p:nvPr>
        </p:nvGraphicFramePr>
        <p:xfrm>
          <a:off x="151388" y="6136240"/>
          <a:ext cx="6688864" cy="400568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05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5_intro_2.png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\lesson05\ops\5\images\5_0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45A53419-EB98-4054-BB99-4F22A64E78FC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해당 삽화가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="" xmlns:a16="http://schemas.microsoft.com/office/drawing/2014/main" id="{471B487D-9D73-493E-87AF-C2B52692BCA9}"/>
              </a:ext>
            </a:extLst>
          </p:cNvPr>
          <p:cNvGrpSpPr/>
          <p:nvPr/>
        </p:nvGrpSpPr>
        <p:grpSpPr>
          <a:xfrm>
            <a:off x="1507593" y="2332514"/>
            <a:ext cx="1648229" cy="578520"/>
            <a:chOff x="2914002" y="-981921"/>
            <a:chExt cx="1648229" cy="578520"/>
          </a:xfrm>
        </p:grpSpPr>
        <p:sp>
          <p:nvSpPr>
            <p:cNvPr id="97" name="직사각형 96">
              <a:extLst>
                <a:ext uri="{FF2B5EF4-FFF2-40B4-BE49-F238E27FC236}">
                  <a16:creationId xmlns="" xmlns:a16="http://schemas.microsoft.com/office/drawing/2014/main" id="{3B2EEFED-0A06-4281-93A5-82BF2EDC6059}"/>
                </a:ext>
              </a:extLst>
            </p:cNvPr>
            <p:cNvSpPr/>
            <p:nvPr/>
          </p:nvSpPr>
          <p:spPr>
            <a:xfrm>
              <a:off x="3179813" y="-981921"/>
              <a:ext cx="1116608" cy="57852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98" name="TextBox 53">
              <a:extLst>
                <a:ext uri="{FF2B5EF4-FFF2-40B4-BE49-F238E27FC236}">
                  <a16:creationId xmlns="" xmlns:a16="http://schemas.microsoft.com/office/drawing/2014/main" id="{B27A93EB-EE26-484C-94EC-692B680E3219}"/>
                </a:ext>
              </a:extLst>
            </p:cNvPr>
            <p:cNvSpPr txBox="1"/>
            <p:nvPr/>
          </p:nvSpPr>
          <p:spPr>
            <a:xfrm>
              <a:off x="2914002" y="-936772"/>
              <a:ext cx="1648229" cy="43088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어제도</a:t>
              </a:r>
              <a:endParaRPr lang="en-US" altLang="ko-KR" sz="14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모기에 물렸어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52" name="타원 51"/>
          <p:cNvSpPr/>
          <p:nvPr/>
        </p:nvSpPr>
        <p:spPr>
          <a:xfrm>
            <a:off x="1727200" y="17096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="" xmlns:a16="http://schemas.microsoft.com/office/drawing/2014/main" id="{33395E3B-5DD0-45E9-8B56-D9DEC79CBD84}"/>
              </a:ext>
            </a:extLst>
          </p:cNvPr>
          <p:cNvGrpSpPr/>
          <p:nvPr/>
        </p:nvGrpSpPr>
        <p:grpSpPr>
          <a:xfrm>
            <a:off x="3734974" y="2254408"/>
            <a:ext cx="2125629" cy="525385"/>
            <a:chOff x="-1750583" y="-536046"/>
            <a:chExt cx="2125629" cy="525385"/>
          </a:xfrm>
        </p:grpSpPr>
        <p:sp>
          <p:nvSpPr>
            <p:cNvPr id="68" name="직사각형 67">
              <a:extLst>
                <a:ext uri="{FF2B5EF4-FFF2-40B4-BE49-F238E27FC236}">
                  <a16:creationId xmlns="" xmlns:a16="http://schemas.microsoft.com/office/drawing/2014/main" id="{040BEC6F-C86E-4624-BC63-65357606B220}"/>
                </a:ext>
              </a:extLst>
            </p:cNvPr>
            <p:cNvSpPr/>
            <p:nvPr/>
          </p:nvSpPr>
          <p:spPr>
            <a:xfrm>
              <a:off x="-1527365" y="-536046"/>
              <a:ext cx="1648229" cy="52538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69" name="TextBox 53">
              <a:extLst>
                <a:ext uri="{FF2B5EF4-FFF2-40B4-BE49-F238E27FC236}">
                  <a16:creationId xmlns="" xmlns:a16="http://schemas.microsoft.com/office/drawing/2014/main" id="{3D0D9F57-0659-4500-8544-0D20FEEB6E02}"/>
                </a:ext>
              </a:extLst>
            </p:cNvPr>
            <p:cNvSpPr txBox="1"/>
            <p:nvPr/>
          </p:nvSpPr>
          <p:spPr>
            <a:xfrm>
              <a:off x="-1750583" y="-476800"/>
              <a:ext cx="2125629" cy="43088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요즘 모기가 많네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모기가 많을 때인가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</p:grpSp>
      <p:sp>
        <p:nvSpPr>
          <p:cNvPr id="62" name="순서도: 대체 처리 61">
            <a:extLst>
              <a:ext uri="{FF2B5EF4-FFF2-40B4-BE49-F238E27FC236}">
                <a16:creationId xmlns="" xmlns:a16="http://schemas.microsoft.com/office/drawing/2014/main" id="{E96B8E20-DCAE-4024-8D87-2EC74CCB44D1}"/>
              </a:ext>
            </a:extLst>
          </p:cNvPr>
          <p:cNvSpPr/>
          <p:nvPr/>
        </p:nvSpPr>
        <p:spPr>
          <a:xfrm>
            <a:off x="6075007" y="12254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순서도: 대체 처리 62">
            <a:extLst>
              <a:ext uri="{FF2B5EF4-FFF2-40B4-BE49-F238E27FC236}">
                <a16:creationId xmlns="" xmlns:a16="http://schemas.microsoft.com/office/drawing/2014/main" id="{9FA065C5-AAEE-491A-8E71-65AE20031E91}"/>
              </a:ext>
            </a:extLst>
          </p:cNvPr>
          <p:cNvSpPr/>
          <p:nvPr/>
        </p:nvSpPr>
        <p:spPr>
          <a:xfrm>
            <a:off x="6075007" y="122811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순서도: 대체 처리 63">
            <a:extLst>
              <a:ext uri="{FF2B5EF4-FFF2-40B4-BE49-F238E27FC236}">
                <a16:creationId xmlns="" xmlns:a16="http://schemas.microsoft.com/office/drawing/2014/main" id="{D9AE6FFB-38A2-4B7A-B3EB-ED93937A25F8}"/>
              </a:ext>
            </a:extLst>
          </p:cNvPr>
          <p:cNvSpPr/>
          <p:nvPr/>
        </p:nvSpPr>
        <p:spPr>
          <a:xfrm>
            <a:off x="6355610" y="1228110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순서도: 대체 처리 65">
            <a:extLst>
              <a:ext uri="{FF2B5EF4-FFF2-40B4-BE49-F238E27FC236}">
                <a16:creationId xmlns="" xmlns:a16="http://schemas.microsoft.com/office/drawing/2014/main" id="{1251698F-34DB-4F14-973A-E5A4D0A17069}"/>
              </a:ext>
            </a:extLst>
          </p:cNvPr>
          <p:cNvSpPr/>
          <p:nvPr/>
        </p:nvSpPr>
        <p:spPr>
          <a:xfrm>
            <a:off x="6640692" y="1228110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순서도: 대체 처리 69">
            <a:extLst>
              <a:ext uri="{FF2B5EF4-FFF2-40B4-BE49-F238E27FC236}">
                <a16:creationId xmlns="" xmlns:a16="http://schemas.microsoft.com/office/drawing/2014/main" id="{869E7F38-022F-48E5-9132-B1A511D109BB}"/>
              </a:ext>
            </a:extLst>
          </p:cNvPr>
          <p:cNvSpPr/>
          <p:nvPr/>
        </p:nvSpPr>
        <p:spPr>
          <a:xfrm>
            <a:off x="6353612" y="1227857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순서도: 대체 처리 70">
            <a:extLst>
              <a:ext uri="{FF2B5EF4-FFF2-40B4-BE49-F238E27FC236}">
                <a16:creationId xmlns="" xmlns:a16="http://schemas.microsoft.com/office/drawing/2014/main" id="{1A4F1819-8D1E-44F1-8895-84AA6B8EC38D}"/>
              </a:ext>
            </a:extLst>
          </p:cNvPr>
          <p:cNvSpPr/>
          <p:nvPr/>
        </p:nvSpPr>
        <p:spPr>
          <a:xfrm>
            <a:off x="6639910" y="122811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5BE267E4-0B6E-4E90-AB9D-5B83E5340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2161" y="1162961"/>
            <a:ext cx="27647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66E24F69-C67E-4065-9380-1755BD150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3846" y="1175808"/>
            <a:ext cx="27647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63E7AAD6-AFD9-4403-8408-E9256C556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5785" y="1171094"/>
            <a:ext cx="27647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5" name="순서도: 대체 처리 74">
            <a:extLst>
              <a:ext uri="{FF2B5EF4-FFF2-40B4-BE49-F238E27FC236}">
                <a16:creationId xmlns="" xmlns:a16="http://schemas.microsoft.com/office/drawing/2014/main" id="{CEF14530-234C-4D7A-BCE6-45AFCBA965AC}"/>
              </a:ext>
            </a:extLst>
          </p:cNvPr>
          <p:cNvSpPr/>
          <p:nvPr/>
        </p:nvSpPr>
        <p:spPr>
          <a:xfrm>
            <a:off x="5575320" y="1232116"/>
            <a:ext cx="455352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6ABE0AB3-ADF0-4D81-9A20-BE2050549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9316" y="1162961"/>
            <a:ext cx="50940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8367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A008DB5D-14A7-4548-91AD-DB3408432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553690"/>
            <a:ext cx="2692219" cy="3828933"/>
          </a:xfrm>
          <a:prstGeom prst="rect">
            <a:avLst/>
          </a:prstGeom>
        </p:spPr>
      </p:pic>
      <p:grpSp>
        <p:nvGrpSpPr>
          <p:cNvPr id="62" name="그룹 61">
            <a:extLst>
              <a:ext uri="{FF2B5EF4-FFF2-40B4-BE49-F238E27FC236}">
                <a16:creationId xmlns="" xmlns:a16="http://schemas.microsoft.com/office/drawing/2014/main" id="{331224F7-C2BB-4D10-BF34-8AB643A0EE8F}"/>
              </a:ext>
            </a:extLst>
          </p:cNvPr>
          <p:cNvGrpSpPr/>
          <p:nvPr/>
        </p:nvGrpSpPr>
        <p:grpSpPr>
          <a:xfrm>
            <a:off x="2083900" y="5394731"/>
            <a:ext cx="2880000" cy="216000"/>
            <a:chOff x="383980" y="2437818"/>
            <a:chExt cx="4394364" cy="316672"/>
          </a:xfrm>
        </p:grpSpPr>
        <p:pic>
          <p:nvPicPr>
            <p:cNvPr id="63" name="Picture 13">
              <a:extLst>
                <a:ext uri="{FF2B5EF4-FFF2-40B4-BE49-F238E27FC236}">
                  <a16:creationId xmlns="" xmlns:a16="http://schemas.microsoft.com/office/drawing/2014/main" id="{CC8A8AAC-E49D-407F-8018-D4EF515466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064" y="247332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12">
              <a:extLst>
                <a:ext uri="{FF2B5EF4-FFF2-40B4-BE49-F238E27FC236}">
                  <a16:creationId xmlns="" xmlns:a16="http://schemas.microsoft.com/office/drawing/2014/main" id="{987E09FF-AB18-4D91-B2E7-84DDA33FCF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6388" y="2477002"/>
              <a:ext cx="603885" cy="22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4">
              <a:extLst>
                <a:ext uri="{FF2B5EF4-FFF2-40B4-BE49-F238E27FC236}">
                  <a16:creationId xmlns="" xmlns:a16="http://schemas.microsoft.com/office/drawing/2014/main" id="{BB91BB7A-4B51-405E-9C88-1451DCE07C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4308" y="2437818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3">
              <a:extLst>
                <a:ext uri="{FF2B5EF4-FFF2-40B4-BE49-F238E27FC236}">
                  <a16:creationId xmlns="" xmlns:a16="http://schemas.microsoft.com/office/drawing/2014/main" id="{A8C9A76C-0CD3-455E-91A0-1B2085E33E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7321" y="247332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14">
              <a:extLst>
                <a:ext uri="{FF2B5EF4-FFF2-40B4-BE49-F238E27FC236}">
                  <a16:creationId xmlns="" xmlns:a16="http://schemas.microsoft.com/office/drawing/2014/main" id="{D1190086-584E-4890-8CE1-96A4DE55E0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83980" y="2437818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13">
              <a:extLst>
                <a:ext uri="{FF2B5EF4-FFF2-40B4-BE49-F238E27FC236}">
                  <a16:creationId xmlns="" xmlns:a16="http://schemas.microsoft.com/office/drawing/2014/main" id="{65187771-96D1-4774-906A-3C6EC1B35E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2983" y="247332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13">
              <a:extLst>
                <a:ext uri="{FF2B5EF4-FFF2-40B4-BE49-F238E27FC236}">
                  <a16:creationId xmlns="" xmlns:a16="http://schemas.microsoft.com/office/drawing/2014/main" id="{1AB5AFB6-5A30-4024-84AD-918AB4B3BD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8645" y="247332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13">
              <a:extLst>
                <a:ext uri="{FF2B5EF4-FFF2-40B4-BE49-F238E27FC236}">
                  <a16:creationId xmlns="" xmlns:a16="http://schemas.microsoft.com/office/drawing/2014/main" id="{4B67E771-A157-402E-99A3-418D05306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0726" y="2473320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extBox 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74~75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7B9CCD5D-5C2F-451A-983F-D7C6F746CDF1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="" xmlns:a16="http://schemas.microsoft.com/office/drawing/2014/main" id="{AF6F3FA8-D7AF-417E-97E2-419FBA96D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graphicFrame>
        <p:nvGraphicFramePr>
          <p:cNvPr id="49" name="Group 1072">
            <a:extLst>
              <a:ext uri="{FF2B5EF4-FFF2-40B4-BE49-F238E27FC236}">
                <a16:creationId xmlns="" xmlns:a16="http://schemas.microsoft.com/office/drawing/2014/main" id="{F490B0A0-6AFE-4456-AF31-724D91540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7391"/>
              </p:ext>
            </p:extLst>
          </p:nvPr>
        </p:nvGraphicFramePr>
        <p:xfrm>
          <a:off x="151388" y="6136240"/>
          <a:ext cx="6688864" cy="400568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05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5_intro_3.png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\lesson05\ops\5\images\5_0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45A53419-EB98-4054-BB99-4F22A64E78FC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해당 삽화가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="" xmlns:a16="http://schemas.microsoft.com/office/drawing/2014/main" id="{471B487D-9D73-493E-87AF-C2B52692BCA9}"/>
              </a:ext>
            </a:extLst>
          </p:cNvPr>
          <p:cNvGrpSpPr/>
          <p:nvPr/>
        </p:nvGrpSpPr>
        <p:grpSpPr>
          <a:xfrm>
            <a:off x="2787739" y="2236900"/>
            <a:ext cx="1648229" cy="498649"/>
            <a:chOff x="7153640" y="-88816"/>
            <a:chExt cx="1648229" cy="498649"/>
          </a:xfrm>
        </p:grpSpPr>
        <p:sp>
          <p:nvSpPr>
            <p:cNvPr id="97" name="직사각형 96">
              <a:extLst>
                <a:ext uri="{FF2B5EF4-FFF2-40B4-BE49-F238E27FC236}">
                  <a16:creationId xmlns="" xmlns:a16="http://schemas.microsoft.com/office/drawing/2014/main" id="{3B2EEFED-0A06-4281-93A5-82BF2EDC6059}"/>
                </a:ext>
              </a:extLst>
            </p:cNvPr>
            <p:cNvSpPr/>
            <p:nvPr/>
          </p:nvSpPr>
          <p:spPr>
            <a:xfrm>
              <a:off x="7222509" y="-88816"/>
              <a:ext cx="1510493" cy="498649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98" name="TextBox 53">
              <a:extLst>
                <a:ext uri="{FF2B5EF4-FFF2-40B4-BE49-F238E27FC236}">
                  <a16:creationId xmlns="" xmlns:a16="http://schemas.microsoft.com/office/drawing/2014/main" id="{B27A93EB-EE26-484C-94EC-692B680E3219}"/>
                </a:ext>
              </a:extLst>
            </p:cNvPr>
            <p:cNvSpPr txBox="1"/>
            <p:nvPr/>
          </p:nvSpPr>
          <p:spPr>
            <a:xfrm>
              <a:off x="7153640" y="-80218"/>
              <a:ext cx="1648229" cy="43088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모기가 언제</a:t>
              </a:r>
              <a:endParaRPr lang="en-US" altLang="ko-KR" sz="14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dirty="0" err="1">
                  <a:latin typeface="맑은 고딕" pitchFamily="50" charset="-127"/>
                  <a:ea typeface="맑은 고딕" pitchFamily="50" charset="-127"/>
                </a:rPr>
                <a:t>많은지</a:t>
              </a: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 살펴보자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37" name="순서도: 대체 처리 36">
            <a:extLst>
              <a:ext uri="{FF2B5EF4-FFF2-40B4-BE49-F238E27FC236}">
                <a16:creationId xmlns="" xmlns:a16="http://schemas.microsoft.com/office/drawing/2014/main" id="{E5692500-1064-4627-88C2-546B9C426F74}"/>
              </a:ext>
            </a:extLst>
          </p:cNvPr>
          <p:cNvSpPr/>
          <p:nvPr/>
        </p:nvSpPr>
        <p:spPr>
          <a:xfrm>
            <a:off x="6075007" y="12254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순서도: 대체 처리 49">
            <a:extLst>
              <a:ext uri="{FF2B5EF4-FFF2-40B4-BE49-F238E27FC236}">
                <a16:creationId xmlns="" xmlns:a16="http://schemas.microsoft.com/office/drawing/2014/main" id="{4978029E-7CAD-45BA-AB88-70BFED2BF16C}"/>
              </a:ext>
            </a:extLst>
          </p:cNvPr>
          <p:cNvSpPr/>
          <p:nvPr/>
        </p:nvSpPr>
        <p:spPr>
          <a:xfrm>
            <a:off x="6075007" y="122811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순서도: 대체 처리 50">
            <a:extLst>
              <a:ext uri="{FF2B5EF4-FFF2-40B4-BE49-F238E27FC236}">
                <a16:creationId xmlns="" xmlns:a16="http://schemas.microsoft.com/office/drawing/2014/main" id="{AD600DC4-D08C-45CA-8542-5CC5F5A6C5D7}"/>
              </a:ext>
            </a:extLst>
          </p:cNvPr>
          <p:cNvSpPr/>
          <p:nvPr/>
        </p:nvSpPr>
        <p:spPr>
          <a:xfrm>
            <a:off x="6355610" y="1228110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순서도: 대체 처리 51">
            <a:extLst>
              <a:ext uri="{FF2B5EF4-FFF2-40B4-BE49-F238E27FC236}">
                <a16:creationId xmlns="" xmlns:a16="http://schemas.microsoft.com/office/drawing/2014/main" id="{05991758-9851-43B9-A069-094B5E3C68E5}"/>
              </a:ext>
            </a:extLst>
          </p:cNvPr>
          <p:cNvSpPr/>
          <p:nvPr/>
        </p:nvSpPr>
        <p:spPr>
          <a:xfrm>
            <a:off x="6640692" y="1228110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순서도: 대체 처리 52">
            <a:extLst>
              <a:ext uri="{FF2B5EF4-FFF2-40B4-BE49-F238E27FC236}">
                <a16:creationId xmlns="" xmlns:a16="http://schemas.microsoft.com/office/drawing/2014/main" id="{7BC8E19F-CFEC-45E3-976F-A6D640093902}"/>
              </a:ext>
            </a:extLst>
          </p:cNvPr>
          <p:cNvSpPr/>
          <p:nvPr/>
        </p:nvSpPr>
        <p:spPr>
          <a:xfrm>
            <a:off x="6353612" y="1227857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순서도: 대체 처리 56">
            <a:extLst>
              <a:ext uri="{FF2B5EF4-FFF2-40B4-BE49-F238E27FC236}">
                <a16:creationId xmlns="" xmlns:a16="http://schemas.microsoft.com/office/drawing/2014/main" id="{2C40EFA8-E026-467B-BFFD-303A40AD7414}"/>
              </a:ext>
            </a:extLst>
          </p:cNvPr>
          <p:cNvSpPr/>
          <p:nvPr/>
        </p:nvSpPr>
        <p:spPr>
          <a:xfrm>
            <a:off x="6639910" y="122811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552EE223-1FBD-4DDC-A3F7-3E44832C0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2161" y="1162961"/>
            <a:ext cx="27647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CC7109D1-435E-4822-B6F9-BBC061B69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3846" y="1175808"/>
            <a:ext cx="27647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AD360069-2BF7-4222-B886-F842D0351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5785" y="1171094"/>
            <a:ext cx="27647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67" name="순서도: 대체 처리 66">
            <a:extLst>
              <a:ext uri="{FF2B5EF4-FFF2-40B4-BE49-F238E27FC236}">
                <a16:creationId xmlns="" xmlns:a16="http://schemas.microsoft.com/office/drawing/2014/main" id="{A274741B-9C50-41DD-887F-BD5419215822}"/>
              </a:ext>
            </a:extLst>
          </p:cNvPr>
          <p:cNvSpPr/>
          <p:nvPr/>
        </p:nvSpPr>
        <p:spPr>
          <a:xfrm>
            <a:off x="5575320" y="1232116"/>
            <a:ext cx="455352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A6714DB1-C0C6-49C2-B9C4-8C18591C6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9316" y="1162961"/>
            <a:ext cx="50940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="" xmlns:a16="http://schemas.microsoft.com/office/drawing/2014/main" id="{5F1489CE-F587-48B1-8781-D3AF880D57BC}"/>
              </a:ext>
            </a:extLst>
          </p:cNvPr>
          <p:cNvSpPr/>
          <p:nvPr/>
        </p:nvSpPr>
        <p:spPr>
          <a:xfrm>
            <a:off x="1727200" y="17096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6114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>
            <a:extLst>
              <a:ext uri="{FF2B5EF4-FFF2-40B4-BE49-F238E27FC236}">
                <a16:creationId xmlns="" xmlns:a16="http://schemas.microsoft.com/office/drawing/2014/main" id="{E1916F9F-4C11-4F63-909B-570810076B67}"/>
              </a:ext>
            </a:extLst>
          </p:cNvPr>
          <p:cNvGrpSpPr/>
          <p:nvPr/>
        </p:nvGrpSpPr>
        <p:grpSpPr>
          <a:xfrm>
            <a:off x="2083900" y="5391320"/>
            <a:ext cx="2880000" cy="216000"/>
            <a:chOff x="383980" y="3533910"/>
            <a:chExt cx="4394364" cy="316672"/>
          </a:xfrm>
        </p:grpSpPr>
        <p:pic>
          <p:nvPicPr>
            <p:cNvPr id="59" name="Picture 13">
              <a:extLst>
                <a:ext uri="{FF2B5EF4-FFF2-40B4-BE49-F238E27FC236}">
                  <a16:creationId xmlns="" xmlns:a16="http://schemas.microsoft.com/office/drawing/2014/main" id="{02EA12D4-9531-4DF7-BC4A-842C03F3A8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064" y="3573301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4">
              <a:extLst>
                <a:ext uri="{FF2B5EF4-FFF2-40B4-BE49-F238E27FC236}">
                  <a16:creationId xmlns="" xmlns:a16="http://schemas.microsoft.com/office/drawing/2014/main" id="{B1382ED0-3C92-456C-9D60-3DE886C863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4308" y="3533910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13">
              <a:extLst>
                <a:ext uri="{FF2B5EF4-FFF2-40B4-BE49-F238E27FC236}">
                  <a16:creationId xmlns="" xmlns:a16="http://schemas.microsoft.com/office/drawing/2014/main" id="{E47473B0-3FEA-4DC1-B6B1-4FB7E8D19F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6388" y="3573301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4">
              <a:extLst>
                <a:ext uri="{FF2B5EF4-FFF2-40B4-BE49-F238E27FC236}">
                  <a16:creationId xmlns="" xmlns:a16="http://schemas.microsoft.com/office/drawing/2014/main" id="{05B49630-9508-4E25-B412-11928C6C4A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83980" y="3533910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13">
              <a:extLst>
                <a:ext uri="{FF2B5EF4-FFF2-40B4-BE49-F238E27FC236}">
                  <a16:creationId xmlns="" xmlns:a16="http://schemas.microsoft.com/office/drawing/2014/main" id="{D3723AB0-D85F-49A1-A161-3E80CA9458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2983" y="3573301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3">
              <a:extLst>
                <a:ext uri="{FF2B5EF4-FFF2-40B4-BE49-F238E27FC236}">
                  <a16:creationId xmlns="" xmlns:a16="http://schemas.microsoft.com/office/drawing/2014/main" id="{5D661BC7-2445-4DFB-B2E7-CFDD75E353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8645" y="3573301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2">
              <a:extLst>
                <a:ext uri="{FF2B5EF4-FFF2-40B4-BE49-F238E27FC236}">
                  <a16:creationId xmlns="" xmlns:a16="http://schemas.microsoft.com/office/drawing/2014/main" id="{7DEC67FB-9D2F-45B9-8F8A-0E080E1133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2050" y="3576983"/>
              <a:ext cx="603885" cy="22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3">
              <a:extLst>
                <a:ext uri="{FF2B5EF4-FFF2-40B4-BE49-F238E27FC236}">
                  <a16:creationId xmlns="" xmlns:a16="http://schemas.microsoft.com/office/drawing/2014/main" id="{581591D1-EA30-4604-9493-41B6BB3D28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0726" y="3573301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extBox 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74~75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7B9CCD5D-5C2F-451A-983F-D7C6F746CDF1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="" xmlns:a16="http://schemas.microsoft.com/office/drawing/2014/main" id="{AF6F3FA8-D7AF-417E-97E2-419FBA96D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graphicFrame>
        <p:nvGraphicFramePr>
          <p:cNvPr id="49" name="Group 1072">
            <a:extLst>
              <a:ext uri="{FF2B5EF4-FFF2-40B4-BE49-F238E27FC236}">
                <a16:creationId xmlns="" xmlns:a16="http://schemas.microsoft.com/office/drawing/2014/main" id="{F490B0A0-6AFE-4456-AF31-724D91540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232599"/>
              </p:ext>
            </p:extLst>
          </p:nvPr>
        </p:nvGraphicFramePr>
        <p:xfrm>
          <a:off x="151388" y="6136240"/>
          <a:ext cx="6688864" cy="400568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05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5_intro_4.png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\lesson05\ops\5\images\5_0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45A53419-EB98-4054-BB99-4F22A64E78FC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해당 삽화가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순서도: 대체 처리 36">
            <a:extLst>
              <a:ext uri="{FF2B5EF4-FFF2-40B4-BE49-F238E27FC236}">
                <a16:creationId xmlns="" xmlns:a16="http://schemas.microsoft.com/office/drawing/2014/main" id="{3A690A48-8A43-47A5-BEEF-6791B02554DC}"/>
              </a:ext>
            </a:extLst>
          </p:cNvPr>
          <p:cNvSpPr/>
          <p:nvPr/>
        </p:nvSpPr>
        <p:spPr>
          <a:xfrm>
            <a:off x="6075007" y="12254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순서도: 대체 처리 40">
            <a:extLst>
              <a:ext uri="{FF2B5EF4-FFF2-40B4-BE49-F238E27FC236}">
                <a16:creationId xmlns="" xmlns:a16="http://schemas.microsoft.com/office/drawing/2014/main" id="{40DBC95E-704D-4A6D-B026-13FB92D12604}"/>
              </a:ext>
            </a:extLst>
          </p:cNvPr>
          <p:cNvSpPr/>
          <p:nvPr/>
        </p:nvSpPr>
        <p:spPr>
          <a:xfrm>
            <a:off x="6075007" y="122811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순서도: 대체 처리 41">
            <a:extLst>
              <a:ext uri="{FF2B5EF4-FFF2-40B4-BE49-F238E27FC236}">
                <a16:creationId xmlns="" xmlns:a16="http://schemas.microsoft.com/office/drawing/2014/main" id="{954CEFD9-CA4D-4A40-B18B-45F9CE3038A2}"/>
              </a:ext>
            </a:extLst>
          </p:cNvPr>
          <p:cNvSpPr/>
          <p:nvPr/>
        </p:nvSpPr>
        <p:spPr>
          <a:xfrm>
            <a:off x="6355610" y="1228110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순서도: 대체 처리 51">
            <a:extLst>
              <a:ext uri="{FF2B5EF4-FFF2-40B4-BE49-F238E27FC236}">
                <a16:creationId xmlns="" xmlns:a16="http://schemas.microsoft.com/office/drawing/2014/main" id="{3B463C2C-00C1-4CA7-92EE-1A0EF8ED6EF4}"/>
              </a:ext>
            </a:extLst>
          </p:cNvPr>
          <p:cNvSpPr/>
          <p:nvPr/>
        </p:nvSpPr>
        <p:spPr>
          <a:xfrm>
            <a:off x="6640692" y="1228110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순서도: 대체 처리 68">
            <a:extLst>
              <a:ext uri="{FF2B5EF4-FFF2-40B4-BE49-F238E27FC236}">
                <a16:creationId xmlns="" xmlns:a16="http://schemas.microsoft.com/office/drawing/2014/main" id="{C957951D-C0AB-4A5C-9461-1BEB2F3802CD}"/>
              </a:ext>
            </a:extLst>
          </p:cNvPr>
          <p:cNvSpPr/>
          <p:nvPr/>
        </p:nvSpPr>
        <p:spPr>
          <a:xfrm>
            <a:off x="6353612" y="1227857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순서도: 대체 처리 71">
            <a:extLst>
              <a:ext uri="{FF2B5EF4-FFF2-40B4-BE49-F238E27FC236}">
                <a16:creationId xmlns="" xmlns:a16="http://schemas.microsoft.com/office/drawing/2014/main" id="{7FC167C0-1A80-4723-BFDD-0D9948C0B129}"/>
              </a:ext>
            </a:extLst>
          </p:cNvPr>
          <p:cNvSpPr/>
          <p:nvPr/>
        </p:nvSpPr>
        <p:spPr>
          <a:xfrm>
            <a:off x="6639910" y="122811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CB92D240-BDCC-46B9-BD33-5FA701125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2161" y="1162961"/>
            <a:ext cx="27647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982F8C44-DD12-40B2-BC3B-EDA3C02DC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3846" y="1175808"/>
            <a:ext cx="27647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67C9AA47-A590-441C-946D-6BE81A158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5785" y="1171094"/>
            <a:ext cx="27647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6" name="순서도: 대체 처리 75">
            <a:extLst>
              <a:ext uri="{FF2B5EF4-FFF2-40B4-BE49-F238E27FC236}">
                <a16:creationId xmlns="" xmlns:a16="http://schemas.microsoft.com/office/drawing/2014/main" id="{D24767C9-8317-487A-BE4F-4AA487AC1051}"/>
              </a:ext>
            </a:extLst>
          </p:cNvPr>
          <p:cNvSpPr/>
          <p:nvPr/>
        </p:nvSpPr>
        <p:spPr>
          <a:xfrm>
            <a:off x="5575320" y="1232116"/>
            <a:ext cx="455352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B3CBAABB-9686-45CA-BCE4-3B007B47A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9316" y="1162961"/>
            <a:ext cx="50940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="" xmlns:a16="http://schemas.microsoft.com/office/drawing/2014/main" id="{408E535C-10A4-45B5-BCB4-B27A4E8F6CC7}"/>
              </a:ext>
            </a:extLst>
          </p:cNvPr>
          <p:cNvSpPr/>
          <p:nvPr/>
        </p:nvSpPr>
        <p:spPr>
          <a:xfrm>
            <a:off x="171006" y="46168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3696D33F-9F26-4D03-8257-EFF2DA641DB2}"/>
              </a:ext>
            </a:extLst>
          </p:cNvPr>
          <p:cNvGrpSpPr/>
          <p:nvPr/>
        </p:nvGrpSpPr>
        <p:grpSpPr>
          <a:xfrm>
            <a:off x="151388" y="2061307"/>
            <a:ext cx="6908809" cy="2918953"/>
            <a:chOff x="151388" y="2061307"/>
            <a:chExt cx="6908809" cy="2918953"/>
          </a:xfrm>
        </p:grpSpPr>
        <p:pic>
          <p:nvPicPr>
            <p:cNvPr id="4" name="그림 3">
              <a:extLst>
                <a:ext uri="{FF2B5EF4-FFF2-40B4-BE49-F238E27FC236}">
                  <a16:creationId xmlns="" xmlns:a16="http://schemas.microsoft.com/office/drawing/2014/main" id="{CC84ACC8-FF68-4B6E-9182-039DC3097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1388" y="2061307"/>
              <a:ext cx="6760872" cy="2918953"/>
            </a:xfrm>
            <a:prstGeom prst="rect">
              <a:avLst/>
            </a:prstGeom>
          </p:spPr>
        </p:pic>
        <p:grpSp>
          <p:nvGrpSpPr>
            <p:cNvPr id="50" name="그룹 49">
              <a:extLst>
                <a:ext uri="{FF2B5EF4-FFF2-40B4-BE49-F238E27FC236}">
                  <a16:creationId xmlns="" xmlns:a16="http://schemas.microsoft.com/office/drawing/2014/main" id="{64A77BE6-EEE2-43A5-BB3B-04EB387D027C}"/>
                </a:ext>
              </a:extLst>
            </p:cNvPr>
            <p:cNvGrpSpPr/>
            <p:nvPr/>
          </p:nvGrpSpPr>
          <p:grpSpPr>
            <a:xfrm>
              <a:off x="151388" y="2307358"/>
              <a:ext cx="1648229" cy="784683"/>
              <a:chOff x="341431" y="588068"/>
              <a:chExt cx="1648229" cy="784683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="" xmlns:a16="http://schemas.microsoft.com/office/drawing/2014/main" id="{538DF64F-1CAB-4A55-B77E-9D566DF04D74}"/>
                  </a:ext>
                </a:extLst>
              </p:cNvPr>
              <p:cNvSpPr/>
              <p:nvPr/>
            </p:nvSpPr>
            <p:spPr>
              <a:xfrm>
                <a:off x="798658" y="588068"/>
                <a:ext cx="723025" cy="18529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="" xmlns:a16="http://schemas.microsoft.com/office/drawing/2014/main" id="{794DC6DD-B724-4511-BBC9-808C6DE2C86B}"/>
                  </a:ext>
                </a:extLst>
              </p:cNvPr>
              <p:cNvSpPr/>
              <p:nvPr/>
            </p:nvSpPr>
            <p:spPr>
              <a:xfrm>
                <a:off x="657587" y="793842"/>
                <a:ext cx="1008112" cy="375808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="" xmlns:a16="http://schemas.microsoft.com/office/drawing/2014/main" id="{72F78DBA-CA55-4D20-B5E0-198FBB9208FF}"/>
                  </a:ext>
                </a:extLst>
              </p:cNvPr>
              <p:cNvSpPr/>
              <p:nvPr/>
            </p:nvSpPr>
            <p:spPr>
              <a:xfrm>
                <a:off x="657587" y="1154340"/>
                <a:ext cx="1008112" cy="218411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53" name="TextBox 53">
                <a:extLst>
                  <a:ext uri="{FF2B5EF4-FFF2-40B4-BE49-F238E27FC236}">
                    <a16:creationId xmlns="" xmlns:a16="http://schemas.microsoft.com/office/drawing/2014/main" id="{2CB29043-3428-4F18-BFA5-74C7E374064A}"/>
                  </a:ext>
                </a:extLst>
              </p:cNvPr>
              <p:cNvSpPr txBox="1"/>
              <p:nvPr/>
            </p:nvSpPr>
            <p:spPr>
              <a:xfrm>
                <a:off x="341431" y="622993"/>
                <a:ext cx="1648229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어느 지역의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모기 채집 수를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조사하여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나타낸 그래프야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.</a:t>
                </a:r>
              </a:p>
            </p:txBody>
          </p:sp>
        </p:grpSp>
        <p:grpSp>
          <p:nvGrpSpPr>
            <p:cNvPr id="78" name="그룹 77">
              <a:extLst>
                <a:ext uri="{FF2B5EF4-FFF2-40B4-BE49-F238E27FC236}">
                  <a16:creationId xmlns="" xmlns:a16="http://schemas.microsoft.com/office/drawing/2014/main" id="{95FA07F7-FB78-4421-BCBB-D6D4DF78C9F5}"/>
                </a:ext>
              </a:extLst>
            </p:cNvPr>
            <p:cNvGrpSpPr/>
            <p:nvPr/>
          </p:nvGrpSpPr>
          <p:grpSpPr>
            <a:xfrm>
              <a:off x="5411968" y="2381939"/>
              <a:ext cx="1648229" cy="638194"/>
              <a:chOff x="3591413" y="548138"/>
              <a:chExt cx="1648229" cy="638194"/>
            </a:xfrm>
          </p:grpSpPr>
          <p:sp>
            <p:nvSpPr>
              <p:cNvPr id="79" name="직사각형 78">
                <a:extLst>
                  <a:ext uri="{FF2B5EF4-FFF2-40B4-BE49-F238E27FC236}">
                    <a16:creationId xmlns="" xmlns:a16="http://schemas.microsoft.com/office/drawing/2014/main" id="{72CE7124-2496-4A79-9289-C928C59BB4A2}"/>
                  </a:ext>
                </a:extLst>
              </p:cNvPr>
              <p:cNvSpPr/>
              <p:nvPr/>
            </p:nvSpPr>
            <p:spPr>
              <a:xfrm>
                <a:off x="3994644" y="548138"/>
                <a:ext cx="841769" cy="63819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80" name="TextBox 53">
                <a:extLst>
                  <a:ext uri="{FF2B5EF4-FFF2-40B4-BE49-F238E27FC236}">
                    <a16:creationId xmlns="" xmlns:a16="http://schemas.microsoft.com/office/drawing/2014/main" id="{C24BCBC5-D12A-4DB5-BBCC-61F902750EE5}"/>
                  </a:ext>
                </a:extLst>
              </p:cNvPr>
              <p:cNvSpPr txBox="1"/>
              <p:nvPr/>
            </p:nvSpPr>
            <p:spPr>
              <a:xfrm>
                <a:off x="3591413" y="589716"/>
                <a:ext cx="164822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모기 채집 수를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막대의 길이로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/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나타냈네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.</a:t>
                </a: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="" xmlns:a16="http://schemas.microsoft.com/office/drawing/2014/main" id="{6A4C369A-B416-4292-8BF9-BB605483EC98}"/>
                </a:ext>
              </a:extLst>
            </p:cNvPr>
            <p:cNvGrpSpPr/>
            <p:nvPr/>
          </p:nvGrpSpPr>
          <p:grpSpPr>
            <a:xfrm>
              <a:off x="2726806" y="2460744"/>
              <a:ext cx="1648229" cy="200636"/>
              <a:chOff x="2787183" y="1240709"/>
              <a:chExt cx="1648229" cy="200636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="" xmlns:a16="http://schemas.microsoft.com/office/drawing/2014/main" id="{C279ED88-BA72-47BA-B03A-8633836C7BAA}"/>
                  </a:ext>
                </a:extLst>
              </p:cNvPr>
              <p:cNvSpPr/>
              <p:nvPr/>
            </p:nvSpPr>
            <p:spPr>
              <a:xfrm>
                <a:off x="3184364" y="1240709"/>
                <a:ext cx="871949" cy="20063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44" name="TextBox 53">
                <a:extLst>
                  <a:ext uri="{FF2B5EF4-FFF2-40B4-BE49-F238E27FC236}">
                    <a16:creationId xmlns="" xmlns:a16="http://schemas.microsoft.com/office/drawing/2014/main" id="{9AD8FE45-6CB5-427F-BEDE-DCE17DCCAFD1}"/>
                  </a:ext>
                </a:extLst>
              </p:cNvPr>
              <p:cNvSpPr txBox="1"/>
              <p:nvPr/>
            </p:nvSpPr>
            <p:spPr>
              <a:xfrm>
                <a:off x="2787183" y="1256679"/>
                <a:ext cx="1648229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모기 채집 수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="" xmlns:a16="http://schemas.microsoft.com/office/drawing/2014/main" id="{EC1691EA-2929-4817-A20C-638BFF617499}"/>
                </a:ext>
              </a:extLst>
            </p:cNvPr>
            <p:cNvGrpSpPr/>
            <p:nvPr/>
          </p:nvGrpSpPr>
          <p:grpSpPr>
            <a:xfrm>
              <a:off x="1754109" y="2788786"/>
              <a:ext cx="405623" cy="184666"/>
              <a:chOff x="2530702" y="1970699"/>
              <a:chExt cx="405623" cy="184666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="" xmlns:a16="http://schemas.microsoft.com/office/drawing/2014/main" id="{E26D39E4-648E-49CF-8B9F-F1CEF015F13B}"/>
                  </a:ext>
                </a:extLst>
              </p:cNvPr>
              <p:cNvSpPr/>
              <p:nvPr/>
            </p:nvSpPr>
            <p:spPr>
              <a:xfrm>
                <a:off x="2530702" y="1980870"/>
                <a:ext cx="405623" cy="161991"/>
              </a:xfrm>
              <a:prstGeom prst="rect">
                <a:avLst/>
              </a:prstGeom>
              <a:solidFill>
                <a:srgbClr val="F3F8F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47" name="TextBox 53">
                <a:extLst>
                  <a:ext uri="{FF2B5EF4-FFF2-40B4-BE49-F238E27FC236}">
                    <a16:creationId xmlns="" xmlns:a16="http://schemas.microsoft.com/office/drawing/2014/main" id="{6A2D691B-0F53-4F81-BA51-D57032330992}"/>
                  </a:ext>
                </a:extLst>
              </p:cNvPr>
              <p:cNvSpPr txBox="1"/>
              <p:nvPr/>
            </p:nvSpPr>
            <p:spPr>
              <a:xfrm>
                <a:off x="2530702" y="1970699"/>
                <a:ext cx="40562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마리</a:t>
                </a:r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)</a:t>
                </a:r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="" xmlns:a16="http://schemas.microsoft.com/office/drawing/2014/main" id="{403B8841-2A53-4A1E-A1D1-9D313764080E}"/>
                </a:ext>
              </a:extLst>
            </p:cNvPr>
            <p:cNvGrpSpPr/>
            <p:nvPr/>
          </p:nvGrpSpPr>
          <p:grpSpPr>
            <a:xfrm>
              <a:off x="1966509" y="2966058"/>
              <a:ext cx="593404" cy="184666"/>
              <a:chOff x="2509939" y="1699632"/>
              <a:chExt cx="593404" cy="184666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="" xmlns:a16="http://schemas.microsoft.com/office/drawing/2014/main" id="{B2D488A1-C260-43F7-92A7-961476044CA6}"/>
                  </a:ext>
                </a:extLst>
              </p:cNvPr>
              <p:cNvSpPr/>
              <p:nvPr/>
            </p:nvSpPr>
            <p:spPr>
              <a:xfrm>
                <a:off x="2550365" y="1710970"/>
                <a:ext cx="512553" cy="161991"/>
              </a:xfrm>
              <a:prstGeom prst="rect">
                <a:avLst/>
              </a:prstGeom>
              <a:solidFill>
                <a:srgbClr val="F3F8F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56" name="TextBox 53">
                <a:extLst>
                  <a:ext uri="{FF2B5EF4-FFF2-40B4-BE49-F238E27FC236}">
                    <a16:creationId xmlns="" xmlns:a16="http://schemas.microsoft.com/office/drawing/2014/main" id="{8232FA8E-FE1E-48EF-B9A2-0761C5BFB927}"/>
                  </a:ext>
                </a:extLst>
              </p:cNvPr>
              <p:cNvSpPr txBox="1"/>
              <p:nvPr/>
            </p:nvSpPr>
            <p:spPr>
              <a:xfrm>
                <a:off x="2509939" y="1699632"/>
                <a:ext cx="593404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100000</a:t>
                </a: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="" xmlns:a16="http://schemas.microsoft.com/office/drawing/2014/main" id="{817C9659-9EEA-4525-B1A4-7F919FFBAA57}"/>
                </a:ext>
              </a:extLst>
            </p:cNvPr>
            <p:cNvGrpSpPr/>
            <p:nvPr/>
          </p:nvGrpSpPr>
          <p:grpSpPr>
            <a:xfrm>
              <a:off x="1993735" y="3565959"/>
              <a:ext cx="552977" cy="187077"/>
              <a:chOff x="2550365" y="1710970"/>
              <a:chExt cx="552977" cy="18707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="" xmlns:a16="http://schemas.microsoft.com/office/drawing/2014/main" id="{E9E48258-721F-40B3-A8F4-DA1C9073FDAB}"/>
                  </a:ext>
                </a:extLst>
              </p:cNvPr>
              <p:cNvSpPr/>
              <p:nvPr/>
            </p:nvSpPr>
            <p:spPr>
              <a:xfrm>
                <a:off x="2550365" y="1710970"/>
                <a:ext cx="512553" cy="161991"/>
              </a:xfrm>
              <a:prstGeom prst="rect">
                <a:avLst/>
              </a:prstGeom>
              <a:solidFill>
                <a:srgbClr val="F3F8F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70" name="TextBox 53">
                <a:extLst>
                  <a:ext uri="{FF2B5EF4-FFF2-40B4-BE49-F238E27FC236}">
                    <a16:creationId xmlns="" xmlns:a16="http://schemas.microsoft.com/office/drawing/2014/main" id="{C341A6CB-7F0D-498B-B7C0-03DB6A1E6AA8}"/>
                  </a:ext>
                </a:extLst>
              </p:cNvPr>
              <p:cNvSpPr txBox="1"/>
              <p:nvPr/>
            </p:nvSpPr>
            <p:spPr>
              <a:xfrm>
                <a:off x="2640529" y="1713381"/>
                <a:ext cx="46281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50000</a:t>
                </a: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="" xmlns:a16="http://schemas.microsoft.com/office/drawing/2014/main" id="{0104FE61-8A26-4FB0-9663-DA8F14CF20E0}"/>
                </a:ext>
              </a:extLst>
            </p:cNvPr>
            <p:cNvGrpSpPr/>
            <p:nvPr/>
          </p:nvGrpSpPr>
          <p:grpSpPr>
            <a:xfrm>
              <a:off x="2335332" y="4063475"/>
              <a:ext cx="211380" cy="187077"/>
              <a:chOff x="2891962" y="1710970"/>
              <a:chExt cx="211380" cy="187077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="" xmlns:a16="http://schemas.microsoft.com/office/drawing/2014/main" id="{1C55D306-1154-46F6-8F29-E637BB2BAF79}"/>
                  </a:ext>
                </a:extLst>
              </p:cNvPr>
              <p:cNvSpPr/>
              <p:nvPr/>
            </p:nvSpPr>
            <p:spPr>
              <a:xfrm>
                <a:off x="2891962" y="1710970"/>
                <a:ext cx="170956" cy="161991"/>
              </a:xfrm>
              <a:prstGeom prst="rect">
                <a:avLst/>
              </a:prstGeom>
              <a:solidFill>
                <a:srgbClr val="F3F8F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85" name="TextBox 53">
                <a:extLst>
                  <a:ext uri="{FF2B5EF4-FFF2-40B4-BE49-F238E27FC236}">
                    <a16:creationId xmlns="" xmlns:a16="http://schemas.microsoft.com/office/drawing/2014/main" id="{17A1A7DA-2822-44FC-84A7-B1B8624748D6}"/>
                  </a:ext>
                </a:extLst>
              </p:cNvPr>
              <p:cNvSpPr txBox="1"/>
              <p:nvPr/>
            </p:nvSpPr>
            <p:spPr>
              <a:xfrm>
                <a:off x="2932386" y="1713381"/>
                <a:ext cx="17095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0</a:t>
                </a:r>
              </a:p>
            </p:txBody>
          </p:sp>
        </p:grpSp>
        <p:grpSp>
          <p:nvGrpSpPr>
            <p:cNvPr id="90" name="그룹 89">
              <a:extLst>
                <a:ext uri="{FF2B5EF4-FFF2-40B4-BE49-F238E27FC236}">
                  <a16:creationId xmlns="" xmlns:a16="http://schemas.microsoft.com/office/drawing/2014/main" id="{152964FC-F60E-4621-A432-C90C8B360098}"/>
                </a:ext>
              </a:extLst>
            </p:cNvPr>
            <p:cNvGrpSpPr/>
            <p:nvPr/>
          </p:nvGrpSpPr>
          <p:grpSpPr>
            <a:xfrm>
              <a:off x="1701730" y="4249229"/>
              <a:ext cx="612634" cy="184666"/>
              <a:chOff x="2870994" y="1458396"/>
              <a:chExt cx="612634" cy="184666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="" xmlns:a16="http://schemas.microsoft.com/office/drawing/2014/main" id="{84BD3533-35F4-4744-894F-4096958670FB}"/>
                  </a:ext>
                </a:extLst>
              </p:cNvPr>
              <p:cNvSpPr/>
              <p:nvPr/>
            </p:nvSpPr>
            <p:spPr>
              <a:xfrm>
                <a:off x="2932961" y="1466152"/>
                <a:ext cx="462813" cy="161991"/>
              </a:xfrm>
              <a:prstGeom prst="rect">
                <a:avLst/>
              </a:prstGeom>
              <a:solidFill>
                <a:srgbClr val="F3F8F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92" name="TextBox 53">
                <a:extLst>
                  <a:ext uri="{FF2B5EF4-FFF2-40B4-BE49-F238E27FC236}">
                    <a16:creationId xmlns="" xmlns:a16="http://schemas.microsoft.com/office/drawing/2014/main" id="{1419065D-9E30-4A76-9586-4899F8C36CBA}"/>
                  </a:ext>
                </a:extLst>
              </p:cNvPr>
              <p:cNvSpPr txBox="1"/>
              <p:nvPr/>
            </p:nvSpPr>
            <p:spPr>
              <a:xfrm>
                <a:off x="2870994" y="1458396"/>
                <a:ext cx="612634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모기 수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="" xmlns:a16="http://schemas.microsoft.com/office/drawing/2014/main" id="{60337BD6-D08E-4B7A-B233-54589EA94F5F}"/>
                </a:ext>
              </a:extLst>
            </p:cNvPr>
            <p:cNvGrpSpPr/>
            <p:nvPr/>
          </p:nvGrpSpPr>
          <p:grpSpPr>
            <a:xfrm>
              <a:off x="2273046" y="4443572"/>
              <a:ext cx="253591" cy="192954"/>
              <a:chOff x="3376692" y="1029214"/>
              <a:chExt cx="253591" cy="192954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="" xmlns:a16="http://schemas.microsoft.com/office/drawing/2014/main" id="{95709ED4-481B-4C4C-AB2A-9F72011EA06F}"/>
                  </a:ext>
                </a:extLst>
              </p:cNvPr>
              <p:cNvSpPr/>
              <p:nvPr/>
            </p:nvSpPr>
            <p:spPr>
              <a:xfrm>
                <a:off x="3418010" y="1029214"/>
                <a:ext cx="170956" cy="184666"/>
              </a:xfrm>
              <a:prstGeom prst="rect">
                <a:avLst/>
              </a:prstGeom>
              <a:solidFill>
                <a:srgbClr val="E2F0FA"/>
              </a:solidFill>
              <a:ln w="12700">
                <a:solidFill>
                  <a:srgbClr val="E2F0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95" name="TextBox 53">
                <a:extLst>
                  <a:ext uri="{FF2B5EF4-FFF2-40B4-BE49-F238E27FC236}">
                    <a16:creationId xmlns="" xmlns:a16="http://schemas.microsoft.com/office/drawing/2014/main" id="{2FB833E7-89CD-4A76-91AC-4238AE7AF33A}"/>
                  </a:ext>
                </a:extLst>
              </p:cNvPr>
              <p:cNvSpPr txBox="1"/>
              <p:nvPr/>
            </p:nvSpPr>
            <p:spPr>
              <a:xfrm>
                <a:off x="3376692" y="1037502"/>
                <a:ext cx="253591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월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96" name="그룹 95">
              <a:extLst>
                <a:ext uri="{FF2B5EF4-FFF2-40B4-BE49-F238E27FC236}">
                  <a16:creationId xmlns="" xmlns:a16="http://schemas.microsoft.com/office/drawing/2014/main" id="{3CF195F3-8A6F-49FD-AC19-78F3F1FCF728}"/>
                </a:ext>
              </a:extLst>
            </p:cNvPr>
            <p:cNvGrpSpPr/>
            <p:nvPr/>
          </p:nvGrpSpPr>
          <p:grpSpPr>
            <a:xfrm>
              <a:off x="2576678" y="4365072"/>
              <a:ext cx="339138" cy="192120"/>
              <a:chOff x="3247053" y="545438"/>
              <a:chExt cx="339138" cy="192120"/>
            </a:xfrm>
          </p:grpSpPr>
          <p:sp>
            <p:nvSpPr>
              <p:cNvPr id="97" name="직사각형 96">
                <a:extLst>
                  <a:ext uri="{FF2B5EF4-FFF2-40B4-BE49-F238E27FC236}">
                    <a16:creationId xmlns="" xmlns:a16="http://schemas.microsoft.com/office/drawing/2014/main" id="{EE9BCB1C-EE97-4059-B6D7-28583CE56EE3}"/>
                  </a:ext>
                </a:extLst>
              </p:cNvPr>
              <p:cNvSpPr/>
              <p:nvPr/>
            </p:nvSpPr>
            <p:spPr>
              <a:xfrm>
                <a:off x="3247053" y="552892"/>
                <a:ext cx="339138" cy="184666"/>
              </a:xfrm>
              <a:prstGeom prst="rect">
                <a:avLst/>
              </a:prstGeom>
              <a:solidFill>
                <a:srgbClr val="E2F0FA"/>
              </a:solidFill>
              <a:ln w="12700">
                <a:solidFill>
                  <a:srgbClr val="E2F0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98" name="TextBox 53">
                <a:extLst>
                  <a:ext uri="{FF2B5EF4-FFF2-40B4-BE49-F238E27FC236}">
                    <a16:creationId xmlns="" xmlns:a16="http://schemas.microsoft.com/office/drawing/2014/main" id="{8D91C60F-3D28-44AA-859B-B0F8E6FC6B9E}"/>
                  </a:ext>
                </a:extLst>
              </p:cNvPr>
              <p:cNvSpPr txBox="1"/>
              <p:nvPr/>
            </p:nvSpPr>
            <p:spPr>
              <a:xfrm>
                <a:off x="3289826" y="545438"/>
                <a:ext cx="253591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4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월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="" xmlns:a16="http://schemas.microsoft.com/office/drawing/2014/main" id="{3CFCFBD9-63AD-476F-A4F9-45026C038A72}"/>
                </a:ext>
              </a:extLst>
            </p:cNvPr>
            <p:cNvGrpSpPr/>
            <p:nvPr/>
          </p:nvGrpSpPr>
          <p:grpSpPr>
            <a:xfrm>
              <a:off x="2987824" y="4365072"/>
              <a:ext cx="339138" cy="192120"/>
              <a:chOff x="3247053" y="545438"/>
              <a:chExt cx="339138" cy="192120"/>
            </a:xfrm>
          </p:grpSpPr>
          <p:sp>
            <p:nvSpPr>
              <p:cNvPr id="100" name="직사각형 99">
                <a:extLst>
                  <a:ext uri="{FF2B5EF4-FFF2-40B4-BE49-F238E27FC236}">
                    <a16:creationId xmlns="" xmlns:a16="http://schemas.microsoft.com/office/drawing/2014/main" id="{83592B26-F996-4D2E-AB91-32BE63832FE6}"/>
                  </a:ext>
                </a:extLst>
              </p:cNvPr>
              <p:cNvSpPr/>
              <p:nvPr/>
            </p:nvSpPr>
            <p:spPr>
              <a:xfrm>
                <a:off x="3247053" y="552892"/>
                <a:ext cx="339138" cy="184666"/>
              </a:xfrm>
              <a:prstGeom prst="rect">
                <a:avLst/>
              </a:prstGeom>
              <a:solidFill>
                <a:srgbClr val="E2F0FA"/>
              </a:solidFill>
              <a:ln w="12700">
                <a:solidFill>
                  <a:srgbClr val="E2F0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101" name="TextBox 53">
                <a:extLst>
                  <a:ext uri="{FF2B5EF4-FFF2-40B4-BE49-F238E27FC236}">
                    <a16:creationId xmlns="" xmlns:a16="http://schemas.microsoft.com/office/drawing/2014/main" id="{7AAF1296-74C5-4C4D-A64E-59FA99541FF8}"/>
                  </a:ext>
                </a:extLst>
              </p:cNvPr>
              <p:cNvSpPr txBox="1"/>
              <p:nvPr/>
            </p:nvSpPr>
            <p:spPr>
              <a:xfrm>
                <a:off x="3289826" y="545438"/>
                <a:ext cx="253591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5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월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="" xmlns:a16="http://schemas.microsoft.com/office/drawing/2014/main" id="{38D75D72-1CDB-4520-ACF0-4714AC5FB976}"/>
                </a:ext>
              </a:extLst>
            </p:cNvPr>
            <p:cNvGrpSpPr/>
            <p:nvPr/>
          </p:nvGrpSpPr>
          <p:grpSpPr>
            <a:xfrm>
              <a:off x="3390392" y="4365072"/>
              <a:ext cx="339138" cy="192120"/>
              <a:chOff x="3247053" y="545438"/>
              <a:chExt cx="339138" cy="192120"/>
            </a:xfrm>
          </p:grpSpPr>
          <p:sp>
            <p:nvSpPr>
              <p:cNvPr id="103" name="직사각형 102">
                <a:extLst>
                  <a:ext uri="{FF2B5EF4-FFF2-40B4-BE49-F238E27FC236}">
                    <a16:creationId xmlns="" xmlns:a16="http://schemas.microsoft.com/office/drawing/2014/main" id="{FA9F98FE-E8E1-43B7-AA21-125229D457D9}"/>
                  </a:ext>
                </a:extLst>
              </p:cNvPr>
              <p:cNvSpPr/>
              <p:nvPr/>
            </p:nvSpPr>
            <p:spPr>
              <a:xfrm>
                <a:off x="3247053" y="552892"/>
                <a:ext cx="339138" cy="184666"/>
              </a:xfrm>
              <a:prstGeom prst="rect">
                <a:avLst/>
              </a:prstGeom>
              <a:solidFill>
                <a:srgbClr val="E2F0FA"/>
              </a:solidFill>
              <a:ln w="12700">
                <a:solidFill>
                  <a:srgbClr val="E2F0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104" name="TextBox 53">
                <a:extLst>
                  <a:ext uri="{FF2B5EF4-FFF2-40B4-BE49-F238E27FC236}">
                    <a16:creationId xmlns="" xmlns:a16="http://schemas.microsoft.com/office/drawing/2014/main" id="{FB17E333-320C-4DE3-ACF8-240951D04BA1}"/>
                  </a:ext>
                </a:extLst>
              </p:cNvPr>
              <p:cNvSpPr txBox="1"/>
              <p:nvPr/>
            </p:nvSpPr>
            <p:spPr>
              <a:xfrm>
                <a:off x="3289826" y="545438"/>
                <a:ext cx="253591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6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월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="" xmlns:a16="http://schemas.microsoft.com/office/drawing/2014/main" id="{ECD4924C-2803-4456-AB0A-A85CBFC61BEB}"/>
                </a:ext>
              </a:extLst>
            </p:cNvPr>
            <p:cNvGrpSpPr/>
            <p:nvPr/>
          </p:nvGrpSpPr>
          <p:grpSpPr>
            <a:xfrm>
              <a:off x="3802679" y="4365072"/>
              <a:ext cx="339138" cy="192120"/>
              <a:chOff x="3247053" y="545438"/>
              <a:chExt cx="339138" cy="192120"/>
            </a:xfrm>
          </p:grpSpPr>
          <p:sp>
            <p:nvSpPr>
              <p:cNvPr id="106" name="직사각형 105">
                <a:extLst>
                  <a:ext uri="{FF2B5EF4-FFF2-40B4-BE49-F238E27FC236}">
                    <a16:creationId xmlns="" xmlns:a16="http://schemas.microsoft.com/office/drawing/2014/main" id="{C8B64173-5276-4926-BA0C-CA9DE8BFCF92}"/>
                  </a:ext>
                </a:extLst>
              </p:cNvPr>
              <p:cNvSpPr/>
              <p:nvPr/>
            </p:nvSpPr>
            <p:spPr>
              <a:xfrm>
                <a:off x="3247053" y="552892"/>
                <a:ext cx="339138" cy="184666"/>
              </a:xfrm>
              <a:prstGeom prst="rect">
                <a:avLst/>
              </a:prstGeom>
              <a:solidFill>
                <a:srgbClr val="E2F0FA"/>
              </a:solidFill>
              <a:ln w="12700">
                <a:solidFill>
                  <a:srgbClr val="E2F0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107" name="TextBox 53">
                <a:extLst>
                  <a:ext uri="{FF2B5EF4-FFF2-40B4-BE49-F238E27FC236}">
                    <a16:creationId xmlns="" xmlns:a16="http://schemas.microsoft.com/office/drawing/2014/main" id="{9E661493-6CE3-42B4-B69C-CC7D276A162B}"/>
                  </a:ext>
                </a:extLst>
              </p:cNvPr>
              <p:cNvSpPr txBox="1"/>
              <p:nvPr/>
            </p:nvSpPr>
            <p:spPr>
              <a:xfrm>
                <a:off x="3289826" y="545438"/>
                <a:ext cx="253591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7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월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12" name="그룹 111">
              <a:extLst>
                <a:ext uri="{FF2B5EF4-FFF2-40B4-BE49-F238E27FC236}">
                  <a16:creationId xmlns="" xmlns:a16="http://schemas.microsoft.com/office/drawing/2014/main" id="{4925CEC0-96F8-4186-A90A-6628FD7F26DF}"/>
                </a:ext>
              </a:extLst>
            </p:cNvPr>
            <p:cNvGrpSpPr/>
            <p:nvPr/>
          </p:nvGrpSpPr>
          <p:grpSpPr>
            <a:xfrm>
              <a:off x="4192746" y="4365072"/>
              <a:ext cx="339138" cy="192120"/>
              <a:chOff x="3247053" y="545438"/>
              <a:chExt cx="339138" cy="192120"/>
            </a:xfrm>
          </p:grpSpPr>
          <p:sp>
            <p:nvSpPr>
              <p:cNvPr id="113" name="직사각형 112">
                <a:extLst>
                  <a:ext uri="{FF2B5EF4-FFF2-40B4-BE49-F238E27FC236}">
                    <a16:creationId xmlns="" xmlns:a16="http://schemas.microsoft.com/office/drawing/2014/main" id="{CBCB3A3D-1C01-475F-ACA1-CE0B02D1500B}"/>
                  </a:ext>
                </a:extLst>
              </p:cNvPr>
              <p:cNvSpPr/>
              <p:nvPr/>
            </p:nvSpPr>
            <p:spPr>
              <a:xfrm>
                <a:off x="3247053" y="552892"/>
                <a:ext cx="339138" cy="184666"/>
              </a:xfrm>
              <a:prstGeom prst="rect">
                <a:avLst/>
              </a:prstGeom>
              <a:solidFill>
                <a:srgbClr val="E2F0FA"/>
              </a:solidFill>
              <a:ln w="12700">
                <a:solidFill>
                  <a:srgbClr val="E2F0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114" name="TextBox 53">
                <a:extLst>
                  <a:ext uri="{FF2B5EF4-FFF2-40B4-BE49-F238E27FC236}">
                    <a16:creationId xmlns="" xmlns:a16="http://schemas.microsoft.com/office/drawing/2014/main" id="{8BCF1C5A-F984-47F7-A5AA-04B05C982E0C}"/>
                  </a:ext>
                </a:extLst>
              </p:cNvPr>
              <p:cNvSpPr txBox="1"/>
              <p:nvPr/>
            </p:nvSpPr>
            <p:spPr>
              <a:xfrm>
                <a:off x="3289826" y="545438"/>
                <a:ext cx="253591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8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월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15" name="그룹 114">
              <a:extLst>
                <a:ext uri="{FF2B5EF4-FFF2-40B4-BE49-F238E27FC236}">
                  <a16:creationId xmlns="" xmlns:a16="http://schemas.microsoft.com/office/drawing/2014/main" id="{6F3DE92B-A379-4303-AF54-4C1526B56544}"/>
                </a:ext>
              </a:extLst>
            </p:cNvPr>
            <p:cNvGrpSpPr/>
            <p:nvPr/>
          </p:nvGrpSpPr>
          <p:grpSpPr>
            <a:xfrm>
              <a:off x="4606044" y="4365072"/>
              <a:ext cx="339138" cy="192120"/>
              <a:chOff x="3247053" y="545438"/>
              <a:chExt cx="339138" cy="192120"/>
            </a:xfrm>
          </p:grpSpPr>
          <p:sp>
            <p:nvSpPr>
              <p:cNvPr id="116" name="직사각형 115">
                <a:extLst>
                  <a:ext uri="{FF2B5EF4-FFF2-40B4-BE49-F238E27FC236}">
                    <a16:creationId xmlns="" xmlns:a16="http://schemas.microsoft.com/office/drawing/2014/main" id="{BB387048-D2F9-4313-85D5-B85608A0C19F}"/>
                  </a:ext>
                </a:extLst>
              </p:cNvPr>
              <p:cNvSpPr/>
              <p:nvPr/>
            </p:nvSpPr>
            <p:spPr>
              <a:xfrm>
                <a:off x="3247053" y="552892"/>
                <a:ext cx="339138" cy="184666"/>
              </a:xfrm>
              <a:prstGeom prst="rect">
                <a:avLst/>
              </a:prstGeom>
              <a:solidFill>
                <a:srgbClr val="E2F0FA"/>
              </a:solidFill>
              <a:ln w="12700">
                <a:solidFill>
                  <a:srgbClr val="E2F0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117" name="TextBox 53">
                <a:extLst>
                  <a:ext uri="{FF2B5EF4-FFF2-40B4-BE49-F238E27FC236}">
                    <a16:creationId xmlns="" xmlns:a16="http://schemas.microsoft.com/office/drawing/2014/main" id="{D693156B-AA06-4B05-AD72-EF44E02D9348}"/>
                  </a:ext>
                </a:extLst>
              </p:cNvPr>
              <p:cNvSpPr txBox="1"/>
              <p:nvPr/>
            </p:nvSpPr>
            <p:spPr>
              <a:xfrm>
                <a:off x="3289826" y="545438"/>
                <a:ext cx="253591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9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월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18" name="그룹 117">
              <a:extLst>
                <a:ext uri="{FF2B5EF4-FFF2-40B4-BE49-F238E27FC236}">
                  <a16:creationId xmlns="" xmlns:a16="http://schemas.microsoft.com/office/drawing/2014/main" id="{B45D14FA-7AEC-4A04-9F0D-51E6C6BD9166}"/>
                </a:ext>
              </a:extLst>
            </p:cNvPr>
            <p:cNvGrpSpPr/>
            <p:nvPr/>
          </p:nvGrpSpPr>
          <p:grpSpPr>
            <a:xfrm>
              <a:off x="4982881" y="4372526"/>
              <a:ext cx="360305" cy="184666"/>
              <a:chOff x="3186739" y="552892"/>
              <a:chExt cx="360305" cy="184666"/>
            </a:xfrm>
          </p:grpSpPr>
          <p:sp>
            <p:nvSpPr>
              <p:cNvPr id="119" name="직사각형 118">
                <a:extLst>
                  <a:ext uri="{FF2B5EF4-FFF2-40B4-BE49-F238E27FC236}">
                    <a16:creationId xmlns="" xmlns:a16="http://schemas.microsoft.com/office/drawing/2014/main" id="{11C0A1EB-976B-47B3-9B6F-3BA4D132EB58}"/>
                  </a:ext>
                </a:extLst>
              </p:cNvPr>
              <p:cNvSpPr/>
              <p:nvPr/>
            </p:nvSpPr>
            <p:spPr>
              <a:xfrm>
                <a:off x="3186739" y="552892"/>
                <a:ext cx="339138" cy="184666"/>
              </a:xfrm>
              <a:prstGeom prst="rect">
                <a:avLst/>
              </a:prstGeom>
              <a:solidFill>
                <a:srgbClr val="E2F0FA"/>
              </a:solidFill>
              <a:ln w="12700">
                <a:solidFill>
                  <a:srgbClr val="E2F0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120" name="TextBox 53">
                <a:extLst>
                  <a:ext uri="{FF2B5EF4-FFF2-40B4-BE49-F238E27FC236}">
                    <a16:creationId xmlns="" xmlns:a16="http://schemas.microsoft.com/office/drawing/2014/main" id="{7A487C8A-9CB1-4717-B512-E8E60B1CE949}"/>
                  </a:ext>
                </a:extLst>
              </p:cNvPr>
              <p:cNvSpPr txBox="1"/>
              <p:nvPr/>
            </p:nvSpPr>
            <p:spPr>
              <a:xfrm>
                <a:off x="3207906" y="552892"/>
                <a:ext cx="339138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돋움" pitchFamily="50" charset="-127"/>
                    <a:ea typeface="굴림" charset="-127"/>
                    <a:cs typeface="+mn-cs"/>
                  </a:defRPr>
                </a:lvl9pPr>
              </a:lstStyle>
              <a:p>
                <a:pPr algn="ctr"/>
                <a:r>
                  <a:rPr lang="en-US" altLang="ko-KR" dirty="0">
                    <a:latin typeface="맑은 고딕" pitchFamily="50" charset="-127"/>
                    <a:ea typeface="맑은 고딕" pitchFamily="50" charset="-127"/>
                  </a:rPr>
                  <a:t>10</a:t>
                </a:r>
                <a:r>
                  <a:rPr lang="ko-KR" altLang="en-US" dirty="0">
                    <a:latin typeface="맑은 고딕" pitchFamily="50" charset="-127"/>
                    <a:ea typeface="맑은 고딕" pitchFamily="50" charset="-127"/>
                  </a:rPr>
                  <a:t>월</a:t>
                </a:r>
                <a:endParaRPr lang="en-US" altLang="ko-KR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86" name="모서리가 둥근 직사각형 85"/>
          <p:cNvSpPr/>
          <p:nvPr/>
        </p:nvSpPr>
        <p:spPr>
          <a:xfrm>
            <a:off x="2572408" y="2343651"/>
            <a:ext cx="1990838" cy="3664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모기 채집 수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5760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EC270EB8-F9F9-46B0-8199-B39E48688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309" y="1511295"/>
            <a:ext cx="5122257" cy="3783176"/>
          </a:xfrm>
          <a:prstGeom prst="rect">
            <a:avLst/>
          </a:prstGeom>
        </p:spPr>
      </p:pic>
      <p:grpSp>
        <p:nvGrpSpPr>
          <p:cNvPr id="50" name="그룹 49">
            <a:extLst>
              <a:ext uri="{FF2B5EF4-FFF2-40B4-BE49-F238E27FC236}">
                <a16:creationId xmlns="" xmlns:a16="http://schemas.microsoft.com/office/drawing/2014/main" id="{3470AD10-9CC8-42C8-A023-D3700894866D}"/>
              </a:ext>
            </a:extLst>
          </p:cNvPr>
          <p:cNvGrpSpPr/>
          <p:nvPr/>
        </p:nvGrpSpPr>
        <p:grpSpPr>
          <a:xfrm>
            <a:off x="2083900" y="5387976"/>
            <a:ext cx="2880000" cy="216000"/>
            <a:chOff x="383980" y="4869990"/>
            <a:chExt cx="4394364" cy="316672"/>
          </a:xfrm>
        </p:grpSpPr>
        <p:pic>
          <p:nvPicPr>
            <p:cNvPr id="51" name="Picture 13">
              <a:extLst>
                <a:ext uri="{FF2B5EF4-FFF2-40B4-BE49-F238E27FC236}">
                  <a16:creationId xmlns="" xmlns:a16="http://schemas.microsoft.com/office/drawing/2014/main" id="{10E43D23-5082-4110-B6DD-6479148DB1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064" y="490979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2">
              <a:extLst>
                <a:ext uri="{FF2B5EF4-FFF2-40B4-BE49-F238E27FC236}">
                  <a16:creationId xmlns="" xmlns:a16="http://schemas.microsoft.com/office/drawing/2014/main" id="{6A4741CD-CAA2-4B1B-A905-A31DDFC882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7712" y="4913477"/>
              <a:ext cx="603885" cy="22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4">
              <a:extLst>
                <a:ext uri="{FF2B5EF4-FFF2-40B4-BE49-F238E27FC236}">
                  <a16:creationId xmlns="" xmlns:a16="http://schemas.microsoft.com/office/drawing/2014/main" id="{4E8C9D6E-8C4E-4C80-A4B2-8F9A16EFEC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4308" y="4869990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3">
              <a:extLst>
                <a:ext uri="{FF2B5EF4-FFF2-40B4-BE49-F238E27FC236}">
                  <a16:creationId xmlns="" xmlns:a16="http://schemas.microsoft.com/office/drawing/2014/main" id="{EB8AA74D-DDA4-4A07-BBD6-32BF0303D5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6388" y="490979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3">
              <a:extLst>
                <a:ext uri="{FF2B5EF4-FFF2-40B4-BE49-F238E27FC236}">
                  <a16:creationId xmlns="" xmlns:a16="http://schemas.microsoft.com/office/drawing/2014/main" id="{0C9B0FB4-A47A-457A-8FAF-FB8C623D68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2050" y="490979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4">
              <a:extLst>
                <a:ext uri="{FF2B5EF4-FFF2-40B4-BE49-F238E27FC236}">
                  <a16:creationId xmlns="" xmlns:a16="http://schemas.microsoft.com/office/drawing/2014/main" id="{EA2CD311-F62B-4F75-B95B-FFD1A5B887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83980" y="4869990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3">
              <a:extLst>
                <a:ext uri="{FF2B5EF4-FFF2-40B4-BE49-F238E27FC236}">
                  <a16:creationId xmlns="" xmlns:a16="http://schemas.microsoft.com/office/drawing/2014/main" id="{E9A5598F-2795-4665-85E2-2E513B2213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8645" y="490979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3">
              <a:extLst>
                <a:ext uri="{FF2B5EF4-FFF2-40B4-BE49-F238E27FC236}">
                  <a16:creationId xmlns="" xmlns:a16="http://schemas.microsoft.com/office/drawing/2014/main" id="{C6ED80E9-6283-4681-ACA7-7F11F52311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0726" y="4909795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extBox 1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74~75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7B9CCD5D-5C2F-451A-983F-D7C6F746CDF1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="" xmlns:a16="http://schemas.microsoft.com/office/drawing/2014/main" id="{AF6F3FA8-D7AF-417E-97E2-419FBA96D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graphicFrame>
        <p:nvGraphicFramePr>
          <p:cNvPr id="49" name="Group 1072">
            <a:extLst>
              <a:ext uri="{FF2B5EF4-FFF2-40B4-BE49-F238E27FC236}">
                <a16:creationId xmlns="" xmlns:a16="http://schemas.microsoft.com/office/drawing/2014/main" id="{F490B0A0-6AFE-4456-AF31-724D91540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791978"/>
              </p:ext>
            </p:extLst>
          </p:nvPr>
        </p:nvGraphicFramePr>
        <p:xfrm>
          <a:off x="151388" y="6136240"/>
          <a:ext cx="6688864" cy="400568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05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5_intro_5.png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\lesson05\ops\5\images\5_0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45A53419-EB98-4054-BB99-4F22A64E78FC}"/>
              </a:ext>
            </a:extLst>
          </p:cNvPr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해당 삽화가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="" xmlns:a16="http://schemas.microsoft.com/office/drawing/2014/main" id="{471B487D-9D73-493E-87AF-C2B52692BCA9}"/>
              </a:ext>
            </a:extLst>
          </p:cNvPr>
          <p:cNvGrpSpPr/>
          <p:nvPr/>
        </p:nvGrpSpPr>
        <p:grpSpPr>
          <a:xfrm>
            <a:off x="989260" y="2107718"/>
            <a:ext cx="2401646" cy="557817"/>
            <a:chOff x="-1241428" y="-1629853"/>
            <a:chExt cx="2401646" cy="557817"/>
          </a:xfrm>
        </p:grpSpPr>
        <p:sp>
          <p:nvSpPr>
            <p:cNvPr id="97" name="직사각형 96">
              <a:extLst>
                <a:ext uri="{FF2B5EF4-FFF2-40B4-BE49-F238E27FC236}">
                  <a16:creationId xmlns="" xmlns:a16="http://schemas.microsoft.com/office/drawing/2014/main" id="{3B2EEFED-0A06-4281-93A5-82BF2EDC6059}"/>
                </a:ext>
              </a:extLst>
            </p:cNvPr>
            <p:cNvSpPr/>
            <p:nvPr/>
          </p:nvSpPr>
          <p:spPr>
            <a:xfrm>
              <a:off x="-885060" y="-1629853"/>
              <a:ext cx="1688911" cy="557817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98" name="TextBox 53">
              <a:extLst>
                <a:ext uri="{FF2B5EF4-FFF2-40B4-BE49-F238E27FC236}">
                  <a16:creationId xmlns="" xmlns:a16="http://schemas.microsoft.com/office/drawing/2014/main" id="{B27A93EB-EE26-484C-94EC-692B680E3219}"/>
                </a:ext>
              </a:extLst>
            </p:cNvPr>
            <p:cNvSpPr txBox="1"/>
            <p:nvPr/>
          </p:nvSpPr>
          <p:spPr>
            <a:xfrm>
              <a:off x="-1241428" y="-1566389"/>
              <a:ext cx="2401646" cy="43088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모기가 언제 </a:t>
              </a:r>
              <a:r>
                <a:rPr lang="ko-KR" altLang="en-US" sz="1400" dirty="0" err="1">
                  <a:latin typeface="맑은 고딕" pitchFamily="50" charset="-127"/>
                  <a:ea typeface="맑은 고딕" pitchFamily="50" charset="-127"/>
                </a:rPr>
                <a:t>많은지</a:t>
              </a:r>
              <a:endParaRPr lang="en-US" altLang="ko-KR" sz="14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한눈에 알아보기 쉬워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37" name="순서도: 대체 처리 36">
            <a:extLst>
              <a:ext uri="{FF2B5EF4-FFF2-40B4-BE49-F238E27FC236}">
                <a16:creationId xmlns="" xmlns:a16="http://schemas.microsoft.com/office/drawing/2014/main" id="{494C4DE2-EE22-42CC-B9BF-D9C44CA010A2}"/>
              </a:ext>
            </a:extLst>
          </p:cNvPr>
          <p:cNvSpPr/>
          <p:nvPr/>
        </p:nvSpPr>
        <p:spPr>
          <a:xfrm>
            <a:off x="6075007" y="12254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순서도: 대체 처리 61">
            <a:extLst>
              <a:ext uri="{FF2B5EF4-FFF2-40B4-BE49-F238E27FC236}">
                <a16:creationId xmlns="" xmlns:a16="http://schemas.microsoft.com/office/drawing/2014/main" id="{952F5294-05E2-4520-8634-A11DA9A0F1D5}"/>
              </a:ext>
            </a:extLst>
          </p:cNvPr>
          <p:cNvSpPr/>
          <p:nvPr/>
        </p:nvSpPr>
        <p:spPr>
          <a:xfrm>
            <a:off x="6075007" y="122811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순서도: 대체 처리 62">
            <a:extLst>
              <a:ext uri="{FF2B5EF4-FFF2-40B4-BE49-F238E27FC236}">
                <a16:creationId xmlns="" xmlns:a16="http://schemas.microsoft.com/office/drawing/2014/main" id="{ED820AD9-8DF5-4B20-868E-D4834C09B865}"/>
              </a:ext>
            </a:extLst>
          </p:cNvPr>
          <p:cNvSpPr/>
          <p:nvPr/>
        </p:nvSpPr>
        <p:spPr>
          <a:xfrm>
            <a:off x="6355610" y="1228110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순서도: 대체 처리 63">
            <a:extLst>
              <a:ext uri="{FF2B5EF4-FFF2-40B4-BE49-F238E27FC236}">
                <a16:creationId xmlns="" xmlns:a16="http://schemas.microsoft.com/office/drawing/2014/main" id="{FC1BEF41-2221-44CD-8AA1-6B18C454DA51}"/>
              </a:ext>
            </a:extLst>
          </p:cNvPr>
          <p:cNvSpPr/>
          <p:nvPr/>
        </p:nvSpPr>
        <p:spPr>
          <a:xfrm>
            <a:off x="6640692" y="1228110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순서도: 대체 처리 65">
            <a:extLst>
              <a:ext uri="{FF2B5EF4-FFF2-40B4-BE49-F238E27FC236}">
                <a16:creationId xmlns="" xmlns:a16="http://schemas.microsoft.com/office/drawing/2014/main" id="{2EABA37F-BEA3-4385-B9FC-FDEAAD982BFE}"/>
              </a:ext>
            </a:extLst>
          </p:cNvPr>
          <p:cNvSpPr/>
          <p:nvPr/>
        </p:nvSpPr>
        <p:spPr>
          <a:xfrm>
            <a:off x="6353612" y="1227857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순서도: 대체 처리 67">
            <a:extLst>
              <a:ext uri="{FF2B5EF4-FFF2-40B4-BE49-F238E27FC236}">
                <a16:creationId xmlns="" xmlns:a16="http://schemas.microsoft.com/office/drawing/2014/main" id="{BB476584-4D8E-4CB5-BBD7-4EA3C416A9B8}"/>
              </a:ext>
            </a:extLst>
          </p:cNvPr>
          <p:cNvSpPr/>
          <p:nvPr/>
        </p:nvSpPr>
        <p:spPr>
          <a:xfrm>
            <a:off x="6639910" y="122811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58EC83E1-EBA7-4603-A358-1703CE86E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2161" y="1162961"/>
            <a:ext cx="27647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B8AE250F-C5AA-4247-9007-E9B70253A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3846" y="1175808"/>
            <a:ext cx="27647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84118AF1-E8AD-427C-B6A7-356540BB2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5785" y="1171094"/>
            <a:ext cx="27647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72" name="순서도: 대체 처리 71">
            <a:extLst>
              <a:ext uri="{FF2B5EF4-FFF2-40B4-BE49-F238E27FC236}">
                <a16:creationId xmlns="" xmlns:a16="http://schemas.microsoft.com/office/drawing/2014/main" id="{9F9A0CA6-A2D8-43CE-9B24-DCA2852A167E}"/>
              </a:ext>
            </a:extLst>
          </p:cNvPr>
          <p:cNvSpPr/>
          <p:nvPr/>
        </p:nvSpPr>
        <p:spPr>
          <a:xfrm>
            <a:off x="5575320" y="1232116"/>
            <a:ext cx="455352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CCF520E8-9C19-4F11-8CA9-B7AC6B4C6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9316" y="1162961"/>
            <a:ext cx="50940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="" xmlns:a16="http://schemas.microsoft.com/office/drawing/2014/main" id="{77E7E0C9-C864-421F-98C2-2157FA1C576E}"/>
              </a:ext>
            </a:extLst>
          </p:cNvPr>
          <p:cNvSpPr/>
          <p:nvPr/>
        </p:nvSpPr>
        <p:spPr>
          <a:xfrm>
            <a:off x="1727200" y="17096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0" name="그룹 79">
            <a:extLst>
              <a:ext uri="{FF2B5EF4-FFF2-40B4-BE49-F238E27FC236}">
                <a16:creationId xmlns="" xmlns:a16="http://schemas.microsoft.com/office/drawing/2014/main" id="{5ECA5A4F-2F60-44C9-AE73-69A4718E5907}"/>
              </a:ext>
            </a:extLst>
          </p:cNvPr>
          <p:cNvGrpSpPr/>
          <p:nvPr/>
        </p:nvGrpSpPr>
        <p:grpSpPr>
          <a:xfrm>
            <a:off x="3660515" y="1720443"/>
            <a:ext cx="2401646" cy="779165"/>
            <a:chOff x="-3292350" y="-3950478"/>
            <a:chExt cx="2401646" cy="779165"/>
          </a:xfrm>
        </p:grpSpPr>
        <p:sp>
          <p:nvSpPr>
            <p:cNvPr id="81" name="직사각형 80">
              <a:extLst>
                <a:ext uri="{FF2B5EF4-FFF2-40B4-BE49-F238E27FC236}">
                  <a16:creationId xmlns="" xmlns:a16="http://schemas.microsoft.com/office/drawing/2014/main" id="{DDF121FA-A7A7-4AA2-8C49-9D4E1BF9E691}"/>
                </a:ext>
              </a:extLst>
            </p:cNvPr>
            <p:cNvSpPr/>
            <p:nvPr/>
          </p:nvSpPr>
          <p:spPr>
            <a:xfrm>
              <a:off x="-2897260" y="-3669198"/>
              <a:ext cx="1731213" cy="25199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="" xmlns:a16="http://schemas.microsoft.com/office/drawing/2014/main" id="{1915FBBA-25ED-4EEA-9085-193213C8F2E8}"/>
                </a:ext>
              </a:extLst>
            </p:cNvPr>
            <p:cNvSpPr/>
            <p:nvPr/>
          </p:nvSpPr>
          <p:spPr>
            <a:xfrm>
              <a:off x="-2609070" y="-3950478"/>
              <a:ext cx="1092302" cy="25199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="" xmlns:a16="http://schemas.microsoft.com/office/drawing/2014/main" id="{DAAEC8F8-F78E-48A5-B7F5-8B2E8F00626D}"/>
                </a:ext>
              </a:extLst>
            </p:cNvPr>
            <p:cNvSpPr/>
            <p:nvPr/>
          </p:nvSpPr>
          <p:spPr>
            <a:xfrm>
              <a:off x="-2575110" y="-3423309"/>
              <a:ext cx="1092302" cy="251996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82" name="TextBox 53">
              <a:extLst>
                <a:ext uri="{FF2B5EF4-FFF2-40B4-BE49-F238E27FC236}">
                  <a16:creationId xmlns="" xmlns:a16="http://schemas.microsoft.com/office/drawing/2014/main" id="{39BEC739-E633-40D1-A084-4D75D5A23151}"/>
                </a:ext>
              </a:extLst>
            </p:cNvPr>
            <p:cNvSpPr txBox="1"/>
            <p:nvPr/>
          </p:nvSpPr>
          <p:spPr>
            <a:xfrm>
              <a:off x="-3292350" y="-3860625"/>
              <a:ext cx="2401646" cy="64633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월이 되면</a:t>
              </a:r>
              <a:endParaRPr lang="en-US" altLang="ko-KR" sz="14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모기가 많이 줄어드니까</a:t>
              </a:r>
              <a:endParaRPr lang="en-US" altLang="ko-KR" sz="14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조금만 참자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9382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DFAE2C56-537C-44AB-8656-600DF8EC51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3" t="2602"/>
          <a:stretch/>
        </p:blipFill>
        <p:spPr>
          <a:xfrm>
            <a:off x="496441" y="1596091"/>
            <a:ext cx="6050314" cy="3700482"/>
          </a:xfrm>
          <a:prstGeom prst="rect">
            <a:avLst/>
          </a:prstGeom>
        </p:spPr>
      </p:pic>
      <p:grpSp>
        <p:nvGrpSpPr>
          <p:cNvPr id="61" name="그룹 60">
            <a:extLst>
              <a:ext uri="{FF2B5EF4-FFF2-40B4-BE49-F238E27FC236}">
                <a16:creationId xmlns="" xmlns:a16="http://schemas.microsoft.com/office/drawing/2014/main" id="{A2109B86-1446-4C31-8830-F0B962E18749}"/>
              </a:ext>
            </a:extLst>
          </p:cNvPr>
          <p:cNvGrpSpPr/>
          <p:nvPr/>
        </p:nvGrpSpPr>
        <p:grpSpPr>
          <a:xfrm>
            <a:off x="2083899" y="5388633"/>
            <a:ext cx="2880000" cy="216000"/>
            <a:chOff x="383980" y="6210350"/>
            <a:chExt cx="4409090" cy="316672"/>
          </a:xfrm>
        </p:grpSpPr>
        <p:pic>
          <p:nvPicPr>
            <p:cNvPr id="64" name="Picture 13">
              <a:extLst>
                <a:ext uri="{FF2B5EF4-FFF2-40B4-BE49-F238E27FC236}">
                  <a16:creationId xmlns="" xmlns:a16="http://schemas.microsoft.com/office/drawing/2014/main" id="{2C0A3111-9B8D-4567-883B-CDDF068A22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064" y="6249741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3">
              <a:extLst>
                <a:ext uri="{FF2B5EF4-FFF2-40B4-BE49-F238E27FC236}">
                  <a16:creationId xmlns="" xmlns:a16="http://schemas.microsoft.com/office/drawing/2014/main" id="{C6DC3DF2-58FC-4041-819A-A0D5E22BAE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6388" y="6249741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13">
              <a:extLst>
                <a:ext uri="{FF2B5EF4-FFF2-40B4-BE49-F238E27FC236}">
                  <a16:creationId xmlns="" xmlns:a16="http://schemas.microsoft.com/office/drawing/2014/main" id="{8DE46DF5-296E-429A-9721-BA4DBA081B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2050" y="6249741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Picture 14">
              <a:extLst>
                <a:ext uri="{FF2B5EF4-FFF2-40B4-BE49-F238E27FC236}">
                  <a16:creationId xmlns="" xmlns:a16="http://schemas.microsoft.com/office/drawing/2014/main" id="{AD012557-C3B3-4F5A-809A-D80631EEF0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83980" y="6210350"/>
              <a:ext cx="324036" cy="316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13">
              <a:extLst>
                <a:ext uri="{FF2B5EF4-FFF2-40B4-BE49-F238E27FC236}">
                  <a16:creationId xmlns="" xmlns:a16="http://schemas.microsoft.com/office/drawing/2014/main" id="{08E89405-56B0-439F-8366-846450EC24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7712" y="6249741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12">
              <a:extLst>
                <a:ext uri="{FF2B5EF4-FFF2-40B4-BE49-F238E27FC236}">
                  <a16:creationId xmlns="" xmlns:a16="http://schemas.microsoft.com/office/drawing/2014/main" id="{1B39FE23-C032-4194-9C87-5303906779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3374" y="6253423"/>
              <a:ext cx="603885" cy="228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13">
              <a:extLst>
                <a:ext uri="{FF2B5EF4-FFF2-40B4-BE49-F238E27FC236}">
                  <a16:creationId xmlns="" xmlns:a16="http://schemas.microsoft.com/office/drawing/2014/main" id="{EDF0488E-8B27-47DC-98FC-154C0F9F41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0726" y="6249741"/>
              <a:ext cx="618614" cy="235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" name="Picture 11">
              <a:extLst>
                <a:ext uri="{FF2B5EF4-FFF2-40B4-BE49-F238E27FC236}">
                  <a16:creationId xmlns="" xmlns:a16="http://schemas.microsoft.com/office/drawing/2014/main" id="{D0B79CA3-C77D-4EBF-A977-4BE500B2DB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469036" y="6210524"/>
              <a:ext cx="324034" cy="316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extBox 1"/>
          <p:cNvSpPr txBox="1"/>
          <p:nvPr/>
        </p:nvSpPr>
        <p:spPr>
          <a:xfrm>
            <a:off x="1583668" y="1043154"/>
            <a:ext cx="19600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74~75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graphicFrame>
        <p:nvGraphicFramePr>
          <p:cNvPr id="21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965096"/>
              </p:ext>
            </p:extLst>
          </p:nvPr>
        </p:nvGraphicFramePr>
        <p:xfrm>
          <a:off x="151388" y="6136240"/>
          <a:ext cx="6688864" cy="400568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05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5_intro_6.png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수학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\lesson05\ops\5\images\5_0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해당 삽화가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268CA4BF-FFE9-41A7-BEC8-A00EA7F83ACD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  <p:sp>
        <p:nvSpPr>
          <p:cNvPr id="45" name="TextBox 8">
            <a:extLst>
              <a:ext uri="{FF2B5EF4-FFF2-40B4-BE49-F238E27FC236}">
                <a16:creationId xmlns="" xmlns:a16="http://schemas.microsoft.com/office/drawing/2014/main" id="{F26567EE-0A80-4C28-A456-31E39F97F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C79601FA-6E14-4D22-9B27-FF56482452AC}"/>
              </a:ext>
            </a:extLst>
          </p:cNvPr>
          <p:cNvGrpSpPr/>
          <p:nvPr/>
        </p:nvGrpSpPr>
        <p:grpSpPr>
          <a:xfrm>
            <a:off x="1537272" y="1955085"/>
            <a:ext cx="1425477" cy="347579"/>
            <a:chOff x="3877535" y="1078424"/>
            <a:chExt cx="1425477" cy="347579"/>
          </a:xfrm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8CB07B28-2AC6-47E0-AA9C-D69E884BB20C}"/>
                </a:ext>
              </a:extLst>
            </p:cNvPr>
            <p:cNvSpPr/>
            <p:nvPr/>
          </p:nvSpPr>
          <p:spPr>
            <a:xfrm>
              <a:off x="4089886" y="1078424"/>
              <a:ext cx="1044116" cy="347579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42" name="TextBox 53"/>
            <p:cNvSpPr txBox="1"/>
            <p:nvPr/>
          </p:nvSpPr>
          <p:spPr>
            <a:xfrm>
              <a:off x="3877535" y="1119715"/>
              <a:ext cx="1425477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모기 잡았다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!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="" xmlns:a16="http://schemas.microsoft.com/office/drawing/2014/main" id="{B8434705-4442-4258-A8D0-4E1B249ED670}"/>
              </a:ext>
            </a:extLst>
          </p:cNvPr>
          <p:cNvGrpSpPr/>
          <p:nvPr/>
        </p:nvGrpSpPr>
        <p:grpSpPr>
          <a:xfrm>
            <a:off x="4572000" y="1838628"/>
            <a:ext cx="1503007" cy="908232"/>
            <a:chOff x="1053502" y="1097206"/>
            <a:chExt cx="1503007" cy="908232"/>
          </a:xfrm>
        </p:grpSpPr>
        <p:sp>
          <p:nvSpPr>
            <p:cNvPr id="74" name="직사각형 73">
              <a:extLst>
                <a:ext uri="{FF2B5EF4-FFF2-40B4-BE49-F238E27FC236}">
                  <a16:creationId xmlns="" xmlns:a16="http://schemas.microsoft.com/office/drawing/2014/main" id="{A75702B1-13E6-4E9E-8182-1B72CF66F0DB}"/>
                </a:ext>
              </a:extLst>
            </p:cNvPr>
            <p:cNvSpPr/>
            <p:nvPr/>
          </p:nvSpPr>
          <p:spPr>
            <a:xfrm>
              <a:off x="1053502" y="1097206"/>
              <a:ext cx="1490161" cy="90823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75" name="TextBox 53">
              <a:extLst>
                <a:ext uri="{FF2B5EF4-FFF2-40B4-BE49-F238E27FC236}">
                  <a16:creationId xmlns="" xmlns:a16="http://schemas.microsoft.com/office/drawing/2014/main" id="{EDE6A17D-D47D-4708-A987-4FDD1CC51CBE}"/>
                </a:ext>
              </a:extLst>
            </p:cNvPr>
            <p:cNvSpPr txBox="1"/>
            <p:nvPr/>
          </p:nvSpPr>
          <p:spPr>
            <a:xfrm>
              <a:off x="1085137" y="1241734"/>
              <a:ext cx="1471372" cy="64633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갑자기 나타났다</a:t>
              </a:r>
              <a:endParaRPr lang="en-US" altLang="ko-KR" sz="14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사라지는 모기의</a:t>
              </a:r>
              <a:endParaRPr lang="en-US" altLang="ko-KR" sz="1400" dirty="0"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400" dirty="0">
                  <a:latin typeface="맑은 고딕" pitchFamily="50" charset="-127"/>
                  <a:ea typeface="맑은 고딕" pitchFamily="50" charset="-127"/>
                </a:rPr>
                <a:t>삶이란</a:t>
              </a:r>
              <a:r>
                <a:rPr lang="en-US" altLang="ko-KR" sz="1400" dirty="0">
                  <a:latin typeface="맑은 고딕" pitchFamily="50" charset="-127"/>
                  <a:ea typeface="맑은 고딕" pitchFamily="50" charset="-127"/>
                </a:rPr>
                <a:t>······.</a:t>
              </a:r>
            </a:p>
          </p:txBody>
        </p:sp>
      </p:grpSp>
      <p:sp>
        <p:nvSpPr>
          <p:cNvPr id="40" name="순서도: 대체 처리 39">
            <a:extLst>
              <a:ext uri="{FF2B5EF4-FFF2-40B4-BE49-F238E27FC236}">
                <a16:creationId xmlns="" xmlns:a16="http://schemas.microsoft.com/office/drawing/2014/main" id="{53FDB3F2-0B5E-4201-BEE6-D005D130FE6F}"/>
              </a:ext>
            </a:extLst>
          </p:cNvPr>
          <p:cNvSpPr/>
          <p:nvPr/>
        </p:nvSpPr>
        <p:spPr>
          <a:xfrm>
            <a:off x="6075007" y="1225476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순서도: 대체 처리 40">
            <a:extLst>
              <a:ext uri="{FF2B5EF4-FFF2-40B4-BE49-F238E27FC236}">
                <a16:creationId xmlns="" xmlns:a16="http://schemas.microsoft.com/office/drawing/2014/main" id="{D85D9C8A-F996-4BE1-B4F8-68455AD2F3AC}"/>
              </a:ext>
            </a:extLst>
          </p:cNvPr>
          <p:cNvSpPr/>
          <p:nvPr/>
        </p:nvSpPr>
        <p:spPr>
          <a:xfrm>
            <a:off x="6075007" y="122811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순서도: 대체 처리 47">
            <a:extLst>
              <a:ext uri="{FF2B5EF4-FFF2-40B4-BE49-F238E27FC236}">
                <a16:creationId xmlns="" xmlns:a16="http://schemas.microsoft.com/office/drawing/2014/main" id="{F6C19E31-3CC0-4690-B7E5-1D6059F60005}"/>
              </a:ext>
            </a:extLst>
          </p:cNvPr>
          <p:cNvSpPr/>
          <p:nvPr/>
        </p:nvSpPr>
        <p:spPr>
          <a:xfrm>
            <a:off x="6355610" y="1228110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순서도: 대체 처리 48">
            <a:extLst>
              <a:ext uri="{FF2B5EF4-FFF2-40B4-BE49-F238E27FC236}">
                <a16:creationId xmlns="" xmlns:a16="http://schemas.microsoft.com/office/drawing/2014/main" id="{D49ECD13-52F7-413D-B5C6-C13376D57EA3}"/>
              </a:ext>
            </a:extLst>
          </p:cNvPr>
          <p:cNvSpPr/>
          <p:nvPr/>
        </p:nvSpPr>
        <p:spPr>
          <a:xfrm>
            <a:off x="6640692" y="1228110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순서도: 대체 처리 49">
            <a:extLst>
              <a:ext uri="{FF2B5EF4-FFF2-40B4-BE49-F238E27FC236}">
                <a16:creationId xmlns="" xmlns:a16="http://schemas.microsoft.com/office/drawing/2014/main" id="{9051945E-2381-45F3-841C-D13C65C557FC}"/>
              </a:ext>
            </a:extLst>
          </p:cNvPr>
          <p:cNvSpPr/>
          <p:nvPr/>
        </p:nvSpPr>
        <p:spPr>
          <a:xfrm>
            <a:off x="6353612" y="1227857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순서도: 대체 처리 50">
            <a:extLst>
              <a:ext uri="{FF2B5EF4-FFF2-40B4-BE49-F238E27FC236}">
                <a16:creationId xmlns="" xmlns:a16="http://schemas.microsoft.com/office/drawing/2014/main" id="{8781BEFB-BA6E-4384-9BBA-610FF618ECD3}"/>
              </a:ext>
            </a:extLst>
          </p:cNvPr>
          <p:cNvSpPr/>
          <p:nvPr/>
        </p:nvSpPr>
        <p:spPr>
          <a:xfrm>
            <a:off x="6639910" y="1228110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A9CD702B-3D70-47E6-8B01-2602AB72FB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2161" y="1162961"/>
            <a:ext cx="27647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61933048-6F65-45A4-8C76-B0CF48661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3846" y="1175808"/>
            <a:ext cx="27647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A9006B59-145D-47FB-986D-F13CAAF8B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5785" y="1171094"/>
            <a:ext cx="276475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7" name="순서도: 대체 처리 56">
            <a:extLst>
              <a:ext uri="{FF2B5EF4-FFF2-40B4-BE49-F238E27FC236}">
                <a16:creationId xmlns="" xmlns:a16="http://schemas.microsoft.com/office/drawing/2014/main" id="{556B41DB-6D06-44F3-864C-91441F385C23}"/>
              </a:ext>
            </a:extLst>
          </p:cNvPr>
          <p:cNvSpPr/>
          <p:nvPr/>
        </p:nvSpPr>
        <p:spPr>
          <a:xfrm>
            <a:off x="5575320" y="1232116"/>
            <a:ext cx="455352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0C10B50C-0F0B-4A03-B37D-E8794C95B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9316" y="1162961"/>
            <a:ext cx="50940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="" xmlns:a16="http://schemas.microsoft.com/office/drawing/2014/main" id="{FE59D650-669F-4815-8525-7DB191129692}"/>
              </a:ext>
            </a:extLst>
          </p:cNvPr>
          <p:cNvSpPr/>
          <p:nvPr/>
        </p:nvSpPr>
        <p:spPr>
          <a:xfrm>
            <a:off x="486789" y="49309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027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표의 빈칸에 알맞은 수를 써넣으세요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890733C2-07FE-409E-A16C-1D84D42487AF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공부할 준비가 되어 있나요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="" xmlns:a16="http://schemas.microsoft.com/office/drawing/2014/main" id="{4843D476-2BCB-4BC1-AE59-7627CB371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자료와 막대그래프</a:t>
            </a:r>
          </a:p>
        </p:txBody>
      </p:sp>
      <p:grpSp>
        <p:nvGrpSpPr>
          <p:cNvPr id="83" name="그룹 82">
            <a:extLst>
              <a:ext uri="{FF2B5EF4-FFF2-40B4-BE49-F238E27FC236}">
                <a16:creationId xmlns="" xmlns:a16="http://schemas.microsoft.com/office/drawing/2014/main" id="{45AA05A5-E42C-4C25-844E-08D52AFBADD2}"/>
              </a:ext>
            </a:extLst>
          </p:cNvPr>
          <p:cNvGrpSpPr/>
          <p:nvPr/>
        </p:nvGrpSpPr>
        <p:grpSpPr>
          <a:xfrm>
            <a:off x="6062161" y="1167302"/>
            <a:ext cx="850099" cy="346249"/>
            <a:chOff x="7016896" y="3458173"/>
            <a:chExt cx="850099" cy="346249"/>
          </a:xfrm>
        </p:grpSpPr>
        <p:sp>
          <p:nvSpPr>
            <p:cNvPr id="84" name="순서도: 대체 처리 83">
              <a:extLst>
                <a:ext uri="{FF2B5EF4-FFF2-40B4-BE49-F238E27FC236}">
                  <a16:creationId xmlns="" xmlns:a16="http://schemas.microsoft.com/office/drawing/2014/main" id="{021361A3-474E-40D6-8C72-92E026A286F1}"/>
                </a:ext>
              </a:extLst>
            </p:cNvPr>
            <p:cNvSpPr/>
            <p:nvPr/>
          </p:nvSpPr>
          <p:spPr>
            <a:xfrm>
              <a:off x="7029742" y="351731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순서도: 대체 처리 84">
              <a:extLst>
                <a:ext uri="{FF2B5EF4-FFF2-40B4-BE49-F238E27FC236}">
                  <a16:creationId xmlns="" xmlns:a16="http://schemas.microsoft.com/office/drawing/2014/main" id="{B0D09D49-BE78-48BD-BB3E-D38A21C137DA}"/>
                </a:ext>
              </a:extLst>
            </p:cNvPr>
            <p:cNvSpPr/>
            <p:nvPr/>
          </p:nvSpPr>
          <p:spPr>
            <a:xfrm>
              <a:off x="7029742" y="351995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순서도: 대체 처리 85">
              <a:extLst>
                <a:ext uri="{FF2B5EF4-FFF2-40B4-BE49-F238E27FC236}">
                  <a16:creationId xmlns="" xmlns:a16="http://schemas.microsoft.com/office/drawing/2014/main" id="{E94CB72E-9674-44F4-86B8-0ECEAC88BE01}"/>
                </a:ext>
              </a:extLst>
            </p:cNvPr>
            <p:cNvSpPr/>
            <p:nvPr/>
          </p:nvSpPr>
          <p:spPr>
            <a:xfrm>
              <a:off x="7310345" y="351995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순서도: 대체 처리 86">
              <a:extLst>
                <a:ext uri="{FF2B5EF4-FFF2-40B4-BE49-F238E27FC236}">
                  <a16:creationId xmlns="" xmlns:a16="http://schemas.microsoft.com/office/drawing/2014/main" id="{6C300ACC-B51F-4C08-A099-10712421070C}"/>
                </a:ext>
              </a:extLst>
            </p:cNvPr>
            <p:cNvSpPr/>
            <p:nvPr/>
          </p:nvSpPr>
          <p:spPr>
            <a:xfrm>
              <a:off x="7595427" y="3519952"/>
              <a:ext cx="241257" cy="252028"/>
            </a:xfrm>
            <a:prstGeom prst="flowChartAlternateProcess">
              <a:avLst/>
            </a:prstGeom>
            <a:solidFill>
              <a:srgbClr val="3366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순서도: 대체 처리 88">
              <a:extLst>
                <a:ext uri="{FF2B5EF4-FFF2-40B4-BE49-F238E27FC236}">
                  <a16:creationId xmlns="" xmlns:a16="http://schemas.microsoft.com/office/drawing/2014/main" id="{139F318E-1B95-4F57-9E45-B11F6179E181}"/>
                </a:ext>
              </a:extLst>
            </p:cNvPr>
            <p:cNvSpPr/>
            <p:nvPr/>
          </p:nvSpPr>
          <p:spPr>
            <a:xfrm>
              <a:off x="7308347" y="3519699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순서도: 대체 처리 89">
              <a:extLst>
                <a:ext uri="{FF2B5EF4-FFF2-40B4-BE49-F238E27FC236}">
                  <a16:creationId xmlns="" xmlns:a16="http://schemas.microsoft.com/office/drawing/2014/main" id="{3FE141F0-60B1-4449-BA6C-57C1F54C3A3F}"/>
                </a:ext>
              </a:extLst>
            </p:cNvPr>
            <p:cNvSpPr/>
            <p:nvPr/>
          </p:nvSpPr>
          <p:spPr>
            <a:xfrm>
              <a:off x="7594645" y="3519952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2" name="그룹 91">
              <a:extLst>
                <a:ext uri="{FF2B5EF4-FFF2-40B4-BE49-F238E27FC236}">
                  <a16:creationId xmlns="" xmlns:a16="http://schemas.microsoft.com/office/drawing/2014/main" id="{875101F6-E50A-4128-9C9E-5EA79E4579D6}"/>
                </a:ext>
              </a:extLst>
            </p:cNvPr>
            <p:cNvGrpSpPr/>
            <p:nvPr/>
          </p:nvGrpSpPr>
          <p:grpSpPr>
            <a:xfrm>
              <a:off x="7016896" y="3458173"/>
              <a:ext cx="850099" cy="346249"/>
              <a:chOff x="7016896" y="3458173"/>
              <a:chExt cx="850099" cy="346249"/>
            </a:xfrm>
          </p:grpSpPr>
          <p:sp>
            <p:nvSpPr>
              <p:cNvPr id="93" name="TextBox 92">
                <a:extLst>
                  <a:ext uri="{FF2B5EF4-FFF2-40B4-BE49-F238E27FC236}">
                    <a16:creationId xmlns="" xmlns:a16="http://schemas.microsoft.com/office/drawing/2014/main" id="{E6A69A76-0DA6-4296-A1DB-CD5A0E3E1F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16896" y="3458173"/>
                <a:ext cx="276475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="" xmlns:a16="http://schemas.microsoft.com/office/drawing/2014/main" id="{C7B8D2AD-CB46-46BE-9E2D-59B43DC6BD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98581" y="3467650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="" xmlns:a16="http://schemas.microsoft.com/office/drawing/2014/main" id="{52AB63BF-BD3B-4E56-BD9A-37A4D53430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90520" y="3462936"/>
                <a:ext cx="276475" cy="313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</a:pPr>
                <a:r>
                  <a:rPr lang="en-US" altLang="ko-KR" sz="1100" b="1" spc="-150" dirty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</a:p>
            </p:txBody>
          </p:sp>
        </p:grpSp>
      </p:grpSp>
      <p:sp>
        <p:nvSpPr>
          <p:cNvPr id="103" name="순서도: 대체 처리 102">
            <a:extLst>
              <a:ext uri="{FF2B5EF4-FFF2-40B4-BE49-F238E27FC236}">
                <a16:creationId xmlns="" xmlns:a16="http://schemas.microsoft.com/office/drawing/2014/main" id="{4B3B5A04-8705-40ED-A185-DFC3851A1DCD}"/>
              </a:ext>
            </a:extLst>
          </p:cNvPr>
          <p:cNvSpPr/>
          <p:nvPr/>
        </p:nvSpPr>
        <p:spPr>
          <a:xfrm>
            <a:off x="5575320" y="1233087"/>
            <a:ext cx="455352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56AB80E1-A003-4095-A3BB-E549C74B8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9316" y="1172016"/>
            <a:ext cx="509400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그림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2">
            <a:extLst>
              <a:ext uri="{FF2B5EF4-FFF2-40B4-BE49-F238E27FC236}">
                <a16:creationId xmlns="" xmlns:a16="http://schemas.microsoft.com/office/drawing/2014/main" id="{63269324-87AE-4CFA-8D2C-AEC1CC391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7" y="2873553"/>
            <a:ext cx="257021" cy="103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12">
            <a:extLst>
              <a:ext uri="{FF2B5EF4-FFF2-40B4-BE49-F238E27FC236}">
                <a16:creationId xmlns="" xmlns:a16="http://schemas.microsoft.com/office/drawing/2014/main" id="{CE9ABA4D-DA6C-44FC-8E5A-2D8D91351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7" name="표 6">
            <a:extLst>
              <a:ext uri="{FF2B5EF4-FFF2-40B4-BE49-F238E27FC236}">
                <a16:creationId xmlns="" xmlns:a16="http://schemas.microsoft.com/office/drawing/2014/main" id="{8A66FA5D-24F7-4A67-8464-506DAE90E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601415"/>
              </p:ext>
            </p:extLst>
          </p:nvPr>
        </p:nvGraphicFramePr>
        <p:xfrm>
          <a:off x="345805" y="2888940"/>
          <a:ext cx="6386435" cy="1287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7287">
                  <a:extLst>
                    <a:ext uri="{9D8B030D-6E8A-4147-A177-3AD203B41FA5}">
                      <a16:colId xmlns="" xmlns:a16="http://schemas.microsoft.com/office/drawing/2014/main" val="2624187412"/>
                    </a:ext>
                  </a:extLst>
                </a:gridCol>
                <a:gridCol w="1277287">
                  <a:extLst>
                    <a:ext uri="{9D8B030D-6E8A-4147-A177-3AD203B41FA5}">
                      <a16:colId xmlns="" xmlns:a16="http://schemas.microsoft.com/office/drawing/2014/main" val="3156824980"/>
                    </a:ext>
                  </a:extLst>
                </a:gridCol>
                <a:gridCol w="1277287">
                  <a:extLst>
                    <a:ext uri="{9D8B030D-6E8A-4147-A177-3AD203B41FA5}">
                      <a16:colId xmlns="" xmlns:a16="http://schemas.microsoft.com/office/drawing/2014/main" val="1133171614"/>
                    </a:ext>
                  </a:extLst>
                </a:gridCol>
                <a:gridCol w="1277287">
                  <a:extLst>
                    <a:ext uri="{9D8B030D-6E8A-4147-A177-3AD203B41FA5}">
                      <a16:colId xmlns="" xmlns:a16="http://schemas.microsoft.com/office/drawing/2014/main" val="3051171062"/>
                    </a:ext>
                  </a:extLst>
                </a:gridCol>
                <a:gridCol w="1277287">
                  <a:extLst>
                    <a:ext uri="{9D8B030D-6E8A-4147-A177-3AD203B41FA5}">
                      <a16:colId xmlns="" xmlns:a16="http://schemas.microsoft.com/office/drawing/2014/main" val="3092408519"/>
                    </a:ext>
                  </a:extLst>
                </a:gridCol>
              </a:tblGrid>
              <a:tr h="616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3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역사책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3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동화책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3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소설책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3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3D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29791264"/>
                  </a:ext>
                </a:extLst>
              </a:tr>
              <a:tr h="6169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 수 </a:t>
                      </a:r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3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0070C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51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ko-KR" altLang="en-US" sz="1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342293370"/>
                  </a:ext>
                </a:extLst>
              </a:tr>
            </a:tbl>
          </a:graphicData>
        </a:graphic>
      </p:graphicFrame>
      <p:sp>
        <p:nvSpPr>
          <p:cNvPr id="38" name="TextBox 43">
            <a:extLst>
              <a:ext uri="{FF2B5EF4-FFF2-40B4-BE49-F238E27FC236}">
                <a16:creationId xmlns="" xmlns:a16="http://schemas.microsoft.com/office/drawing/2014/main" id="{A214AF29-3C6C-4654-B9FD-894A1CE8595F}"/>
              </a:ext>
            </a:extLst>
          </p:cNvPr>
          <p:cNvSpPr txBox="1"/>
          <p:nvPr/>
        </p:nvSpPr>
        <p:spPr>
          <a:xfrm>
            <a:off x="2069511" y="2521591"/>
            <a:ext cx="3100685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좋아하는 책의 종류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9417" y="2521591"/>
            <a:ext cx="6842843" cy="1915521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그룹 55">
            <a:extLst>
              <a:ext uri="{FF2B5EF4-FFF2-40B4-BE49-F238E27FC236}">
                <a16:creationId xmlns="" xmlns:a16="http://schemas.microsoft.com/office/drawing/2014/main" id="{D0458EBA-19A9-4128-8C32-77723905ED78}"/>
              </a:ext>
            </a:extLst>
          </p:cNvPr>
          <p:cNvGrpSpPr/>
          <p:nvPr/>
        </p:nvGrpSpPr>
        <p:grpSpPr>
          <a:xfrm>
            <a:off x="107504" y="2096534"/>
            <a:ext cx="6820597" cy="2592606"/>
            <a:chOff x="361949" y="4085056"/>
            <a:chExt cx="6820597" cy="2592606"/>
          </a:xfrm>
        </p:grpSpPr>
        <p:pic>
          <p:nvPicPr>
            <p:cNvPr id="57" name="Picture 3">
              <a:extLst>
                <a:ext uri="{FF2B5EF4-FFF2-40B4-BE49-F238E27FC236}">
                  <a16:creationId xmlns="" xmlns:a16="http://schemas.microsoft.com/office/drawing/2014/main" id="{97A3FDA2-E663-453F-862A-26554BD61C9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5003"/>
            <a:stretch/>
          </p:blipFill>
          <p:spPr bwMode="auto">
            <a:xfrm>
              <a:off x="361949" y="4085056"/>
              <a:ext cx="6820597" cy="684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8" name="직선 연결선 57">
              <a:extLst>
                <a:ext uri="{FF2B5EF4-FFF2-40B4-BE49-F238E27FC236}">
                  <a16:creationId xmlns="" xmlns:a16="http://schemas.microsoft.com/office/drawing/2014/main" id="{F144C0F9-2933-4740-BB78-E3B7B581DFEA}"/>
                </a:ext>
              </a:extLst>
            </p:cNvPr>
            <p:cNvCxnSpPr>
              <a:cxnSpLocks/>
            </p:cNvCxnSpPr>
            <p:nvPr/>
          </p:nvCxnSpPr>
          <p:spPr>
            <a:xfrm>
              <a:off x="6914677" y="4769450"/>
              <a:ext cx="0" cy="158400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0" name="Picture 3">
              <a:extLst>
                <a:ext uri="{FF2B5EF4-FFF2-40B4-BE49-F238E27FC236}">
                  <a16:creationId xmlns="" xmlns:a16="http://schemas.microsoft.com/office/drawing/2014/main" id="{40E86D7D-0F9F-4E3C-9906-56D69D371E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591" t="30386"/>
            <a:stretch/>
          </p:blipFill>
          <p:spPr bwMode="auto">
            <a:xfrm>
              <a:off x="6941329" y="4920605"/>
              <a:ext cx="232508" cy="1361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2">
              <a:extLst>
                <a:ext uri="{FF2B5EF4-FFF2-40B4-BE49-F238E27FC236}">
                  <a16:creationId xmlns="" xmlns:a16="http://schemas.microsoft.com/office/drawing/2014/main" id="{5ECD40E7-3273-428B-8E55-BE5EA9013C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459" y="6349267"/>
              <a:ext cx="6567932" cy="328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2" name="TextBox 43">
            <a:extLst>
              <a:ext uri="{FF2B5EF4-FFF2-40B4-BE49-F238E27FC236}">
                <a16:creationId xmlns="" xmlns:a16="http://schemas.microsoft.com/office/drawing/2014/main" id="{CA1A388A-2363-409B-8321-91F63DD5ED63}"/>
              </a:ext>
            </a:extLst>
          </p:cNvPr>
          <p:cNvSpPr txBox="1"/>
          <p:nvPr/>
        </p:nvSpPr>
        <p:spPr>
          <a:xfrm>
            <a:off x="153775" y="3363960"/>
            <a:ext cx="6320465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우주네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학교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학년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학생들이 좋아하는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책의 종류를 조사하여 나타낸 </a:t>
            </a:r>
            <a:r>
              <a:rPr lang="ko-KR" altLang="en-US" sz="19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표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물음에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답해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DDFFDF4F-8098-4AF8-8A7F-971517FF0060}"/>
              </a:ext>
            </a:extLst>
          </p:cNvPr>
          <p:cNvSpPr txBox="1"/>
          <p:nvPr/>
        </p:nvSpPr>
        <p:spPr>
          <a:xfrm>
            <a:off x="215516" y="2941898"/>
            <a:ext cx="16561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      ~      ]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96" y="2961107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692" y="2936139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타원 67">
            <a:extLst>
              <a:ext uri="{FF2B5EF4-FFF2-40B4-BE49-F238E27FC236}">
                <a16:creationId xmlns="" xmlns:a16="http://schemas.microsoft.com/office/drawing/2014/main" id="{4F4D4FAA-109B-4B2D-9042-3C66920A5B9A}"/>
              </a:ext>
            </a:extLst>
          </p:cNvPr>
          <p:cNvSpPr/>
          <p:nvPr/>
        </p:nvSpPr>
        <p:spPr>
          <a:xfrm>
            <a:off x="342281" y="24705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>
            <a:extLst>
              <a:ext uri="{FF2B5EF4-FFF2-40B4-BE49-F238E27FC236}">
                <a16:creationId xmlns="" xmlns:a16="http://schemas.microsoft.com/office/drawing/2014/main" id="{208736FB-6115-4551-B8FA-E80975EEC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054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82563" indent="-182563"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대발문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좌측 팝업창이 처음에 바로 보이다가 약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초 후 닫힙니다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닫힌 이후 화살표 클릭 시 다시 펼쳐집니다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처음 보이는 화면입니다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83668" y="1043154"/>
            <a:ext cx="19600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단원 도입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74~75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9651175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42237</TotalTime>
  <Words>935</Words>
  <Application>Microsoft Office PowerPoint</Application>
  <PresentationFormat>화면 슬라이드 쇼(4:3)</PresentationFormat>
  <Paragraphs>374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천재교육</cp:lastModifiedBy>
  <cp:revision>7346</cp:revision>
  <dcterms:created xsi:type="dcterms:W3CDTF">2008-07-15T12:19:11Z</dcterms:created>
  <dcterms:modified xsi:type="dcterms:W3CDTF">2022-03-08T01:35:46Z</dcterms:modified>
</cp:coreProperties>
</file>