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87" r:id="rId4"/>
    <p:sldId id="1439" r:id="rId5"/>
    <p:sldId id="1429" r:id="rId6"/>
    <p:sldId id="1374" r:id="rId7"/>
    <p:sldId id="1430" r:id="rId8"/>
    <p:sldId id="1389" r:id="rId9"/>
    <p:sldId id="1431" r:id="rId10"/>
    <p:sldId id="1427" r:id="rId11"/>
    <p:sldId id="1432" r:id="rId12"/>
    <p:sldId id="1378" r:id="rId13"/>
    <p:sldId id="1440" r:id="rId14"/>
    <p:sldId id="1441" r:id="rId15"/>
    <p:sldId id="1393" r:id="rId16"/>
    <p:sldId id="1442" r:id="rId17"/>
    <p:sldId id="1425" r:id="rId18"/>
    <p:sldId id="1438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82A63"/>
    <a:srgbClr val="FBD8D9"/>
    <a:srgbClr val="FEE3BC"/>
    <a:srgbClr val="F9EABA"/>
    <a:srgbClr val="FDDCCE"/>
    <a:srgbClr val="BFD6EE"/>
    <a:srgbClr val="DAE2F2"/>
    <a:srgbClr val="FEE5C6"/>
    <a:srgbClr val="D5E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0" autoAdjust="0"/>
    <p:restoredTop sz="90548" autoAdjust="0"/>
  </p:normalViewPr>
  <p:slideViewPr>
    <p:cSldViewPr>
      <p:cViewPr>
        <p:scale>
          <a:sx n="100" d="100"/>
          <a:sy n="100" d="100"/>
        </p:scale>
        <p:origin x="-1836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15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500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307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막대그래프로 자료를 해석해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 수의 차는 몇 권인가요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B95A4F44-4928-4875-BDA6-EB770F0A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D157A1D-DE50-4423-88BF-FF7EB2CC134C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453AC3B-41E7-4432-8394-CCF05D78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81398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0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ED14224D-AEB9-4038-8B85-9502E4767475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E9F174E2-924B-4030-9615-BD8FEB83C1B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61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05443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70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74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6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 수의 차는 몇 권인가요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B95A4F44-4928-4875-BDA6-EB770F0A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E95800EB-7840-4A24-B3A1-2DA24C68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D157A1D-DE50-4423-88BF-FF7EB2CC134C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453AC3B-41E7-4432-8394-CCF05D788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B2A7A2B-8D45-4326-9C98-8BEBEB289973}"/>
              </a:ext>
            </a:extLst>
          </p:cNvPr>
          <p:cNvGrpSpPr/>
          <p:nvPr/>
        </p:nvGrpSpPr>
        <p:grpSpPr>
          <a:xfrm>
            <a:off x="192745" y="3686932"/>
            <a:ext cx="6667165" cy="1550354"/>
            <a:chOff x="192745" y="3722936"/>
            <a:chExt cx="6667165" cy="155035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DD689F71-946E-4EDD-952C-0323D304A95C}"/>
                </a:ext>
              </a:extLst>
            </p:cNvPr>
            <p:cNvSpPr/>
            <p:nvPr/>
          </p:nvSpPr>
          <p:spPr>
            <a:xfrm>
              <a:off x="192745" y="3848922"/>
              <a:ext cx="6667165" cy="12362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B8166BC2-B1B5-429B-A929-AFD3E6CC3A84}"/>
                </a:ext>
              </a:extLst>
            </p:cNvPr>
            <p:cNvSpPr/>
            <p:nvPr/>
          </p:nvSpPr>
          <p:spPr>
            <a:xfrm>
              <a:off x="338478" y="3722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FB1B11F8-7109-4AA5-B579-69221581616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3A740467-0EA6-4DAD-BF3C-3E1894946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DCE89B71-41C5-4205-80B4-E79DD48311E4}"/>
              </a:ext>
            </a:extLst>
          </p:cNvPr>
          <p:cNvSpPr txBox="1"/>
          <p:nvPr/>
        </p:nvSpPr>
        <p:spPr>
          <a:xfrm flipH="1">
            <a:off x="323527" y="4005064"/>
            <a:ext cx="6444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58" name="Picture 31">
            <a:extLst>
              <a:ext uri="{FF2B5EF4-FFF2-40B4-BE49-F238E27FC236}">
                <a16:creationId xmlns:a16="http://schemas.microsoft.com/office/drawing/2014/main" xmlns="" id="{B2F6324E-2FD0-4832-AABA-5899377BB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76" y="4653136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527756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세로에는 각각 무엇을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82985" y="148478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EE3E6AED-A2AD-4FDE-AC98-5F762D63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2" y="152775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887897" y="1515980"/>
            <a:ext cx="352425" cy="371475"/>
            <a:chOff x="654001" y="4905164"/>
            <a:chExt cx="352425" cy="371475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7" name="표 6">
            <a:extLst>
              <a:ext uri="{FF2B5EF4-FFF2-40B4-BE49-F238E27FC236}">
                <a16:creationId xmlns:a16="http://schemas.microsoft.com/office/drawing/2014/main" xmlns="" id="{B5410B49-F2A6-4B35-B3F0-AD9B77949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35346"/>
              </p:ext>
            </p:extLst>
          </p:nvPr>
        </p:nvGraphicFramePr>
        <p:xfrm>
          <a:off x="395868" y="2898936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B299977A-84C3-4DB7-B643-6CBC8859B4DC}"/>
              </a:ext>
            </a:extLst>
          </p:cNvPr>
          <p:cNvGrpSpPr/>
          <p:nvPr/>
        </p:nvGrpSpPr>
        <p:grpSpPr>
          <a:xfrm>
            <a:off x="172478" y="2384884"/>
            <a:ext cx="3027422" cy="2808312"/>
            <a:chOff x="316162" y="1816906"/>
            <a:chExt cx="3027422" cy="280831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9738A99B-E304-4F38-8D73-02358C9B372F}"/>
                </a:ext>
              </a:extLst>
            </p:cNvPr>
            <p:cNvGrpSpPr/>
            <p:nvPr/>
          </p:nvGrpSpPr>
          <p:grpSpPr>
            <a:xfrm>
              <a:off x="316162" y="1816906"/>
              <a:ext cx="3027422" cy="2808312"/>
              <a:chOff x="316162" y="1936241"/>
              <a:chExt cx="3027422" cy="2808312"/>
            </a:xfrm>
          </p:grpSpPr>
          <p:sp>
            <p:nvSpPr>
              <p:cNvPr id="81" name="TextBox 43">
                <a:extLst>
                  <a:ext uri="{FF2B5EF4-FFF2-40B4-BE49-F238E27FC236}">
                    <a16:creationId xmlns:a16="http://schemas.microsoft.com/office/drawing/2014/main" xmlns="" id="{2771FA24-E80E-4920-9664-0606010123E8}"/>
                  </a:ext>
                </a:extLst>
              </p:cNvPr>
              <p:cNvSpPr txBox="1"/>
              <p:nvPr/>
            </p:nvSpPr>
            <p:spPr>
              <a:xfrm>
                <a:off x="1027717" y="1936241"/>
                <a:ext cx="2103791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좋아하는 간식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340AC64E-3946-4C2F-92FA-39B6D236D451}"/>
                  </a:ext>
                </a:extLst>
              </p:cNvPr>
              <p:cNvGrpSpPr/>
              <p:nvPr/>
            </p:nvGrpSpPr>
            <p:grpSpPr>
              <a:xfrm>
                <a:off x="1415774" y="2623264"/>
                <a:ext cx="1927810" cy="1689868"/>
                <a:chOff x="1415774" y="2623264"/>
                <a:chExt cx="1927810" cy="1689868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xmlns="" id="{1B098F4A-20C0-476F-9CB3-3AC4FAF3D2C4}"/>
                    </a:ext>
                  </a:extLst>
                </p:cNvPr>
                <p:cNvSpPr/>
                <p:nvPr/>
              </p:nvSpPr>
              <p:spPr>
                <a:xfrm>
                  <a:off x="1415774" y="3681318"/>
                  <a:ext cx="252000" cy="631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xmlns="" id="{45AE8A51-CBAF-4DE4-9BF6-258E58D654AC}"/>
                    </a:ext>
                  </a:extLst>
                </p:cNvPr>
                <p:cNvSpPr/>
                <p:nvPr/>
              </p:nvSpPr>
              <p:spPr>
                <a:xfrm>
                  <a:off x="1946646" y="3531450"/>
                  <a:ext cx="252000" cy="7816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xmlns="" id="{EB06766B-2F81-44FF-AA4C-702891CB68A1}"/>
                    </a:ext>
                  </a:extLst>
                </p:cNvPr>
                <p:cNvSpPr/>
                <p:nvPr/>
              </p:nvSpPr>
              <p:spPr>
                <a:xfrm>
                  <a:off x="2527663" y="3681318"/>
                  <a:ext cx="252000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088E8F70-107E-47C6-92A2-391998577B7A}"/>
                    </a:ext>
                  </a:extLst>
                </p:cNvPr>
                <p:cNvSpPr/>
                <p:nvPr/>
              </p:nvSpPr>
              <p:spPr>
                <a:xfrm>
                  <a:off x="3091584" y="2623264"/>
                  <a:ext cx="252000" cy="16898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43">
                <a:extLst>
                  <a:ext uri="{FF2B5EF4-FFF2-40B4-BE49-F238E27FC236}">
                    <a16:creationId xmlns:a16="http://schemas.microsoft.com/office/drawing/2014/main" xmlns="" id="{A0013CE7-118E-43BB-B67A-FE079AD3EA7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xmlns="" id="{947311BC-5EC0-4B06-BCEB-E33C08A18D45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5" name="TextBox 43">
                <a:extLst>
                  <a:ext uri="{FF2B5EF4-FFF2-40B4-BE49-F238E27FC236}">
                    <a16:creationId xmlns:a16="http://schemas.microsoft.com/office/drawing/2014/main" xmlns="" id="{1870D356-E7CB-48E4-A0F6-77639F65EE9E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6" name="TextBox 43">
                <a:extLst>
                  <a:ext uri="{FF2B5EF4-FFF2-40B4-BE49-F238E27FC236}">
                    <a16:creationId xmlns:a16="http://schemas.microsoft.com/office/drawing/2014/main" xmlns="" id="{2109D972-DB98-49FF-B3C4-D429A27EEBF7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16F81222-BC38-4B50-B0D3-42992BF533CC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간식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CFE83446-15AD-47FE-8B86-AB61FFF8457F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E78CEE00-B6C6-4ABA-85C5-7896D5E4E70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94" name="표 6">
            <a:extLst>
              <a:ext uri="{FF2B5EF4-FFF2-40B4-BE49-F238E27FC236}">
                <a16:creationId xmlns:a16="http://schemas.microsoft.com/office/drawing/2014/main" xmlns="" id="{0066EDA0-6616-4597-8021-3AB70954D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81545"/>
              </p:ext>
            </p:extLst>
          </p:nvPr>
        </p:nvGraphicFramePr>
        <p:xfrm>
          <a:off x="3600224" y="2890224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1247BDB0-B6C1-49EB-9E84-9E63685A5F13}"/>
              </a:ext>
            </a:extLst>
          </p:cNvPr>
          <p:cNvGrpSpPr/>
          <p:nvPr/>
        </p:nvGrpSpPr>
        <p:grpSpPr>
          <a:xfrm>
            <a:off x="3376834" y="2360203"/>
            <a:ext cx="3027422" cy="2824281"/>
            <a:chOff x="316162" y="1800937"/>
            <a:chExt cx="3027422" cy="2824281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2E79213A-0D7F-4220-A424-5D50808A1ED6}"/>
                </a:ext>
              </a:extLst>
            </p:cNvPr>
            <p:cNvGrpSpPr/>
            <p:nvPr/>
          </p:nvGrpSpPr>
          <p:grpSpPr>
            <a:xfrm>
              <a:off x="316162" y="1800937"/>
              <a:ext cx="3027422" cy="2824281"/>
              <a:chOff x="316162" y="1920272"/>
              <a:chExt cx="3027422" cy="2824281"/>
            </a:xfrm>
          </p:grpSpPr>
          <p:sp>
            <p:nvSpPr>
              <p:cNvPr id="98" name="TextBox 43">
                <a:extLst>
                  <a:ext uri="{FF2B5EF4-FFF2-40B4-BE49-F238E27FC236}">
                    <a16:creationId xmlns:a16="http://schemas.microsoft.com/office/drawing/2014/main" xmlns="" id="{DB36C4D1-B4C3-466B-A25C-1DD77C77F34A}"/>
                  </a:ext>
                </a:extLst>
              </p:cNvPr>
              <p:cNvSpPr txBox="1"/>
              <p:nvPr/>
            </p:nvSpPr>
            <p:spPr>
              <a:xfrm>
                <a:off x="1187292" y="1920272"/>
                <a:ext cx="193366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좋아하는 간식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xmlns="" id="{55D2CC61-C0BD-40BF-AB13-B6C0BC7A45B7}"/>
                  </a:ext>
                </a:extLst>
              </p:cNvPr>
              <p:cNvGrpSpPr/>
              <p:nvPr/>
            </p:nvGrpSpPr>
            <p:grpSpPr>
              <a:xfrm>
                <a:off x="1415774" y="3222282"/>
                <a:ext cx="1927810" cy="1090850"/>
                <a:chOff x="1415774" y="3222282"/>
                <a:chExt cx="1927810" cy="1090850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xmlns="" id="{AEB6286C-B37C-483F-B91C-AADBDCB221FA}"/>
                    </a:ext>
                  </a:extLst>
                </p:cNvPr>
                <p:cNvSpPr/>
                <p:nvPr/>
              </p:nvSpPr>
              <p:spPr>
                <a:xfrm>
                  <a:off x="1415774" y="3404319"/>
                  <a:ext cx="252000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xmlns="" id="{99770117-E76E-4A51-A064-AE30C7AA8BD9}"/>
                    </a:ext>
                  </a:extLst>
                </p:cNvPr>
                <p:cNvSpPr/>
                <p:nvPr/>
              </p:nvSpPr>
              <p:spPr>
                <a:xfrm>
                  <a:off x="1946646" y="3531450"/>
                  <a:ext cx="252000" cy="7816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xmlns="" id="{5A990C20-92F7-4306-9699-925F8F54840C}"/>
                    </a:ext>
                  </a:extLst>
                </p:cNvPr>
                <p:cNvSpPr/>
                <p:nvPr/>
              </p:nvSpPr>
              <p:spPr>
                <a:xfrm>
                  <a:off x="2527663" y="3222282"/>
                  <a:ext cx="252000" cy="109085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xmlns="" id="{2B6A3302-D28E-4E3E-8275-1C5065924CCA}"/>
                    </a:ext>
                  </a:extLst>
                </p:cNvPr>
                <p:cNvSpPr/>
                <p:nvPr/>
              </p:nvSpPr>
              <p:spPr>
                <a:xfrm>
                  <a:off x="3091584" y="3404318"/>
                  <a:ext cx="252000" cy="908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43">
                <a:extLst>
                  <a:ext uri="{FF2B5EF4-FFF2-40B4-BE49-F238E27FC236}">
                    <a16:creationId xmlns:a16="http://schemas.microsoft.com/office/drawing/2014/main" xmlns="" id="{0C597B7E-CAC0-430F-B9D7-D078AB6DE1B5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101" name="TextBox 43">
                <a:extLst>
                  <a:ext uri="{FF2B5EF4-FFF2-40B4-BE49-F238E27FC236}">
                    <a16:creationId xmlns:a16="http://schemas.microsoft.com/office/drawing/2014/main" xmlns="" id="{D294908E-10FC-4088-9A56-A69258DDFF2C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02" name="TextBox 43">
                <a:extLst>
                  <a:ext uri="{FF2B5EF4-FFF2-40B4-BE49-F238E27FC236}">
                    <a16:creationId xmlns:a16="http://schemas.microsoft.com/office/drawing/2014/main" xmlns="" id="{8ED5C682-03C9-4CDF-8E41-45DAB0DDDD17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xmlns="" id="{8DF2C637-6680-400A-851A-B8B7B0B58AD5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04" name="TextBox 43">
                <a:extLst>
                  <a:ext uri="{FF2B5EF4-FFF2-40B4-BE49-F238E27FC236}">
                    <a16:creationId xmlns:a16="http://schemas.microsoft.com/office/drawing/2014/main" xmlns="" id="{30D18A4D-7CDC-4E0C-B32D-D34DA003DD42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간식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5" name="TextBox 43">
                <a:extLst>
                  <a:ext uri="{FF2B5EF4-FFF2-40B4-BE49-F238E27FC236}">
                    <a16:creationId xmlns:a16="http://schemas.microsoft.com/office/drawing/2014/main" xmlns="" id="{ECBD2753-4185-4E55-A048-EC59D0F177F3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248479F8-2EE8-4081-A81C-2EDB3749D1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0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503548" y="2384884"/>
            <a:ext cx="341465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111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3851920" y="2384884"/>
            <a:ext cx="341465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907931E7-94AE-47DB-A49A-7019C68E07E8}"/>
              </a:ext>
            </a:extLst>
          </p:cNvPr>
          <p:cNvSpPr/>
          <p:nvPr/>
        </p:nvSpPr>
        <p:spPr>
          <a:xfrm>
            <a:off x="613469" y="1848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23496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907931E7-94AE-47DB-A49A-7019C68E07E8}"/>
              </a:ext>
            </a:extLst>
          </p:cNvPr>
          <p:cNvSpPr/>
          <p:nvPr/>
        </p:nvSpPr>
        <p:spPr>
          <a:xfrm>
            <a:off x="254750" y="2295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54934B2-D188-4539-88C4-6B52FE1AE941}"/>
              </a:ext>
            </a:extLst>
          </p:cNvPr>
          <p:cNvGrpSpPr/>
          <p:nvPr/>
        </p:nvGrpSpPr>
        <p:grpSpPr>
          <a:xfrm>
            <a:off x="109464" y="2329598"/>
            <a:ext cx="6790415" cy="1754407"/>
            <a:chOff x="109464" y="2329598"/>
            <a:chExt cx="6790415" cy="17544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22F5F8-4899-4A03-A7BD-E48B70A16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276" y="2329598"/>
              <a:ext cx="6480085" cy="1754407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637D62C-E3E4-489C-A99E-3EB6FF1D2C80}"/>
                </a:ext>
              </a:extLst>
            </p:cNvPr>
            <p:cNvSpPr/>
            <p:nvPr/>
          </p:nvSpPr>
          <p:spPr>
            <a:xfrm>
              <a:off x="483415" y="2578859"/>
              <a:ext cx="1302751" cy="950466"/>
            </a:xfrm>
            <a:prstGeom prst="roundRect">
              <a:avLst>
                <a:gd name="adj" fmla="val 23081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4BEA6193-2625-4593-91D3-E29893FDC53F}"/>
                </a:ext>
              </a:extLst>
            </p:cNvPr>
            <p:cNvSpPr/>
            <p:nvPr/>
          </p:nvSpPr>
          <p:spPr>
            <a:xfrm>
              <a:off x="5212392" y="2725123"/>
              <a:ext cx="1224211" cy="50924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xmlns="" id="{C3543517-AE05-49CA-831D-7D61340DD6CB}"/>
                </a:ext>
              </a:extLst>
            </p:cNvPr>
            <p:cNvSpPr txBox="1"/>
            <p:nvPr/>
          </p:nvSpPr>
          <p:spPr>
            <a:xfrm>
              <a:off x="109464" y="2528900"/>
              <a:ext cx="212227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우리 반은 특히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종류의 간식을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많은 학생들이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좋아해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2" name="TextBox 43">
              <a:extLst>
                <a:ext uri="{FF2B5EF4-FFF2-40B4-BE49-F238E27FC236}">
                  <a16:creationId xmlns:a16="http://schemas.microsoft.com/office/drawing/2014/main" xmlns="" id="{66518861-4FF7-4E1D-80F4-1882FDAC54B5}"/>
                </a:ext>
              </a:extLst>
            </p:cNvPr>
            <p:cNvSpPr txBox="1"/>
            <p:nvPr/>
          </p:nvSpPr>
          <p:spPr>
            <a:xfrm>
              <a:off x="4777603" y="2700398"/>
              <a:ext cx="212227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우리 반은 간식을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골고루 좋아해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550901B2-E7D1-4CF9-B89D-F5A22FE37EF7}"/>
                </a:ext>
              </a:extLst>
            </p:cNvPr>
            <p:cNvSpPr/>
            <p:nvPr/>
          </p:nvSpPr>
          <p:spPr>
            <a:xfrm>
              <a:off x="1786166" y="3753036"/>
              <a:ext cx="365049" cy="33096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53A7C6A3-D94C-4A55-8D8D-034789D73E9F}"/>
                </a:ext>
              </a:extLst>
            </p:cNvPr>
            <p:cNvSpPr/>
            <p:nvPr/>
          </p:nvSpPr>
          <p:spPr>
            <a:xfrm>
              <a:off x="4828545" y="3753036"/>
              <a:ext cx="365049" cy="33096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xmlns="" id="{06DF0D02-8A62-461E-A292-A102B0F88683}"/>
                </a:ext>
              </a:extLst>
            </p:cNvPr>
            <p:cNvSpPr txBox="1"/>
            <p:nvPr/>
          </p:nvSpPr>
          <p:spPr>
            <a:xfrm>
              <a:off x="1712940" y="3697745"/>
              <a:ext cx="600712" cy="33855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은지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xmlns="" id="{6347963D-B61C-4592-BF3C-DFA92ACCACF7}"/>
                </a:ext>
              </a:extLst>
            </p:cNvPr>
            <p:cNvSpPr txBox="1"/>
            <p:nvPr/>
          </p:nvSpPr>
          <p:spPr>
            <a:xfrm>
              <a:off x="4865157" y="3697745"/>
              <a:ext cx="600712" cy="33855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연호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2727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은지네 반과 연호네 반 학생들이 좋아하는 간식을 나타낸 그래프는 각각 어느 것인가요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xmlns="" id="{EE3E6AED-A2AD-4FDE-AC98-5F762D63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56">
            <a:extLst>
              <a:ext uri="{FF2B5EF4-FFF2-40B4-BE49-F238E27FC236}">
                <a16:creationId xmlns:a16="http://schemas.microsoft.com/office/drawing/2014/main" xmlns="" id="{F712648E-5CDA-46E1-8E2D-6ECE43775D69}"/>
              </a:ext>
            </a:extLst>
          </p:cNvPr>
          <p:cNvSpPr/>
          <p:nvPr/>
        </p:nvSpPr>
        <p:spPr>
          <a:xfrm>
            <a:off x="763005" y="1663844"/>
            <a:ext cx="256958" cy="256958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24" name="모서리가 둥근 직사각형 56">
            <a:extLst>
              <a:ext uri="{FF2B5EF4-FFF2-40B4-BE49-F238E27FC236}">
                <a16:creationId xmlns:a16="http://schemas.microsoft.com/office/drawing/2014/main" xmlns="" id="{36F97932-2F74-460C-90B0-EB3804A138B6}"/>
              </a:ext>
            </a:extLst>
          </p:cNvPr>
          <p:cNvSpPr/>
          <p:nvPr/>
        </p:nvSpPr>
        <p:spPr>
          <a:xfrm>
            <a:off x="1365548" y="1654791"/>
            <a:ext cx="256958" cy="256958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19EC6DA-A003-4241-BDA4-360DB3DF03BB}"/>
              </a:ext>
            </a:extLst>
          </p:cNvPr>
          <p:cNvSpPr txBox="1"/>
          <p:nvPr/>
        </p:nvSpPr>
        <p:spPr>
          <a:xfrm flipH="1">
            <a:off x="1367644" y="4484439"/>
            <a:ext cx="1278511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은지네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2171328-E795-44F4-A7E4-F2498519E64F}"/>
              </a:ext>
            </a:extLst>
          </p:cNvPr>
          <p:cNvSpPr/>
          <p:nvPr/>
        </p:nvSpPr>
        <p:spPr bwMode="auto">
          <a:xfrm>
            <a:off x="2673942" y="4483638"/>
            <a:ext cx="5291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D0C84D2-CCF0-4B2A-9523-6B0E4FE75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207" y="4340715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5FDCFBB-6FFD-46D0-BC0F-83BE9AF73F24}"/>
              </a:ext>
            </a:extLst>
          </p:cNvPr>
          <p:cNvSpPr txBox="1"/>
          <p:nvPr/>
        </p:nvSpPr>
        <p:spPr>
          <a:xfrm flipH="1">
            <a:off x="3685830" y="4464047"/>
            <a:ext cx="1278511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연호네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3FAEB9C-1E1F-4352-A753-A994B542AFCE}"/>
              </a:ext>
            </a:extLst>
          </p:cNvPr>
          <p:cNvSpPr/>
          <p:nvPr/>
        </p:nvSpPr>
        <p:spPr bwMode="auto">
          <a:xfrm>
            <a:off x="4997439" y="4464588"/>
            <a:ext cx="5291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37EFB74-03B8-4C04-AB3E-99A4B54C7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4" y="4321665"/>
            <a:ext cx="360000" cy="355000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E0DD0684-0581-4409-81B6-8B69CD61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1DF4000-5AA1-4C79-B6FD-EA1EDF8CE21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684D31EE-9A3C-4E7A-AD78-97BA063528C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901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684D31EE-9A3C-4E7A-AD78-97BA063528CA}"/>
              </a:ext>
            </a:extLst>
          </p:cNvPr>
          <p:cNvSpPr/>
          <p:nvPr/>
        </p:nvSpPr>
        <p:spPr>
          <a:xfrm>
            <a:off x="203416" y="2408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95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54934B2-D188-4539-88C4-6B52FE1AE941}"/>
              </a:ext>
            </a:extLst>
          </p:cNvPr>
          <p:cNvGrpSpPr/>
          <p:nvPr/>
        </p:nvGrpSpPr>
        <p:grpSpPr>
          <a:xfrm>
            <a:off x="109464" y="2329598"/>
            <a:ext cx="6790415" cy="1754407"/>
            <a:chOff x="109464" y="2329598"/>
            <a:chExt cx="6790415" cy="17544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22F5F8-4899-4A03-A7BD-E48B70A16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276" y="2329598"/>
              <a:ext cx="6480085" cy="1754407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637D62C-E3E4-489C-A99E-3EB6FF1D2C80}"/>
                </a:ext>
              </a:extLst>
            </p:cNvPr>
            <p:cNvSpPr/>
            <p:nvPr/>
          </p:nvSpPr>
          <p:spPr>
            <a:xfrm>
              <a:off x="483415" y="2578859"/>
              <a:ext cx="1302751" cy="950466"/>
            </a:xfrm>
            <a:prstGeom prst="roundRect">
              <a:avLst>
                <a:gd name="adj" fmla="val 23081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4BEA6193-2625-4593-91D3-E29893FDC53F}"/>
                </a:ext>
              </a:extLst>
            </p:cNvPr>
            <p:cNvSpPr/>
            <p:nvPr/>
          </p:nvSpPr>
          <p:spPr>
            <a:xfrm>
              <a:off x="5212392" y="2725123"/>
              <a:ext cx="1224211" cy="50924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xmlns="" id="{C3543517-AE05-49CA-831D-7D61340DD6CB}"/>
                </a:ext>
              </a:extLst>
            </p:cNvPr>
            <p:cNvSpPr txBox="1"/>
            <p:nvPr/>
          </p:nvSpPr>
          <p:spPr>
            <a:xfrm>
              <a:off x="109464" y="2528900"/>
              <a:ext cx="212227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우리 반은 특히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종류의 간식을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많은 학생들이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좋아해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2" name="TextBox 43">
              <a:extLst>
                <a:ext uri="{FF2B5EF4-FFF2-40B4-BE49-F238E27FC236}">
                  <a16:creationId xmlns:a16="http://schemas.microsoft.com/office/drawing/2014/main" xmlns="" id="{66518861-4FF7-4E1D-80F4-1882FDAC54B5}"/>
                </a:ext>
              </a:extLst>
            </p:cNvPr>
            <p:cNvSpPr txBox="1"/>
            <p:nvPr/>
          </p:nvSpPr>
          <p:spPr>
            <a:xfrm>
              <a:off x="4777603" y="2700398"/>
              <a:ext cx="212227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우리 반은 간식을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골고루 좋아해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550901B2-E7D1-4CF9-B89D-F5A22FE37EF7}"/>
                </a:ext>
              </a:extLst>
            </p:cNvPr>
            <p:cNvSpPr/>
            <p:nvPr/>
          </p:nvSpPr>
          <p:spPr>
            <a:xfrm>
              <a:off x="1786166" y="3753036"/>
              <a:ext cx="365049" cy="33096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53A7C6A3-D94C-4A55-8D8D-034789D73E9F}"/>
                </a:ext>
              </a:extLst>
            </p:cNvPr>
            <p:cNvSpPr/>
            <p:nvPr/>
          </p:nvSpPr>
          <p:spPr>
            <a:xfrm>
              <a:off x="4828545" y="3753036"/>
              <a:ext cx="365049" cy="33096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xmlns="" id="{06DF0D02-8A62-461E-A292-A102B0F88683}"/>
                </a:ext>
              </a:extLst>
            </p:cNvPr>
            <p:cNvSpPr txBox="1"/>
            <p:nvPr/>
          </p:nvSpPr>
          <p:spPr>
            <a:xfrm>
              <a:off x="1712940" y="3697745"/>
              <a:ext cx="600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은지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43">
              <a:extLst>
                <a:ext uri="{FF2B5EF4-FFF2-40B4-BE49-F238E27FC236}">
                  <a16:creationId xmlns:a16="http://schemas.microsoft.com/office/drawing/2014/main" xmlns="" id="{6347963D-B61C-4592-BF3C-DFA92ACCACF7}"/>
                </a:ext>
              </a:extLst>
            </p:cNvPr>
            <p:cNvSpPr txBox="1"/>
            <p:nvPr/>
          </p:nvSpPr>
          <p:spPr>
            <a:xfrm>
              <a:off x="4865157" y="3697745"/>
              <a:ext cx="600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연호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2727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은지네 반과 연호네 반 학생들이 좋아하는 간식을 나타낸 그래프는 각각 어느 것인가요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xmlns="" id="{EE3E6AED-A2AD-4FDE-AC98-5F762D63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56">
            <a:extLst>
              <a:ext uri="{FF2B5EF4-FFF2-40B4-BE49-F238E27FC236}">
                <a16:creationId xmlns:a16="http://schemas.microsoft.com/office/drawing/2014/main" xmlns="" id="{F712648E-5CDA-46E1-8E2D-6ECE43775D69}"/>
              </a:ext>
            </a:extLst>
          </p:cNvPr>
          <p:cNvSpPr/>
          <p:nvPr/>
        </p:nvSpPr>
        <p:spPr>
          <a:xfrm>
            <a:off x="763005" y="1663844"/>
            <a:ext cx="256958" cy="256958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24" name="모서리가 둥근 직사각형 56">
            <a:extLst>
              <a:ext uri="{FF2B5EF4-FFF2-40B4-BE49-F238E27FC236}">
                <a16:creationId xmlns:a16="http://schemas.microsoft.com/office/drawing/2014/main" xmlns="" id="{36F97932-2F74-460C-90B0-EB3804A138B6}"/>
              </a:ext>
            </a:extLst>
          </p:cNvPr>
          <p:cNvSpPr/>
          <p:nvPr/>
        </p:nvSpPr>
        <p:spPr>
          <a:xfrm>
            <a:off x="1365548" y="1654791"/>
            <a:ext cx="256958" cy="256958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19EC6DA-A003-4241-BDA4-360DB3DF03BB}"/>
              </a:ext>
            </a:extLst>
          </p:cNvPr>
          <p:cNvSpPr txBox="1"/>
          <p:nvPr/>
        </p:nvSpPr>
        <p:spPr>
          <a:xfrm flipH="1">
            <a:off x="215516" y="4297247"/>
            <a:ext cx="5915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 학생들이 좋아하는 간식을 나타낸 그래프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2171328-E795-44F4-A7E4-F2498519E64F}"/>
              </a:ext>
            </a:extLst>
          </p:cNvPr>
          <p:cNvSpPr/>
          <p:nvPr/>
        </p:nvSpPr>
        <p:spPr bwMode="auto">
          <a:xfrm>
            <a:off x="6200995" y="4304221"/>
            <a:ext cx="5291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D0C84D2-CCF0-4B2A-9523-6B0E4FE75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260" y="4161298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5FDCFBB-6FFD-46D0-BC0F-83BE9AF73F24}"/>
              </a:ext>
            </a:extLst>
          </p:cNvPr>
          <p:cNvSpPr txBox="1"/>
          <p:nvPr/>
        </p:nvSpPr>
        <p:spPr>
          <a:xfrm flipH="1">
            <a:off x="215516" y="4693373"/>
            <a:ext cx="5915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연호네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 학생들이 좋아하는 간식을 나타낸 그래프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3FAEB9C-1E1F-4352-A753-A994B542AFCE}"/>
              </a:ext>
            </a:extLst>
          </p:cNvPr>
          <p:cNvSpPr/>
          <p:nvPr/>
        </p:nvSpPr>
        <p:spPr bwMode="auto">
          <a:xfrm>
            <a:off x="6200995" y="4700347"/>
            <a:ext cx="5291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737EFB74-03B8-4C04-AB3E-99A4B54C7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260" y="4557424"/>
            <a:ext cx="360000" cy="355000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E0DD0684-0581-4409-81B6-8B69CD61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xmlns="" id="{6B08A3AD-CE13-43AD-9380-51523DAB1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87FA46F6-40FC-46DD-9680-A07C4D939EE1}"/>
              </a:ext>
            </a:extLst>
          </p:cNvPr>
          <p:cNvGrpSpPr/>
          <p:nvPr/>
        </p:nvGrpSpPr>
        <p:grpSpPr>
          <a:xfrm>
            <a:off x="192745" y="3686932"/>
            <a:ext cx="6667165" cy="1550354"/>
            <a:chOff x="192745" y="3722936"/>
            <a:chExt cx="6667165" cy="15503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52D518C8-A4A6-4918-8811-E019B7A55CAC}"/>
                </a:ext>
              </a:extLst>
            </p:cNvPr>
            <p:cNvSpPr/>
            <p:nvPr/>
          </p:nvSpPr>
          <p:spPr>
            <a:xfrm>
              <a:off x="192745" y="3848922"/>
              <a:ext cx="6667165" cy="12362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30272E38-456C-4FBA-8C1C-89105CD5D9AB}"/>
                </a:ext>
              </a:extLst>
            </p:cNvPr>
            <p:cNvSpPr/>
            <p:nvPr/>
          </p:nvSpPr>
          <p:spPr>
            <a:xfrm>
              <a:off x="338478" y="3722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83E0AE9A-9350-4DEE-9677-CC93827ADE3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F10EBDED-CDB9-455E-8B50-201186A9E687}"/>
              </a:ext>
            </a:extLst>
          </p:cNvPr>
          <p:cNvSpPr txBox="1"/>
          <p:nvPr/>
        </p:nvSpPr>
        <p:spPr>
          <a:xfrm flipH="1">
            <a:off x="323527" y="4005064"/>
            <a:ext cx="6444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그래프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한 종류의 간식을 많은 학생들이 좋아하는 것으로 나타났고 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 그래프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간식을 골고루 좋아하는 것으로 나타났습니다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9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2727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반에서 가장 많은 학생이 좋아하는 간식은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020F5D8-33AA-4C0E-8455-9F1A428DE26A}"/>
              </a:ext>
            </a:extLst>
          </p:cNvPr>
          <p:cNvSpPr/>
          <p:nvPr/>
        </p:nvSpPr>
        <p:spPr bwMode="auto">
          <a:xfrm>
            <a:off x="2987824" y="5012083"/>
            <a:ext cx="10154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떡볶이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1351CC37-BF6C-4BF8-AC72-96AA9695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92" y="4869160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6">
            <a:extLst>
              <a:ext uri="{FF2B5EF4-FFF2-40B4-BE49-F238E27FC236}">
                <a16:creationId xmlns:a16="http://schemas.microsoft.com/office/drawing/2014/main" xmlns="" id="{B5410B49-F2A6-4B35-B3F0-AD9B77949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445"/>
              </p:ext>
            </p:extLst>
          </p:nvPr>
        </p:nvGraphicFramePr>
        <p:xfrm>
          <a:off x="457956" y="2637681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B299977A-84C3-4DB7-B643-6CBC8859B4DC}"/>
              </a:ext>
            </a:extLst>
          </p:cNvPr>
          <p:cNvGrpSpPr/>
          <p:nvPr/>
        </p:nvGrpSpPr>
        <p:grpSpPr>
          <a:xfrm>
            <a:off x="234566" y="2204864"/>
            <a:ext cx="3027422" cy="2727077"/>
            <a:chOff x="316162" y="1898141"/>
            <a:chExt cx="3027422" cy="2727077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9738A99B-E304-4F38-8D73-02358C9B372F}"/>
                </a:ext>
              </a:extLst>
            </p:cNvPr>
            <p:cNvGrpSpPr/>
            <p:nvPr/>
          </p:nvGrpSpPr>
          <p:grpSpPr>
            <a:xfrm>
              <a:off x="316162" y="1898141"/>
              <a:ext cx="3027422" cy="2727077"/>
              <a:chOff x="316162" y="2017476"/>
              <a:chExt cx="3027422" cy="2727077"/>
            </a:xfrm>
          </p:grpSpPr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xmlns="" id="{2771FA24-E80E-4920-9664-0606010123E8}"/>
                  </a:ext>
                </a:extLst>
              </p:cNvPr>
              <p:cNvSpPr txBox="1"/>
              <p:nvPr/>
            </p:nvSpPr>
            <p:spPr>
              <a:xfrm>
                <a:off x="1195601" y="2017476"/>
                <a:ext cx="1801811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좋아하는 간식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340AC64E-3946-4C2F-92FA-39B6D236D451}"/>
                  </a:ext>
                </a:extLst>
              </p:cNvPr>
              <p:cNvGrpSpPr/>
              <p:nvPr/>
            </p:nvGrpSpPr>
            <p:grpSpPr>
              <a:xfrm>
                <a:off x="1415774" y="2623264"/>
                <a:ext cx="1927810" cy="1689868"/>
                <a:chOff x="1415774" y="2623264"/>
                <a:chExt cx="1927810" cy="1689868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1B098F4A-20C0-476F-9CB3-3AC4FAF3D2C4}"/>
                    </a:ext>
                  </a:extLst>
                </p:cNvPr>
                <p:cNvSpPr/>
                <p:nvPr/>
              </p:nvSpPr>
              <p:spPr>
                <a:xfrm>
                  <a:off x="1415774" y="3681318"/>
                  <a:ext cx="252000" cy="631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45AE8A51-CBAF-4DE4-9BF6-258E58D654AC}"/>
                    </a:ext>
                  </a:extLst>
                </p:cNvPr>
                <p:cNvSpPr/>
                <p:nvPr/>
              </p:nvSpPr>
              <p:spPr>
                <a:xfrm>
                  <a:off x="1946646" y="3531450"/>
                  <a:ext cx="252000" cy="7816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xmlns="" id="{EB06766B-2F81-44FF-AA4C-702891CB68A1}"/>
                    </a:ext>
                  </a:extLst>
                </p:cNvPr>
                <p:cNvSpPr/>
                <p:nvPr/>
              </p:nvSpPr>
              <p:spPr>
                <a:xfrm>
                  <a:off x="2527663" y="3681318"/>
                  <a:ext cx="252000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xmlns="" id="{088E8F70-107E-47C6-92A2-391998577B7A}"/>
                    </a:ext>
                  </a:extLst>
                </p:cNvPr>
                <p:cNvSpPr/>
                <p:nvPr/>
              </p:nvSpPr>
              <p:spPr>
                <a:xfrm>
                  <a:off x="3091584" y="2623264"/>
                  <a:ext cx="252000" cy="16898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43">
                <a:extLst>
                  <a:ext uri="{FF2B5EF4-FFF2-40B4-BE49-F238E27FC236}">
                    <a16:creationId xmlns:a16="http://schemas.microsoft.com/office/drawing/2014/main" xmlns="" id="{A0013CE7-118E-43BB-B67A-FE079AD3EA7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947311BC-5EC0-4B06-BCEB-E33C08A18D45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1870D356-E7CB-48E4-A0F6-77639F65EE9E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:a16="http://schemas.microsoft.com/office/drawing/2014/main" xmlns="" id="{2109D972-DB98-49FF-B3C4-D429A27EEBF7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16F81222-BC38-4B50-B0D3-42992BF533CC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간식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CFE83446-15AD-47FE-8B86-AB61FFF8457F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E78CEE00-B6C6-4ABA-85C5-7896D5E4E70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04" name="표 6">
            <a:extLst>
              <a:ext uri="{FF2B5EF4-FFF2-40B4-BE49-F238E27FC236}">
                <a16:creationId xmlns:a16="http://schemas.microsoft.com/office/drawing/2014/main" xmlns="" id="{0066EDA0-6616-4597-8021-3AB70954D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44429"/>
              </p:ext>
            </p:extLst>
          </p:nvPr>
        </p:nvGraphicFramePr>
        <p:xfrm>
          <a:off x="3662312" y="2628969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1247BDB0-B6C1-49EB-9E84-9E63685A5F13}"/>
              </a:ext>
            </a:extLst>
          </p:cNvPr>
          <p:cNvGrpSpPr/>
          <p:nvPr/>
        </p:nvGrpSpPr>
        <p:grpSpPr>
          <a:xfrm>
            <a:off x="3438922" y="2199233"/>
            <a:ext cx="3027422" cy="2723996"/>
            <a:chOff x="316162" y="1901222"/>
            <a:chExt cx="3027422" cy="2723996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2E79213A-0D7F-4220-A424-5D50808A1ED6}"/>
                </a:ext>
              </a:extLst>
            </p:cNvPr>
            <p:cNvGrpSpPr/>
            <p:nvPr/>
          </p:nvGrpSpPr>
          <p:grpSpPr>
            <a:xfrm>
              <a:off x="316162" y="1901222"/>
              <a:ext cx="3027422" cy="2723996"/>
              <a:chOff x="316162" y="2020557"/>
              <a:chExt cx="3027422" cy="2723996"/>
            </a:xfrm>
          </p:grpSpPr>
          <p:sp>
            <p:nvSpPr>
              <p:cNvPr id="108" name="TextBox 43">
                <a:extLst>
                  <a:ext uri="{FF2B5EF4-FFF2-40B4-BE49-F238E27FC236}">
                    <a16:creationId xmlns:a16="http://schemas.microsoft.com/office/drawing/2014/main" xmlns="" id="{DB36C4D1-B4C3-466B-A25C-1DD77C77F34A}"/>
                  </a:ext>
                </a:extLst>
              </p:cNvPr>
              <p:cNvSpPr txBox="1"/>
              <p:nvPr/>
            </p:nvSpPr>
            <p:spPr>
              <a:xfrm>
                <a:off x="1197212" y="2020557"/>
                <a:ext cx="1806440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좋아하는 간식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xmlns="" id="{55D2CC61-C0BD-40BF-AB13-B6C0BC7A45B7}"/>
                  </a:ext>
                </a:extLst>
              </p:cNvPr>
              <p:cNvGrpSpPr/>
              <p:nvPr/>
            </p:nvGrpSpPr>
            <p:grpSpPr>
              <a:xfrm>
                <a:off x="1415774" y="3222282"/>
                <a:ext cx="1927810" cy="1090850"/>
                <a:chOff x="1415774" y="3222282"/>
                <a:chExt cx="1927810" cy="1090850"/>
              </a:xfrm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xmlns="" id="{AEB6286C-B37C-483F-B91C-AADBDCB221FA}"/>
                    </a:ext>
                  </a:extLst>
                </p:cNvPr>
                <p:cNvSpPr/>
                <p:nvPr/>
              </p:nvSpPr>
              <p:spPr>
                <a:xfrm>
                  <a:off x="1415774" y="3404319"/>
                  <a:ext cx="252000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99770117-E76E-4A51-A064-AE30C7AA8BD9}"/>
                    </a:ext>
                  </a:extLst>
                </p:cNvPr>
                <p:cNvSpPr/>
                <p:nvPr/>
              </p:nvSpPr>
              <p:spPr>
                <a:xfrm>
                  <a:off x="1946646" y="3531450"/>
                  <a:ext cx="252000" cy="7816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xmlns="" id="{5A990C20-92F7-4306-9699-925F8F54840C}"/>
                    </a:ext>
                  </a:extLst>
                </p:cNvPr>
                <p:cNvSpPr/>
                <p:nvPr/>
              </p:nvSpPr>
              <p:spPr>
                <a:xfrm>
                  <a:off x="2527663" y="3222282"/>
                  <a:ext cx="252000" cy="109085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xmlns="" id="{2B6A3302-D28E-4E3E-8275-1C5065924CCA}"/>
                    </a:ext>
                  </a:extLst>
                </p:cNvPr>
                <p:cNvSpPr/>
                <p:nvPr/>
              </p:nvSpPr>
              <p:spPr>
                <a:xfrm>
                  <a:off x="3091584" y="3404318"/>
                  <a:ext cx="252000" cy="908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43">
                <a:extLst>
                  <a:ext uri="{FF2B5EF4-FFF2-40B4-BE49-F238E27FC236}">
                    <a16:creationId xmlns:a16="http://schemas.microsoft.com/office/drawing/2014/main" xmlns="" id="{0C597B7E-CAC0-430F-B9D7-D078AB6DE1B5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111" name="TextBox 43">
                <a:extLst>
                  <a:ext uri="{FF2B5EF4-FFF2-40B4-BE49-F238E27FC236}">
                    <a16:creationId xmlns:a16="http://schemas.microsoft.com/office/drawing/2014/main" xmlns="" id="{D294908E-10FC-4088-9A56-A69258DDFF2C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12" name="TextBox 43">
                <a:extLst>
                  <a:ext uri="{FF2B5EF4-FFF2-40B4-BE49-F238E27FC236}">
                    <a16:creationId xmlns:a16="http://schemas.microsoft.com/office/drawing/2014/main" xmlns="" id="{8ED5C682-03C9-4CDF-8E41-45DAB0DDDD17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13" name="TextBox 43">
                <a:extLst>
                  <a:ext uri="{FF2B5EF4-FFF2-40B4-BE49-F238E27FC236}">
                    <a16:creationId xmlns:a16="http://schemas.microsoft.com/office/drawing/2014/main" xmlns="" id="{8DF2C637-6680-400A-851A-B8B7B0B58AD5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14" name="TextBox 43">
                <a:extLst>
                  <a:ext uri="{FF2B5EF4-FFF2-40B4-BE49-F238E27FC236}">
                    <a16:creationId xmlns:a16="http://schemas.microsoft.com/office/drawing/2014/main" xmlns="" id="{30D18A4D-7CDC-4E0C-B32D-D34DA003DD42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간식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TextBox 43">
                <a:extLst>
                  <a:ext uri="{FF2B5EF4-FFF2-40B4-BE49-F238E27FC236}">
                    <a16:creationId xmlns:a16="http://schemas.microsoft.com/office/drawing/2014/main" xmlns="" id="{ECBD2753-4185-4E55-A048-EC59D0F177F3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248479F8-2EE8-4081-A81C-2EDB3749D1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0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738147" y="2204864"/>
            <a:ext cx="341465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121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3932978" y="2204864"/>
            <a:ext cx="341465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2" y="161553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2727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반에서 가장 많은 학생이 좋아하는 간식은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3020F5D8-33AA-4C0E-8455-9F1A428DE26A}"/>
              </a:ext>
            </a:extLst>
          </p:cNvPr>
          <p:cNvSpPr/>
          <p:nvPr/>
        </p:nvSpPr>
        <p:spPr bwMode="auto">
          <a:xfrm>
            <a:off x="2987824" y="5012083"/>
            <a:ext cx="10154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떡볶이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1351CC37-BF6C-4BF8-AC72-96AA9695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92" y="4869160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6">
            <a:extLst>
              <a:ext uri="{FF2B5EF4-FFF2-40B4-BE49-F238E27FC236}">
                <a16:creationId xmlns:a16="http://schemas.microsoft.com/office/drawing/2014/main" xmlns="" id="{B5410B49-F2A6-4B35-B3F0-AD9B77949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56233"/>
              </p:ext>
            </p:extLst>
          </p:nvPr>
        </p:nvGraphicFramePr>
        <p:xfrm>
          <a:off x="457956" y="2637681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B299977A-84C3-4DB7-B643-6CBC8859B4DC}"/>
              </a:ext>
            </a:extLst>
          </p:cNvPr>
          <p:cNvGrpSpPr/>
          <p:nvPr/>
        </p:nvGrpSpPr>
        <p:grpSpPr>
          <a:xfrm>
            <a:off x="234566" y="2619599"/>
            <a:ext cx="3027422" cy="2312342"/>
            <a:chOff x="316162" y="2312876"/>
            <a:chExt cx="3027422" cy="2312342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9738A99B-E304-4F38-8D73-02358C9B372F}"/>
                </a:ext>
              </a:extLst>
            </p:cNvPr>
            <p:cNvGrpSpPr/>
            <p:nvPr/>
          </p:nvGrpSpPr>
          <p:grpSpPr>
            <a:xfrm>
              <a:off x="316162" y="2312876"/>
              <a:ext cx="3027422" cy="2312342"/>
              <a:chOff x="316162" y="2432211"/>
              <a:chExt cx="3027422" cy="2312342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340AC64E-3946-4C2F-92FA-39B6D236D451}"/>
                  </a:ext>
                </a:extLst>
              </p:cNvPr>
              <p:cNvGrpSpPr/>
              <p:nvPr/>
            </p:nvGrpSpPr>
            <p:grpSpPr>
              <a:xfrm>
                <a:off x="1415774" y="2623264"/>
                <a:ext cx="1927810" cy="1689868"/>
                <a:chOff x="1415774" y="2623264"/>
                <a:chExt cx="1927810" cy="1689868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1B098F4A-20C0-476F-9CB3-3AC4FAF3D2C4}"/>
                    </a:ext>
                  </a:extLst>
                </p:cNvPr>
                <p:cNvSpPr/>
                <p:nvPr/>
              </p:nvSpPr>
              <p:spPr>
                <a:xfrm>
                  <a:off x="1415774" y="3681318"/>
                  <a:ext cx="252000" cy="631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45AE8A51-CBAF-4DE4-9BF6-258E58D654AC}"/>
                    </a:ext>
                  </a:extLst>
                </p:cNvPr>
                <p:cNvSpPr/>
                <p:nvPr/>
              </p:nvSpPr>
              <p:spPr>
                <a:xfrm>
                  <a:off x="1946646" y="3531450"/>
                  <a:ext cx="252000" cy="7816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xmlns="" id="{EB06766B-2F81-44FF-AA4C-702891CB68A1}"/>
                    </a:ext>
                  </a:extLst>
                </p:cNvPr>
                <p:cNvSpPr/>
                <p:nvPr/>
              </p:nvSpPr>
              <p:spPr>
                <a:xfrm>
                  <a:off x="2527663" y="3681318"/>
                  <a:ext cx="252000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xmlns="" id="{088E8F70-107E-47C6-92A2-391998577B7A}"/>
                    </a:ext>
                  </a:extLst>
                </p:cNvPr>
                <p:cNvSpPr/>
                <p:nvPr/>
              </p:nvSpPr>
              <p:spPr>
                <a:xfrm>
                  <a:off x="3091584" y="2623264"/>
                  <a:ext cx="252000" cy="16898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43">
                <a:extLst>
                  <a:ext uri="{FF2B5EF4-FFF2-40B4-BE49-F238E27FC236}">
                    <a16:creationId xmlns:a16="http://schemas.microsoft.com/office/drawing/2014/main" xmlns="" id="{A0013CE7-118E-43BB-B67A-FE079AD3EA7F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947311BC-5EC0-4B06-BCEB-E33C08A18D45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1870D356-E7CB-48E4-A0F6-77639F65EE9E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:a16="http://schemas.microsoft.com/office/drawing/2014/main" xmlns="" id="{2109D972-DB98-49FF-B3C4-D429A27EEBF7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16F81222-BC38-4B50-B0D3-42992BF533CC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간식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CFE83446-15AD-47FE-8B86-AB61FFF8457F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E78CEE00-B6C6-4ABA-85C5-7896D5E4E70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04" name="표 6">
            <a:extLst>
              <a:ext uri="{FF2B5EF4-FFF2-40B4-BE49-F238E27FC236}">
                <a16:creationId xmlns:a16="http://schemas.microsoft.com/office/drawing/2014/main" xmlns="" id="{0066EDA0-6616-4597-8021-3AB70954D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14202"/>
              </p:ext>
            </p:extLst>
          </p:nvPr>
        </p:nvGraphicFramePr>
        <p:xfrm>
          <a:off x="3662312" y="2628969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떡볶이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1247BDB0-B6C1-49EB-9E84-9E63685A5F13}"/>
              </a:ext>
            </a:extLst>
          </p:cNvPr>
          <p:cNvGrpSpPr/>
          <p:nvPr/>
        </p:nvGrpSpPr>
        <p:grpSpPr>
          <a:xfrm>
            <a:off x="3438922" y="2610887"/>
            <a:ext cx="3027422" cy="2312342"/>
            <a:chOff x="316162" y="2312876"/>
            <a:chExt cx="3027422" cy="2312342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2E79213A-0D7F-4220-A424-5D50808A1ED6}"/>
                </a:ext>
              </a:extLst>
            </p:cNvPr>
            <p:cNvGrpSpPr/>
            <p:nvPr/>
          </p:nvGrpSpPr>
          <p:grpSpPr>
            <a:xfrm>
              <a:off x="316162" y="2312876"/>
              <a:ext cx="3027422" cy="2312342"/>
              <a:chOff x="316162" y="2432211"/>
              <a:chExt cx="3027422" cy="2312342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xmlns="" id="{55D2CC61-C0BD-40BF-AB13-B6C0BC7A45B7}"/>
                  </a:ext>
                </a:extLst>
              </p:cNvPr>
              <p:cNvGrpSpPr/>
              <p:nvPr/>
            </p:nvGrpSpPr>
            <p:grpSpPr>
              <a:xfrm>
                <a:off x="1415774" y="3222282"/>
                <a:ext cx="1927810" cy="1090850"/>
                <a:chOff x="1415774" y="3222282"/>
                <a:chExt cx="1927810" cy="1090850"/>
              </a:xfrm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xmlns="" id="{AEB6286C-B37C-483F-B91C-AADBDCB221FA}"/>
                    </a:ext>
                  </a:extLst>
                </p:cNvPr>
                <p:cNvSpPr/>
                <p:nvPr/>
              </p:nvSpPr>
              <p:spPr>
                <a:xfrm>
                  <a:off x="1415774" y="3404319"/>
                  <a:ext cx="252000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99770117-E76E-4A51-A064-AE30C7AA8BD9}"/>
                    </a:ext>
                  </a:extLst>
                </p:cNvPr>
                <p:cNvSpPr/>
                <p:nvPr/>
              </p:nvSpPr>
              <p:spPr>
                <a:xfrm>
                  <a:off x="1946646" y="3531450"/>
                  <a:ext cx="252000" cy="7816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xmlns="" id="{5A990C20-92F7-4306-9699-925F8F54840C}"/>
                    </a:ext>
                  </a:extLst>
                </p:cNvPr>
                <p:cNvSpPr/>
                <p:nvPr/>
              </p:nvSpPr>
              <p:spPr>
                <a:xfrm>
                  <a:off x="2527663" y="3222282"/>
                  <a:ext cx="252000" cy="109085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xmlns="" id="{2B6A3302-D28E-4E3E-8275-1C5065924CCA}"/>
                    </a:ext>
                  </a:extLst>
                </p:cNvPr>
                <p:cNvSpPr/>
                <p:nvPr/>
              </p:nvSpPr>
              <p:spPr>
                <a:xfrm>
                  <a:off x="3091584" y="3404318"/>
                  <a:ext cx="252000" cy="908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43">
                <a:extLst>
                  <a:ext uri="{FF2B5EF4-FFF2-40B4-BE49-F238E27FC236}">
                    <a16:creationId xmlns:a16="http://schemas.microsoft.com/office/drawing/2014/main" xmlns="" id="{0C597B7E-CAC0-430F-B9D7-D078AB6DE1B5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111" name="TextBox 43">
                <a:extLst>
                  <a:ext uri="{FF2B5EF4-FFF2-40B4-BE49-F238E27FC236}">
                    <a16:creationId xmlns:a16="http://schemas.microsoft.com/office/drawing/2014/main" xmlns="" id="{D294908E-10FC-4088-9A56-A69258DDFF2C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12" name="TextBox 43">
                <a:extLst>
                  <a:ext uri="{FF2B5EF4-FFF2-40B4-BE49-F238E27FC236}">
                    <a16:creationId xmlns:a16="http://schemas.microsoft.com/office/drawing/2014/main" xmlns="" id="{8ED5C682-03C9-4CDF-8E41-45DAB0DDDD17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13" name="TextBox 43">
                <a:extLst>
                  <a:ext uri="{FF2B5EF4-FFF2-40B4-BE49-F238E27FC236}">
                    <a16:creationId xmlns:a16="http://schemas.microsoft.com/office/drawing/2014/main" xmlns="" id="{8DF2C637-6680-400A-851A-B8B7B0B58AD5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14" name="TextBox 43">
                <a:extLst>
                  <a:ext uri="{FF2B5EF4-FFF2-40B4-BE49-F238E27FC236}">
                    <a16:creationId xmlns:a16="http://schemas.microsoft.com/office/drawing/2014/main" xmlns="" id="{30D18A4D-7CDC-4E0C-B32D-D34DA003DD42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간식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TextBox 43">
                <a:extLst>
                  <a:ext uri="{FF2B5EF4-FFF2-40B4-BE49-F238E27FC236}">
                    <a16:creationId xmlns:a16="http://schemas.microsoft.com/office/drawing/2014/main" xmlns="" id="{ECBD2753-4185-4E55-A048-EC59D0F177F3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248479F8-2EE8-4081-A81C-2EDB3749D1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9AD5291E-F753-4B12-984E-C1C8C311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6DB7E14A-1C9E-490C-BCCF-18B5585C5A7E}"/>
              </a:ext>
            </a:extLst>
          </p:cNvPr>
          <p:cNvGrpSpPr/>
          <p:nvPr/>
        </p:nvGrpSpPr>
        <p:grpSpPr>
          <a:xfrm>
            <a:off x="192745" y="3363936"/>
            <a:ext cx="6667165" cy="1873350"/>
            <a:chOff x="192745" y="3399940"/>
            <a:chExt cx="6667165" cy="187335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5766F283-7946-4411-9CB1-239768852AC0}"/>
                </a:ext>
              </a:extLst>
            </p:cNvPr>
            <p:cNvSpPr/>
            <p:nvPr/>
          </p:nvSpPr>
          <p:spPr>
            <a:xfrm>
              <a:off x="192745" y="3553484"/>
              <a:ext cx="6667165" cy="15316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2B359C88-EB25-44E7-8DCF-5532A7D7A0C4}"/>
                </a:ext>
              </a:extLst>
            </p:cNvPr>
            <p:cNvSpPr/>
            <p:nvPr/>
          </p:nvSpPr>
          <p:spPr>
            <a:xfrm>
              <a:off x="338478" y="33999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B6A28BC2-1033-40A8-B87D-3919425C50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5" name="TextBox 53">
            <a:extLst>
              <a:ext uri="{FF2B5EF4-FFF2-40B4-BE49-F238E27FC236}">
                <a16:creationId xmlns:a16="http://schemas.microsoft.com/office/drawing/2014/main" xmlns="" id="{67D880AE-5FB7-4378-B2A4-473E407C9AEF}"/>
              </a:ext>
            </a:extLst>
          </p:cNvPr>
          <p:cNvSpPr txBox="1"/>
          <p:nvPr/>
        </p:nvSpPr>
        <p:spPr>
          <a:xfrm flipH="1">
            <a:off x="326437" y="3751292"/>
            <a:ext cx="64418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 학생들이 좋아하는 간식을 나타낸 그래프는 가 그래프입니다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반에서 가장 많은 학생이 좋아하는 간식은 가 그래프에서 막대의 길이가 가장 긴 떡볶이입니다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2" y="161553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738147" y="2204864"/>
            <a:ext cx="341465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131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3932978" y="2204864"/>
            <a:ext cx="341465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43">
            <a:extLst>
              <a:ext uri="{FF2B5EF4-FFF2-40B4-BE49-F238E27FC236}">
                <a16:creationId xmlns:a16="http://schemas.microsoft.com/office/drawing/2014/main" xmlns="" id="{2771FA24-E80E-4920-9664-0606010123E8}"/>
              </a:ext>
            </a:extLst>
          </p:cNvPr>
          <p:cNvSpPr txBox="1"/>
          <p:nvPr/>
        </p:nvSpPr>
        <p:spPr>
          <a:xfrm>
            <a:off x="1114005" y="2204864"/>
            <a:ext cx="1801811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간식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43">
            <a:extLst>
              <a:ext uri="{FF2B5EF4-FFF2-40B4-BE49-F238E27FC236}">
                <a16:creationId xmlns:a16="http://schemas.microsoft.com/office/drawing/2014/main" xmlns="" id="{DB36C4D1-B4C3-466B-A25C-1DD77C77F34A}"/>
              </a:ext>
            </a:extLst>
          </p:cNvPr>
          <p:cNvSpPr txBox="1"/>
          <p:nvPr/>
        </p:nvSpPr>
        <p:spPr>
          <a:xfrm>
            <a:off x="4319972" y="2199233"/>
            <a:ext cx="1806440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간식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27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연호네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반이 함께 간식을 먹으려고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보고 간식을 한 가지만 정한다면 어떤 것이 좋을까요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까닭은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AEC328C8-D394-4D35-9136-DE1489D9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2077480-8ACB-467B-B075-92B023EE04B6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9F40804-4FDC-4E6C-851B-A8441A91FB3D}"/>
              </a:ext>
            </a:extLst>
          </p:cNvPr>
          <p:cNvSpPr/>
          <p:nvPr/>
        </p:nvSpPr>
        <p:spPr bwMode="auto">
          <a:xfrm>
            <a:off x="1315609" y="3085028"/>
            <a:ext cx="11569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떡볶이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E047FA2E-8EC5-4E48-81AA-82BE2395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10" y="2942105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3B94F4C-2BF1-4238-981A-DE310EF708A5}"/>
              </a:ext>
            </a:extLst>
          </p:cNvPr>
          <p:cNvSpPr/>
          <p:nvPr/>
        </p:nvSpPr>
        <p:spPr bwMode="auto">
          <a:xfrm>
            <a:off x="1315609" y="3613900"/>
            <a:ext cx="5299113" cy="8952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연호네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반의 조사 결과를 살펴봤을 때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가장 많은 학생이 좋아하는 간식이기 때문입니다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48738E15-7A4E-4591-ACC3-9AF907169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23" y="3470977"/>
            <a:ext cx="360000" cy="355000"/>
          </a:xfrm>
          <a:prstGeom prst="rect">
            <a:avLst/>
          </a:prstGeom>
        </p:spPr>
      </p:pic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20017" y="1613967"/>
            <a:ext cx="352425" cy="371475"/>
            <a:chOff x="654001" y="4905164"/>
            <a:chExt cx="352425" cy="371475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496229" y="3096860"/>
            <a:ext cx="732031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간식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56">
            <a:extLst>
              <a:ext uri="{FF2B5EF4-FFF2-40B4-BE49-F238E27FC236}">
                <a16:creationId xmlns:a16="http://schemas.microsoft.com/office/drawing/2014/main" xmlns="" id="{BADF39AD-129E-4534-A2B9-3762212F95DF}"/>
              </a:ext>
            </a:extLst>
          </p:cNvPr>
          <p:cNvSpPr/>
          <p:nvPr/>
        </p:nvSpPr>
        <p:spPr>
          <a:xfrm>
            <a:off x="486704" y="3613900"/>
            <a:ext cx="732031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56" y="2686486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1079991" y="2574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4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연호네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반이 함께 간식을 먹으려고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보고 간식을 한 가지만 정한다면 어떤 것이 좋을까요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까닭은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8" name="Picture 37">
            <a:extLst>
              <a:ext uri="{FF2B5EF4-FFF2-40B4-BE49-F238E27FC236}">
                <a16:creationId xmlns:a16="http://schemas.microsoft.com/office/drawing/2014/main" xmlns="" id="{2B394ABC-056B-4AC7-BF1F-4E2DFA7F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61" y="2418004"/>
            <a:ext cx="368595" cy="3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AEC328C8-D394-4D35-9136-DE1489D9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BD80387B-002B-4D2D-83E0-9BBF21E98141}"/>
              </a:ext>
            </a:extLst>
          </p:cNvPr>
          <p:cNvGrpSpPr/>
          <p:nvPr/>
        </p:nvGrpSpPr>
        <p:grpSpPr>
          <a:xfrm>
            <a:off x="576567" y="3062920"/>
            <a:ext cx="748567" cy="419769"/>
            <a:chOff x="2536046" y="296571"/>
            <a:chExt cx="846301" cy="474574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xmlns="" id="{696F0E36-1E36-4405-905C-E87B205E8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772070" cy="4745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53">
              <a:extLst>
                <a:ext uri="{FF2B5EF4-FFF2-40B4-BE49-F238E27FC236}">
                  <a16:creationId xmlns:a16="http://schemas.microsoft.com/office/drawing/2014/main" xmlns="" id="{62CD929A-EC25-4541-BDF0-6A09334FBA06}"/>
                </a:ext>
              </a:extLst>
            </p:cNvPr>
            <p:cNvSpPr txBox="1"/>
            <p:nvPr/>
          </p:nvSpPr>
          <p:spPr>
            <a:xfrm>
              <a:off x="2561527" y="311242"/>
              <a:ext cx="820820" cy="434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간식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3CDEE02-1915-4D72-A1A3-C0AAAA2F4BD5}"/>
              </a:ext>
            </a:extLst>
          </p:cNvPr>
          <p:cNvGrpSpPr/>
          <p:nvPr/>
        </p:nvGrpSpPr>
        <p:grpSpPr>
          <a:xfrm>
            <a:off x="576567" y="3616398"/>
            <a:ext cx="748567" cy="419769"/>
            <a:chOff x="2536046" y="296571"/>
            <a:chExt cx="846301" cy="474574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xmlns="" id="{423E883F-AB79-412A-9A2A-A9E9DB7F0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772070" cy="47457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53">
              <a:extLst>
                <a:ext uri="{FF2B5EF4-FFF2-40B4-BE49-F238E27FC236}">
                  <a16:creationId xmlns:a16="http://schemas.microsoft.com/office/drawing/2014/main" xmlns="" id="{60224099-879F-4D13-B6E7-00DD5600F1B2}"/>
                </a:ext>
              </a:extLst>
            </p:cNvPr>
            <p:cNvSpPr txBox="1"/>
            <p:nvPr/>
          </p:nvSpPr>
          <p:spPr>
            <a:xfrm>
              <a:off x="2561527" y="311242"/>
              <a:ext cx="820820" cy="434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F2D54B41-98B8-45CD-AC24-4BB26D28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689535"/>
            <a:ext cx="421204" cy="33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9F40804-4FDC-4E6C-851B-A8441A91FB3D}"/>
              </a:ext>
            </a:extLst>
          </p:cNvPr>
          <p:cNvSpPr/>
          <p:nvPr/>
        </p:nvSpPr>
        <p:spPr bwMode="auto">
          <a:xfrm>
            <a:off x="1325134" y="3085028"/>
            <a:ext cx="11569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떡볶이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E047FA2E-8EC5-4E48-81AA-82BE2395D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135" y="2942105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3B94F4C-2BF1-4238-981A-DE310EF708A5}"/>
              </a:ext>
            </a:extLst>
          </p:cNvPr>
          <p:cNvSpPr/>
          <p:nvPr/>
        </p:nvSpPr>
        <p:spPr bwMode="auto">
          <a:xfrm>
            <a:off x="1325134" y="3613900"/>
            <a:ext cx="5299113" cy="8952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연호네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반의 조사 결과를 살펴봤을 때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가장 많은 학생이 좋아하는 간식이기 때문입니다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48738E15-7A4E-4591-ACC3-9AF907169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3470977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2A234B9B-9537-498D-B6FA-D9053B091F1B}"/>
              </a:ext>
            </a:extLst>
          </p:cNvPr>
          <p:cNvGrpSpPr/>
          <p:nvPr/>
        </p:nvGrpSpPr>
        <p:grpSpPr>
          <a:xfrm>
            <a:off x="192745" y="2234662"/>
            <a:ext cx="6667165" cy="3002624"/>
            <a:chOff x="192745" y="2270666"/>
            <a:chExt cx="6667165" cy="300262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92D5036D-5660-488A-9A0B-9DF37CEC70E9}"/>
                </a:ext>
              </a:extLst>
            </p:cNvPr>
            <p:cNvSpPr/>
            <p:nvPr/>
          </p:nvSpPr>
          <p:spPr>
            <a:xfrm>
              <a:off x="192745" y="2448300"/>
              <a:ext cx="6667165" cy="26368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xmlns="" id="{0F00D516-A283-4867-A7D8-9424DB62CA21}"/>
                </a:ext>
              </a:extLst>
            </p:cNvPr>
            <p:cNvSpPr/>
            <p:nvPr/>
          </p:nvSpPr>
          <p:spPr>
            <a:xfrm>
              <a:off x="338478" y="22706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4EF69D9B-5690-4B33-8FEC-A2B20B6206C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9599963E-8B65-4E18-9146-7EDCFD84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606B608C-2FD1-49AF-9718-2EF2C374915C}"/>
              </a:ext>
            </a:extLst>
          </p:cNvPr>
          <p:cNvSpPr txBox="1"/>
          <p:nvPr/>
        </p:nvSpPr>
        <p:spPr>
          <a:xfrm flipH="1">
            <a:off x="316912" y="2581858"/>
            <a:ext cx="64418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연호네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 학생들이 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간식별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수는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피자를 좋아하는 학생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과자를 좋아하는 학생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햄버거를 좋아하는 학생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떡볶이를 좋아하는 학생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은지네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연호네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반에서 가장 많은 학생이 좋아하는 간식은 떡볶이입니다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20017" y="1613967"/>
            <a:ext cx="352425" cy="371475"/>
            <a:chOff x="654001" y="4905164"/>
            <a:chExt cx="352425" cy="371475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 smtClean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8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7645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201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524629"/>
            <a:ext cx="348893" cy="35700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527756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우주네 학교의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학년 반별 학급 문고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수를 조사하여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나타낸 막대그래프입니다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49610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49610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82985" y="148478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22720"/>
              </p:ext>
            </p:extLst>
          </p:nvPr>
        </p:nvGraphicFramePr>
        <p:xfrm>
          <a:off x="504212" y="284604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24192" y="2409267"/>
            <a:ext cx="5746451" cy="2711921"/>
            <a:chOff x="359532" y="1894178"/>
            <a:chExt cx="5746451" cy="2711921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7" name="Picture 5">
            <a:extLst>
              <a:ext uri="{FF2B5EF4-FFF2-40B4-BE49-F238E27FC236}">
                <a16:creationId xmlns:a16="http://schemas.microsoft.com/office/drawing/2014/main" xmlns="" id="{B95A4F44-4928-4875-BDA6-EB770F0A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71" y="1527756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1229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문고는 몇 권인가요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ED14224D-AEB9-4038-8B85-9502E4767475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9F174E2-924B-4030-9615-BD8FEB83C1B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98B4871-9638-4488-9A15-F734603BD2C7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C68AA8DB-ECA4-4960-BD5C-1501C4351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744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268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21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1557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91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93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4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1229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문고는 몇 권인가요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98B4871-9638-4488-9A15-F734603BD2C7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C68AA8DB-ECA4-4960-BD5C-1501C4351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0EB977EC-38B8-4907-A60E-AE1A8D6C9716}"/>
              </a:ext>
            </a:extLst>
          </p:cNvPr>
          <p:cNvGrpSpPr/>
          <p:nvPr/>
        </p:nvGrpSpPr>
        <p:grpSpPr>
          <a:xfrm>
            <a:off x="192745" y="4012032"/>
            <a:ext cx="6667165" cy="1225254"/>
            <a:chOff x="192745" y="4048036"/>
            <a:chExt cx="6667165" cy="122525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BF0EC663-CF03-4CC5-91C2-EDE32325F949}"/>
                </a:ext>
              </a:extLst>
            </p:cNvPr>
            <p:cNvSpPr/>
            <p:nvPr/>
          </p:nvSpPr>
          <p:spPr>
            <a:xfrm>
              <a:off x="192745" y="4199310"/>
              <a:ext cx="6667165" cy="88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xmlns="" id="{24A4F2CE-9DF3-47C1-93BB-121595A2F188}"/>
                </a:ext>
              </a:extLst>
            </p:cNvPr>
            <p:cNvSpPr/>
            <p:nvPr/>
          </p:nvSpPr>
          <p:spPr>
            <a:xfrm>
              <a:off x="338478" y="4048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E117236A-6ED1-4BA0-BA6A-608974C056A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ED2553C3-849F-4F61-96AF-451F96E8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BDCED7BA-3EB9-43BF-917B-6561C257044C}"/>
              </a:ext>
            </a:extLst>
          </p:cNvPr>
          <p:cNvSpPr txBox="1"/>
          <p:nvPr/>
        </p:nvSpPr>
        <p:spPr>
          <a:xfrm flipH="1">
            <a:off x="323528" y="4336068"/>
            <a:ext cx="6443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권을 나타내므로 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학급 문고 수가 가장 적은 반은 몇 반인가요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1B7232F8-B0BD-49A4-B450-3CA3FD8D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76993897-F1AD-40DF-979A-39A3D3A00B0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F7A565E-43F7-44D1-9D16-B31157BA2282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15928302-5F18-4AAA-A37E-07B0BBFA3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81398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58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1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29537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90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93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94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95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6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학급 문고 수가 가장 적은 반은 몇 반인가요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1B7232F8-B0BD-49A4-B450-3CA3FD8D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F7A565E-43F7-44D1-9D16-B31157BA2282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15928302-5F18-4AAA-A37E-07B0BBFA3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0B76497-C41C-42BC-9A05-A502C31B7DD7}"/>
              </a:ext>
            </a:extLst>
          </p:cNvPr>
          <p:cNvGrpSpPr/>
          <p:nvPr/>
        </p:nvGrpSpPr>
        <p:grpSpPr>
          <a:xfrm>
            <a:off x="192745" y="4012032"/>
            <a:ext cx="6667165" cy="1225254"/>
            <a:chOff x="192745" y="4048036"/>
            <a:chExt cx="6667165" cy="122525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EB70B08A-6956-4CEF-AC22-91F5D032FE48}"/>
                </a:ext>
              </a:extLst>
            </p:cNvPr>
            <p:cNvSpPr/>
            <p:nvPr/>
          </p:nvSpPr>
          <p:spPr>
            <a:xfrm>
              <a:off x="192745" y="4199310"/>
              <a:ext cx="6667165" cy="8858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9BAAD143-AB54-4F68-B47D-4702D6426BF8}"/>
                </a:ext>
              </a:extLst>
            </p:cNvPr>
            <p:cNvSpPr/>
            <p:nvPr/>
          </p:nvSpPr>
          <p:spPr>
            <a:xfrm>
              <a:off x="338478" y="40480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249D25C3-1609-41A9-81B7-07877C27AED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4840DEAC-EB96-43A0-BA11-A829DFEC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CF9B1F8B-2106-4A0C-941F-A8049F80E203}"/>
              </a:ext>
            </a:extLst>
          </p:cNvPr>
          <p:cNvSpPr txBox="1"/>
          <p:nvPr/>
        </p:nvSpPr>
        <p:spPr>
          <a:xfrm flipH="1">
            <a:off x="323527" y="4336068"/>
            <a:ext cx="64447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학급 문고 수가 가장 적은 반은 막대의 길이가 가장 짧은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01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학급 문고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배인 반은 몇 반인가요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271AC84-D0D7-4EA9-90B8-DAE98F661A31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616921CA-4C96-472C-974E-9062F7B0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81398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68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4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ED14224D-AEB9-4038-8B85-9502E4767475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E9F174E2-924B-4030-9615-BD8FEB83C1B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">
            <a:extLst>
              <a:ext uri="{FF2B5EF4-FFF2-40B4-BE49-F238E27FC236}">
                <a16:creationId xmlns:a16="http://schemas.microsoft.com/office/drawing/2014/main" xmlns="" id="{B8F64C37-C971-4DC4-A139-9026517E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71664"/>
              </p:ext>
            </p:extLst>
          </p:nvPr>
        </p:nvGraphicFramePr>
        <p:xfrm>
          <a:off x="540216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5BA4DF7D-FD3F-4703-BAD6-9378D457437A}"/>
              </a:ext>
            </a:extLst>
          </p:cNvPr>
          <p:cNvGrpSpPr/>
          <p:nvPr/>
        </p:nvGrpSpPr>
        <p:grpSpPr>
          <a:xfrm>
            <a:off x="360196" y="2049227"/>
            <a:ext cx="5746451" cy="2711921"/>
            <a:chOff x="359532" y="1894178"/>
            <a:chExt cx="5746451" cy="271192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880AFD1D-7B14-4197-9A4A-23171C8FB5E3}"/>
                </a:ext>
              </a:extLst>
            </p:cNvPr>
            <p:cNvGrpSpPr/>
            <p:nvPr/>
          </p:nvGrpSpPr>
          <p:grpSpPr>
            <a:xfrm>
              <a:off x="359532" y="1894178"/>
              <a:ext cx="5746451" cy="2711921"/>
              <a:chOff x="359532" y="2013513"/>
              <a:chExt cx="5746451" cy="2711921"/>
            </a:xfrm>
          </p:grpSpPr>
          <p:sp>
            <p:nvSpPr>
              <p:cNvPr id="74" name="TextBox 43">
                <a:extLst>
                  <a:ext uri="{FF2B5EF4-FFF2-40B4-BE49-F238E27FC236}">
                    <a16:creationId xmlns:a16="http://schemas.microsoft.com/office/drawing/2014/main" xmlns="" id="{2B33D3E6-C4DF-46E0-8404-23488A1B11A6}"/>
                  </a:ext>
                </a:extLst>
              </p:cNvPr>
              <p:cNvSpPr txBox="1"/>
              <p:nvPr/>
            </p:nvSpPr>
            <p:spPr>
              <a:xfrm>
                <a:off x="1907704" y="2013513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반별 학급 문고 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8D1A1ADB-BEE3-44AF-8A3A-099D2B490F81}"/>
                  </a:ext>
                </a:extLst>
              </p:cNvPr>
              <p:cNvGrpSpPr/>
              <p:nvPr/>
            </p:nvGrpSpPr>
            <p:grpSpPr>
              <a:xfrm>
                <a:off x="2033987" y="2756247"/>
                <a:ext cx="4071996" cy="1556885"/>
                <a:chOff x="2033987" y="2756247"/>
                <a:chExt cx="4071996" cy="1556885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id="{D15887D3-7A24-43E5-98FC-96F630D9A36A}"/>
                    </a:ext>
                  </a:extLst>
                </p:cNvPr>
                <p:cNvSpPr/>
                <p:nvPr/>
              </p:nvSpPr>
              <p:spPr>
                <a:xfrm>
                  <a:off x="2033987" y="3224298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xmlns="" id="{2BD55600-839C-4097-A3E3-B7D0E3F37B30}"/>
                    </a:ext>
                  </a:extLst>
                </p:cNvPr>
                <p:cNvSpPr/>
                <p:nvPr/>
              </p:nvSpPr>
              <p:spPr>
                <a:xfrm>
                  <a:off x="3196840" y="2756247"/>
                  <a:ext cx="432048" cy="155688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xmlns="" id="{E599D504-B7E7-4527-9A1F-0B13417A0A18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44BC572F-B6BD-48A2-BA90-4A2FC4047F5D}"/>
                    </a:ext>
                  </a:extLst>
                </p:cNvPr>
                <p:cNvSpPr/>
                <p:nvPr/>
              </p:nvSpPr>
              <p:spPr>
                <a:xfrm>
                  <a:off x="5673935" y="3681318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43">
                <a:extLst>
                  <a:ext uri="{FF2B5EF4-FFF2-40B4-BE49-F238E27FC236}">
                    <a16:creationId xmlns:a16="http://schemas.microsoft.com/office/drawing/2014/main" xmlns="" id="{B827ACEF-C196-45D5-A010-AB8C877A76F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7" name="TextBox 43">
                <a:extLst>
                  <a:ext uri="{FF2B5EF4-FFF2-40B4-BE49-F238E27FC236}">
                    <a16:creationId xmlns:a16="http://schemas.microsoft.com/office/drawing/2014/main" xmlns="" id="{720EB6E3-CAD1-4FFF-8883-13D4FED2C2E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:a16="http://schemas.microsoft.com/office/drawing/2014/main" xmlns="" id="{63F76A6F-04EA-4B4C-970A-591AE27C1C2B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:a16="http://schemas.microsoft.com/office/drawing/2014/main" xmlns="" id="{C9202727-BC11-4E79-B6BB-531F2B18D94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xmlns="" id="{3F2DB8EC-8B3A-471E-84B3-690DF1F01A83}"/>
                  </a:ext>
                </a:extLst>
              </p:cNvPr>
              <p:cNvSpPr txBox="1"/>
              <p:nvPr/>
            </p:nvSpPr>
            <p:spPr>
              <a:xfrm>
                <a:off x="1272828" y="44484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:a16="http://schemas.microsoft.com/office/drawing/2014/main" xmlns="" id="{0F40F099-7A75-4EA4-85EE-766D8A14549C}"/>
                  </a:ext>
                </a:extLst>
              </p:cNvPr>
              <p:cNvSpPr txBox="1"/>
              <p:nvPr/>
            </p:nvSpPr>
            <p:spPr>
              <a:xfrm>
                <a:off x="359532" y="4279448"/>
                <a:ext cx="10730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>
                    <a:latin typeface="맑은 고딕" pitchFamily="50" charset="-127"/>
                    <a:ea typeface="맑은 고딕" pitchFamily="50" charset="-127"/>
                  </a:rPr>
                  <a:t>학급 문고 </a:t>
                </a:r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0252740D-C2B2-4515-B72B-19323EF62A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학급 문고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배인 반은 몇 반인가요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7AF8AA5E-5B15-448A-B211-43DAF744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271AC84-D0D7-4EA9-90B8-DAE98F661A31}"/>
              </a:ext>
            </a:extLst>
          </p:cNvPr>
          <p:cNvSpPr/>
          <p:nvPr/>
        </p:nvSpPr>
        <p:spPr bwMode="auto">
          <a:xfrm>
            <a:off x="2951820" y="4923461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616921CA-4C96-472C-974E-9062F7B0A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718" y="4780538"/>
            <a:ext cx="360000" cy="355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AD0C0E6E-9863-4FAC-852F-9A816A6F8D05}"/>
              </a:ext>
            </a:extLst>
          </p:cNvPr>
          <p:cNvGrpSpPr/>
          <p:nvPr/>
        </p:nvGrpSpPr>
        <p:grpSpPr>
          <a:xfrm>
            <a:off x="192745" y="3686932"/>
            <a:ext cx="6667165" cy="1550354"/>
            <a:chOff x="192745" y="3722936"/>
            <a:chExt cx="6667165" cy="155035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46A8A592-6021-4EAC-846B-2830F5B734A9}"/>
                </a:ext>
              </a:extLst>
            </p:cNvPr>
            <p:cNvSpPr/>
            <p:nvPr/>
          </p:nvSpPr>
          <p:spPr>
            <a:xfrm>
              <a:off x="192745" y="3848922"/>
              <a:ext cx="6667165" cy="12362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C451C107-EF63-4535-A6E8-F81ACFE50C09}"/>
                </a:ext>
              </a:extLst>
            </p:cNvPr>
            <p:cNvSpPr/>
            <p:nvPr/>
          </p:nvSpPr>
          <p:spPr>
            <a:xfrm>
              <a:off x="338478" y="3722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7650D965-E461-41EE-97D4-D222A0942A3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98973943-AE76-49E0-A5DB-5B0B2F90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B3C05094-3C14-4224-8EF2-B3B88A8917BA}"/>
              </a:ext>
            </a:extLst>
          </p:cNvPr>
          <p:cNvSpPr txBox="1"/>
          <p:nvPr/>
        </p:nvSpPr>
        <p:spPr>
          <a:xfrm flipH="1">
            <a:off x="323527" y="4005064"/>
            <a:ext cx="6444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학급 문고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학급 문고가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권인 반을 찾으면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743E70CD-B0DC-4F33-9A01-B661E352825C}"/>
              </a:ext>
            </a:extLst>
          </p:cNvPr>
          <p:cNvSpPr/>
          <p:nvPr/>
        </p:nvSpPr>
        <p:spPr>
          <a:xfrm>
            <a:off x="447929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1059F396-5F61-4731-A9DD-5A62025BAF74}"/>
              </a:ext>
            </a:extLst>
          </p:cNvPr>
          <p:cNvSpPr/>
          <p:nvPr/>
        </p:nvSpPr>
        <p:spPr>
          <a:xfrm>
            <a:off x="6127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81DBF53C-3809-435C-9988-2E0EE6C000DE}"/>
              </a:ext>
            </a:extLst>
          </p:cNvPr>
          <p:cNvSpPr/>
          <p:nvPr/>
        </p:nvSpPr>
        <p:spPr>
          <a:xfrm>
            <a:off x="534689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C785D511-06C1-4835-9113-DA99E7AEB0C4}"/>
              </a:ext>
            </a:extLst>
          </p:cNvPr>
          <p:cNvSpPr/>
          <p:nvPr/>
        </p:nvSpPr>
        <p:spPr>
          <a:xfrm>
            <a:off x="5057696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8C8B1850-8BBE-40C3-AB27-CE227D0A70EE}"/>
              </a:ext>
            </a:extLst>
          </p:cNvPr>
          <p:cNvSpPr/>
          <p:nvPr/>
        </p:nvSpPr>
        <p:spPr>
          <a:xfrm>
            <a:off x="476849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320AAF35-0E09-428F-B080-2C6D46A7375D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8C9A8243-E9DF-4E49-9998-672CADF20F8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99593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34137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9403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43778</TotalTime>
  <Words>1693</Words>
  <Application>Microsoft Office PowerPoint</Application>
  <PresentationFormat>화면 슬라이드 쇼(4:3)</PresentationFormat>
  <Paragraphs>627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7455</cp:revision>
  <dcterms:created xsi:type="dcterms:W3CDTF">2008-07-15T12:19:11Z</dcterms:created>
  <dcterms:modified xsi:type="dcterms:W3CDTF">2022-03-08T02:27:45Z</dcterms:modified>
</cp:coreProperties>
</file>