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405" r:id="rId4"/>
    <p:sldId id="1387" r:id="rId5"/>
    <p:sldId id="1374" r:id="rId6"/>
    <p:sldId id="1421" r:id="rId7"/>
    <p:sldId id="1389" r:id="rId8"/>
    <p:sldId id="1427" r:id="rId9"/>
    <p:sldId id="1378" r:id="rId10"/>
    <p:sldId id="1422" r:id="rId11"/>
    <p:sldId id="1393" r:id="rId12"/>
    <p:sldId id="1428" r:id="rId13"/>
    <p:sldId id="1381" r:id="rId14"/>
    <p:sldId id="1426" r:id="rId15"/>
    <p:sldId id="1420" r:id="rId16"/>
    <p:sldId id="1429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C82A63"/>
    <a:srgbClr val="FBD8D9"/>
    <a:srgbClr val="FEE3BC"/>
    <a:srgbClr val="F9EABA"/>
    <a:srgbClr val="FDDCCE"/>
    <a:srgbClr val="BFD6EE"/>
    <a:srgbClr val="DAE2F2"/>
    <a:srgbClr val="FEE5C6"/>
    <a:srgbClr val="D5E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0" autoAdjust="0"/>
    <p:restoredTop sz="90548" autoAdjust="0"/>
  </p:normalViewPr>
  <p:slideViewPr>
    <p:cSldViewPr>
      <p:cViewPr>
        <p:scale>
          <a:sx n="100" d="100"/>
          <a:sy n="100" d="100"/>
        </p:scale>
        <p:origin x="-1836" y="-30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39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8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66250"/>
            <a:ext cx="6904095" cy="4050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286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562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수의 배열에서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배열표를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3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8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표 6">
            <a:extLst>
              <a:ext uri="{FF2B5EF4-FFF2-40B4-BE49-F238E27FC236}">
                <a16:creationId xmlns="" xmlns:a16="http://schemas.microsoft.com/office/drawing/2014/main" id="{959D2764-1DEA-4544-9592-0020D2D6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4513"/>
              </p:ext>
            </p:extLst>
          </p:nvPr>
        </p:nvGraphicFramePr>
        <p:xfrm>
          <a:off x="611560" y="2436628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㉢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2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9EABFD7-4DC4-41DA-A5A9-58F3FA4B12BF}"/>
              </a:ext>
            </a:extLst>
          </p:cNvPr>
          <p:cNvSpPr txBox="1"/>
          <p:nvPr/>
        </p:nvSpPr>
        <p:spPr>
          <a:xfrm flipH="1">
            <a:off x="1151620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692270E-7587-4B8A-BAAF-377DA8652D34}"/>
              </a:ext>
            </a:extLst>
          </p:cNvPr>
          <p:cNvSpPr/>
          <p:nvPr/>
        </p:nvSpPr>
        <p:spPr bwMode="auto">
          <a:xfrm>
            <a:off x="1613106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246628D4-1AF9-4327-85CF-995BE0A2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04" y="4473116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89B279F-4886-4D6E-8C61-29F1C0D566A4}"/>
              </a:ext>
            </a:extLst>
          </p:cNvPr>
          <p:cNvSpPr txBox="1"/>
          <p:nvPr/>
        </p:nvSpPr>
        <p:spPr>
          <a:xfrm flipH="1">
            <a:off x="2834438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E2B9F90-13A5-4C63-ABF1-765216C210E0}"/>
              </a:ext>
            </a:extLst>
          </p:cNvPr>
          <p:cNvSpPr/>
          <p:nvPr/>
        </p:nvSpPr>
        <p:spPr bwMode="auto">
          <a:xfrm>
            <a:off x="3295924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E613B9D8-1BC1-4BE0-B28F-512FCA5D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822" y="4473116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F7CDC8D-C5B5-4900-A1E1-CBD38F1323E5}"/>
              </a:ext>
            </a:extLst>
          </p:cNvPr>
          <p:cNvSpPr txBox="1"/>
          <p:nvPr/>
        </p:nvSpPr>
        <p:spPr>
          <a:xfrm flipH="1">
            <a:off x="4519146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A74CE204-54B7-4445-AEC0-DE947039EA9A}"/>
              </a:ext>
            </a:extLst>
          </p:cNvPr>
          <p:cNvSpPr/>
          <p:nvPr/>
        </p:nvSpPr>
        <p:spPr bwMode="auto">
          <a:xfrm>
            <a:off x="4980632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7D214963-F406-4173-8C6F-C2514C64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0" y="4473116"/>
            <a:ext cx="360000" cy="355000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6">
            <a:extLst>
              <a:ext uri="{FF2B5EF4-FFF2-40B4-BE49-F238E27FC236}">
                <a16:creationId xmlns="" xmlns:a16="http://schemas.microsoft.com/office/drawing/2014/main" id="{959D2764-1DEA-4544-9592-0020D2D6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30242"/>
              </p:ext>
            </p:extLst>
          </p:nvPr>
        </p:nvGraphicFramePr>
        <p:xfrm>
          <a:off x="611560" y="2112592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㉢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㉢에 알맞은 수를 각각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9EABFD7-4DC4-41DA-A5A9-58F3FA4B12BF}"/>
              </a:ext>
            </a:extLst>
          </p:cNvPr>
          <p:cNvSpPr txBox="1"/>
          <p:nvPr/>
        </p:nvSpPr>
        <p:spPr>
          <a:xfrm flipH="1">
            <a:off x="1122648" y="4600365"/>
            <a:ext cx="431213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89B279F-4886-4D6E-8C61-29F1C0D566A4}"/>
              </a:ext>
            </a:extLst>
          </p:cNvPr>
          <p:cNvSpPr txBox="1"/>
          <p:nvPr/>
        </p:nvSpPr>
        <p:spPr>
          <a:xfrm flipH="1">
            <a:off x="2805466" y="4600365"/>
            <a:ext cx="431213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F7CDC8D-C5B5-4900-A1E1-CBD38F1323E5}"/>
              </a:ext>
            </a:extLst>
          </p:cNvPr>
          <p:cNvSpPr txBox="1"/>
          <p:nvPr/>
        </p:nvSpPr>
        <p:spPr>
          <a:xfrm flipH="1">
            <a:off x="4490174" y="4600365"/>
            <a:ext cx="431213" cy="384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9EABFD7-4DC4-41DA-A5A9-58F3FA4B12BF}"/>
              </a:ext>
            </a:extLst>
          </p:cNvPr>
          <p:cNvSpPr txBox="1"/>
          <p:nvPr/>
        </p:nvSpPr>
        <p:spPr>
          <a:xfrm flipH="1">
            <a:off x="547251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692270E-7587-4B8A-BAAF-377DA8652D34}"/>
              </a:ext>
            </a:extLst>
          </p:cNvPr>
          <p:cNvSpPr/>
          <p:nvPr/>
        </p:nvSpPr>
        <p:spPr bwMode="auto">
          <a:xfrm>
            <a:off x="1008737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246628D4-1AF9-4327-85CF-995BE0A2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5" y="4473116"/>
            <a:ext cx="360000" cy="355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A89B279F-4886-4D6E-8C61-29F1C0D566A4}"/>
              </a:ext>
            </a:extLst>
          </p:cNvPr>
          <p:cNvSpPr txBox="1"/>
          <p:nvPr/>
        </p:nvSpPr>
        <p:spPr>
          <a:xfrm flipH="1">
            <a:off x="2824064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E2B9F90-13A5-4C63-ABF1-765216C210E0}"/>
              </a:ext>
            </a:extLst>
          </p:cNvPr>
          <p:cNvSpPr/>
          <p:nvPr/>
        </p:nvSpPr>
        <p:spPr bwMode="auto">
          <a:xfrm>
            <a:off x="3285550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E613B9D8-1BC1-4BE0-B28F-512FCA5D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448" y="4473116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FF7CDC8D-C5B5-4900-A1E1-CBD38F1323E5}"/>
              </a:ext>
            </a:extLst>
          </p:cNvPr>
          <p:cNvSpPr txBox="1"/>
          <p:nvPr/>
        </p:nvSpPr>
        <p:spPr>
          <a:xfrm flipH="1">
            <a:off x="5112060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A74CE204-54B7-4445-AEC0-DE947039EA9A}"/>
              </a:ext>
            </a:extLst>
          </p:cNvPr>
          <p:cNvSpPr/>
          <p:nvPr/>
        </p:nvSpPr>
        <p:spPr bwMode="auto">
          <a:xfrm>
            <a:off x="5573546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7D214963-F406-4173-8C6F-C2514C64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44" y="4473116"/>
            <a:ext cx="360000" cy="355000"/>
          </a:xfrm>
          <a:prstGeom prst="rect">
            <a:avLst/>
          </a:prstGeom>
        </p:spPr>
      </p:pic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6">
            <a:extLst>
              <a:ext uri="{FF2B5EF4-FFF2-40B4-BE49-F238E27FC236}">
                <a16:creationId xmlns="" xmlns:a16="http://schemas.microsoft.com/office/drawing/2014/main" id="{959D2764-1DEA-4544-9592-0020D2D6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32893"/>
              </p:ext>
            </p:extLst>
          </p:nvPr>
        </p:nvGraphicFramePr>
        <p:xfrm>
          <a:off x="611560" y="2112592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㉢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4D573C91-34A0-41C5-96BF-F7305AFE9A71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㉢에 알맞은 수를 각각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F4C1A929-7B8F-4C10-9E75-BA6B7AC84B55}"/>
              </a:ext>
            </a:extLst>
          </p:cNvPr>
          <p:cNvGrpSpPr/>
          <p:nvPr/>
        </p:nvGrpSpPr>
        <p:grpSpPr>
          <a:xfrm>
            <a:off x="192745" y="4001222"/>
            <a:ext cx="6667165" cy="1236064"/>
            <a:chOff x="192745" y="4037226"/>
            <a:chExt cx="6667165" cy="1236064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A82891AC-41E0-4056-8A36-3786F9F212F4}"/>
                </a:ext>
              </a:extLst>
            </p:cNvPr>
            <p:cNvSpPr/>
            <p:nvPr/>
          </p:nvSpPr>
          <p:spPr>
            <a:xfrm>
              <a:off x="192745" y="4190398"/>
              <a:ext cx="6667165" cy="8947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8">
              <a:extLst>
                <a:ext uri="{FF2B5EF4-FFF2-40B4-BE49-F238E27FC236}">
                  <a16:creationId xmlns="" xmlns:a16="http://schemas.microsoft.com/office/drawing/2014/main" id="{1C5C3801-A036-4077-B8AA-E0F7D6DB49FB}"/>
                </a:ext>
              </a:extLst>
            </p:cNvPr>
            <p:cNvSpPr/>
            <p:nvPr/>
          </p:nvSpPr>
          <p:spPr>
            <a:xfrm>
              <a:off x="338478" y="403722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22D180A5-5EC0-43AF-9058-32CB8D81D8B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53">
            <a:extLst>
              <a:ext uri="{FF2B5EF4-FFF2-40B4-BE49-F238E27FC236}">
                <a16:creationId xmlns="" xmlns:a16="http://schemas.microsoft.com/office/drawing/2014/main" id="{EB9C47DB-1E1C-4FBF-B846-79BB202FFBA6}"/>
              </a:ext>
            </a:extLst>
          </p:cNvPr>
          <p:cNvSpPr txBox="1"/>
          <p:nvPr/>
        </p:nvSpPr>
        <p:spPr>
          <a:xfrm flipH="1">
            <a:off x="317430" y="4293096"/>
            <a:ext cx="64508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배씩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커지므로 ㉠에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㉢에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0C2C4030-59A6-46F8-8064-15E17CF4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94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수의 배열을 모두 찾아 색칠해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7" name="표 6">
            <a:extLst>
              <a:ext uri="{FF2B5EF4-FFF2-40B4-BE49-F238E27FC236}">
                <a16:creationId xmlns="" xmlns:a16="http://schemas.microsoft.com/office/drawing/2014/main" id="{23CC6F3D-406B-40ED-9FCF-7A47E40B2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74920"/>
              </p:ext>
            </p:extLst>
          </p:nvPr>
        </p:nvGraphicFramePr>
        <p:xfrm>
          <a:off x="647564" y="2384884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1803523-171C-4241-BDDF-7B94F40EAD29}"/>
              </a:ext>
            </a:extLst>
          </p:cNvPr>
          <p:cNvSpPr/>
          <p:nvPr/>
        </p:nvSpPr>
        <p:spPr>
          <a:xfrm>
            <a:off x="4139952" y="2384884"/>
            <a:ext cx="1152000" cy="2304256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색칠이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색상이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4142098" y="22388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="" xmlns:a16="http://schemas.microsoft.com/office/drawing/2014/main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수의 배열을 모두 찾아 색칠해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7" name="표 6">
            <a:extLst>
              <a:ext uri="{FF2B5EF4-FFF2-40B4-BE49-F238E27FC236}">
                <a16:creationId xmlns="" xmlns:a16="http://schemas.microsoft.com/office/drawing/2014/main" id="{23CC6F3D-406B-40ED-9FCF-7A47E40B2A04}"/>
              </a:ext>
            </a:extLst>
          </p:cNvPr>
          <p:cNvGraphicFramePr>
            <a:graphicFrameLocks noGrp="1"/>
          </p:cNvGraphicFramePr>
          <p:nvPr/>
        </p:nvGraphicFramePr>
        <p:xfrm>
          <a:off x="647564" y="2384884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1803523-171C-4241-BDDF-7B94F40EAD29}"/>
              </a:ext>
            </a:extLst>
          </p:cNvPr>
          <p:cNvSpPr/>
          <p:nvPr/>
        </p:nvSpPr>
        <p:spPr>
          <a:xfrm>
            <a:off x="4139952" y="2384884"/>
            <a:ext cx="1152000" cy="2304256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809BABAC-EA03-4705-BF2E-155EF3B2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A0ADEC13-4038-4850-8192-540C48E59F1A}"/>
              </a:ext>
            </a:extLst>
          </p:cNvPr>
          <p:cNvGrpSpPr/>
          <p:nvPr/>
        </p:nvGrpSpPr>
        <p:grpSpPr>
          <a:xfrm>
            <a:off x="192745" y="4001222"/>
            <a:ext cx="6667165" cy="1236064"/>
            <a:chOff x="192745" y="4037226"/>
            <a:chExt cx="6667165" cy="1236064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1C885173-1970-4012-9D42-65F0E92AEFFF}"/>
                </a:ext>
              </a:extLst>
            </p:cNvPr>
            <p:cNvSpPr/>
            <p:nvPr/>
          </p:nvSpPr>
          <p:spPr>
            <a:xfrm>
              <a:off x="192745" y="4190398"/>
              <a:ext cx="6667165" cy="8947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38">
              <a:extLst>
                <a:ext uri="{FF2B5EF4-FFF2-40B4-BE49-F238E27FC236}">
                  <a16:creationId xmlns="" xmlns:a16="http://schemas.microsoft.com/office/drawing/2014/main" id="{C7750DAC-A7F7-4DDF-BDC3-B21878C5EEBD}"/>
                </a:ext>
              </a:extLst>
            </p:cNvPr>
            <p:cNvSpPr/>
            <p:nvPr/>
          </p:nvSpPr>
          <p:spPr>
            <a:xfrm>
              <a:off x="338478" y="403722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="" xmlns:a16="http://schemas.microsoft.com/office/drawing/2014/main" id="{A6F49D81-6DDC-4B37-B414-D5D8515B20B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D6E96CEE-3E83-4A3F-BE3D-01169343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4D1F4EC-6829-450C-8107-998460DF2347}"/>
              </a:ext>
            </a:extLst>
          </p:cNvPr>
          <p:cNvSpPr txBox="1"/>
          <p:nvPr/>
        </p:nvSpPr>
        <p:spPr>
          <a:xfrm flipH="1">
            <a:off x="513095" y="4293096"/>
            <a:ext cx="62160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시작하여 세로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커지는 수를 찾으면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8, 24, 56, 72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56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한대희 4-1 지도서\app\resource\contents_sub\lesson06\ops\6\images\6_1\6_1_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05" y="3970945"/>
            <a:ext cx="48037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30879EC3-2332-42E7-8108-A1D5E6B5BA73}"/>
              </a:ext>
            </a:extLst>
          </p:cNvPr>
          <p:cNvGrpSpPr/>
          <p:nvPr/>
        </p:nvGrpSpPr>
        <p:grpSpPr>
          <a:xfrm>
            <a:off x="329875" y="1610741"/>
            <a:ext cx="352425" cy="371475"/>
            <a:chOff x="654001" y="4905164"/>
            <a:chExt cx="352425" cy="371475"/>
          </a:xfrm>
        </p:grpSpPr>
        <p:pic>
          <p:nvPicPr>
            <p:cNvPr id="67" name="Picture 2">
              <a:extLst>
                <a:ext uri="{FF2B5EF4-FFF2-40B4-BE49-F238E27FC236}">
                  <a16:creationId xmlns="" xmlns:a16="http://schemas.microsoft.com/office/drawing/2014/main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새로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색칠이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 시 색상이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배열표를 보고 두 학생이 설명하는 규칙적인 수의 배열을 모두 찾아 색칠해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717677DE-2CAC-48FE-8B1B-16D44AA09680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8F2B84A5-3DC5-4BB5-98F4-1D7F790E0106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6">
            <a:extLst>
              <a:ext uri="{FF2B5EF4-FFF2-40B4-BE49-F238E27FC236}">
                <a16:creationId xmlns="" xmlns:a16="http://schemas.microsoft.com/office/drawing/2014/main" id="{67B343CE-BC41-4B1B-8638-72D548FDC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26610"/>
              </p:ext>
            </p:extLst>
          </p:nvPr>
        </p:nvGraphicFramePr>
        <p:xfrm>
          <a:off x="647564" y="2384884"/>
          <a:ext cx="581490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371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1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1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371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CE0D1B7-09E1-4F18-8D26-16A9541A02DB}"/>
              </a:ext>
            </a:extLst>
          </p:cNvPr>
          <p:cNvSpPr/>
          <p:nvPr/>
        </p:nvSpPr>
        <p:spPr>
          <a:xfrm>
            <a:off x="5306055" y="2396154"/>
            <a:ext cx="1152000" cy="360000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2C0DBE3-B944-4B09-A8F9-F55C82BE72A7}"/>
              </a:ext>
            </a:extLst>
          </p:cNvPr>
          <p:cNvSpPr/>
          <p:nvPr/>
        </p:nvSpPr>
        <p:spPr>
          <a:xfrm>
            <a:off x="4146777" y="2768600"/>
            <a:ext cx="1152000" cy="372368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A6C90442-E45F-4605-B8DC-A86BD4C6232A}"/>
              </a:ext>
            </a:extLst>
          </p:cNvPr>
          <p:cNvSpPr/>
          <p:nvPr/>
        </p:nvSpPr>
        <p:spPr>
          <a:xfrm>
            <a:off x="2983085" y="3155950"/>
            <a:ext cx="1152000" cy="369028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79722B1-93AE-46AC-8800-25BE3A5A6D08}"/>
              </a:ext>
            </a:extLst>
          </p:cNvPr>
          <p:cNvSpPr/>
          <p:nvPr/>
        </p:nvSpPr>
        <p:spPr>
          <a:xfrm>
            <a:off x="1813815" y="3537052"/>
            <a:ext cx="1152000" cy="360000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A2E65283-0824-49F0-BC8F-31E0DC26AFFE}"/>
              </a:ext>
            </a:extLst>
          </p:cNvPr>
          <p:cNvSpPr/>
          <p:nvPr/>
        </p:nvSpPr>
        <p:spPr>
          <a:xfrm>
            <a:off x="351725" y="4075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516" y="3968096"/>
            <a:ext cx="1952829" cy="677108"/>
            <a:chOff x="394071" y="4018219"/>
            <a:chExt cx="1952829" cy="677108"/>
          </a:xfrm>
        </p:grpSpPr>
        <p:sp>
          <p:nvSpPr>
            <p:cNvPr id="85" name="모서리가 둥근 사각형 설명선 2">
              <a:extLst>
                <a:ext uri="{FF2B5EF4-FFF2-40B4-BE49-F238E27FC236}">
                  <a16:creationId xmlns="" xmlns:a16="http://schemas.microsoft.com/office/drawing/2014/main" id="{0DD39024-9CB5-4BC9-A836-E0C53B4893F2}"/>
                </a:ext>
              </a:extLst>
            </p:cNvPr>
            <p:cNvSpPr/>
            <p:nvPr/>
          </p:nvSpPr>
          <p:spPr>
            <a:xfrm flipH="1">
              <a:off x="394071" y="4019183"/>
              <a:ext cx="1952829" cy="670899"/>
            </a:xfrm>
            <a:prstGeom prst="wedgeRoundRectCallout">
              <a:avLst>
                <a:gd name="adj1" fmla="val -55627"/>
                <a:gd name="adj2" fmla="val 37390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43">
              <a:extLst>
                <a:ext uri="{FF2B5EF4-FFF2-40B4-BE49-F238E27FC236}">
                  <a16:creationId xmlns="" xmlns:a16="http://schemas.microsoft.com/office/drawing/2014/main" id="{5720BD8A-ED41-42CF-BD20-3718A6746610}"/>
                </a:ext>
              </a:extLst>
            </p:cNvPr>
            <p:cNvSpPr txBox="1"/>
            <p:nvPr/>
          </p:nvSpPr>
          <p:spPr>
            <a:xfrm>
              <a:off x="525820" y="4018219"/>
              <a:ext cx="172204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가장 큰 수는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641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13191" y="3935668"/>
            <a:ext cx="2083045" cy="969496"/>
            <a:chOff x="5945339" y="4075523"/>
            <a:chExt cx="2083045" cy="969496"/>
          </a:xfrm>
        </p:grpSpPr>
        <p:sp>
          <p:nvSpPr>
            <p:cNvPr id="84" name="모서리가 둥근 사각형 설명선 2">
              <a:extLst>
                <a:ext uri="{FF2B5EF4-FFF2-40B4-BE49-F238E27FC236}">
                  <a16:creationId xmlns="" xmlns:a16="http://schemas.microsoft.com/office/drawing/2014/main" id="{82F31752-5FF7-4F1C-B5B1-07564B9E7798}"/>
                </a:ext>
              </a:extLst>
            </p:cNvPr>
            <p:cNvSpPr/>
            <p:nvPr/>
          </p:nvSpPr>
          <p:spPr>
            <a:xfrm>
              <a:off x="5945339" y="4093461"/>
              <a:ext cx="2050070" cy="914400"/>
            </a:xfrm>
            <a:prstGeom prst="wedgeRoundRectCallout">
              <a:avLst>
                <a:gd name="adj1" fmla="val -55627"/>
                <a:gd name="adj2" fmla="val 37390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43">
              <a:extLst>
                <a:ext uri="{FF2B5EF4-FFF2-40B4-BE49-F238E27FC236}">
                  <a16:creationId xmlns="" xmlns:a16="http://schemas.microsoft.com/office/drawing/2014/main" id="{2C25148A-C1FA-4233-88D3-C788353C3E58}"/>
                </a:ext>
              </a:extLst>
            </p:cNvPr>
            <p:cNvSpPr txBox="1"/>
            <p:nvPr/>
          </p:nvSpPr>
          <p:spPr>
            <a:xfrm>
              <a:off x="5948662" y="4075523"/>
              <a:ext cx="2079722" cy="969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dirty="0"/>
                <a:t>↙방향으로 다음 수는 앞의 수보다 </a:t>
              </a:r>
              <a:r>
                <a:rPr lang="en-US" altLang="ko-KR" dirty="0"/>
                <a:t>10</a:t>
              </a:r>
              <a:r>
                <a:rPr lang="ko-KR" altLang="en-US" dirty="0"/>
                <a:t>씩 작아져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337"/>
              </p:ext>
            </p:extLst>
          </p:nvPr>
        </p:nvGraphicFramePr>
        <p:xfrm>
          <a:off x="160881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6_1_7.png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8F2B84A5-3DC5-4BB5-98F4-1D7F790E0106}"/>
              </a:ext>
            </a:extLst>
          </p:cNvPr>
          <p:cNvSpPr/>
          <p:nvPr/>
        </p:nvSpPr>
        <p:spPr>
          <a:xfrm>
            <a:off x="2101742" y="40471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8F2B84A5-3DC5-4BB5-98F4-1D7F790E0106}"/>
              </a:ext>
            </a:extLst>
          </p:cNvPr>
          <p:cNvSpPr/>
          <p:nvPr/>
        </p:nvSpPr>
        <p:spPr>
          <a:xfrm>
            <a:off x="4396268" y="4221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86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한대희 4-1 지도서\app\resource\contents_sub\lesson06\ops\6\images\6_1\6_1_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05" y="3970945"/>
            <a:ext cx="48037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30879EC3-2332-42E7-8108-A1D5E6B5BA73}"/>
              </a:ext>
            </a:extLst>
          </p:cNvPr>
          <p:cNvGrpSpPr/>
          <p:nvPr/>
        </p:nvGrpSpPr>
        <p:grpSpPr>
          <a:xfrm>
            <a:off x="329875" y="1610741"/>
            <a:ext cx="352425" cy="371475"/>
            <a:chOff x="654001" y="4905164"/>
            <a:chExt cx="352425" cy="371475"/>
          </a:xfrm>
        </p:grpSpPr>
        <p:pic>
          <p:nvPicPr>
            <p:cNvPr id="67" name="Picture 2">
              <a:extLst>
                <a:ext uri="{FF2B5EF4-FFF2-40B4-BE49-F238E27FC236}">
                  <a16:creationId xmlns="" xmlns:a16="http://schemas.microsoft.com/office/drawing/2014/main" id="{0BF8703F-6A02-4D86-9203-EA0332924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01" y="4905164"/>
              <a:ext cx="352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2396812-BCD7-4FE9-A42B-6DF2F63EC05A}"/>
                </a:ext>
              </a:extLst>
            </p:cNvPr>
            <p:cNvSpPr txBox="1"/>
            <p:nvPr/>
          </p:nvSpPr>
          <p:spPr>
            <a:xfrm>
              <a:off x="688094" y="4914894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600" b="1" dirty="0">
                  <a:solidFill>
                    <a:srgbClr val="6DBC4B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600" b="1" dirty="0">
                <a:solidFill>
                  <a:srgbClr val="6DBC4B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="" xmlns:a16="http://schemas.microsoft.com/office/drawing/2014/main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735F9884-5D43-48E6-BBF1-334AF051E871}"/>
              </a:ext>
            </a:extLst>
          </p:cNvPr>
          <p:cNvSpPr txBox="1"/>
          <p:nvPr/>
        </p:nvSpPr>
        <p:spPr>
          <a:xfrm>
            <a:off x="644499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배열표를 보고 두 학생이 설명하는 규칙적인 수의 배열을 모두 찾아 색칠해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2" name="표 6">
            <a:extLst>
              <a:ext uri="{FF2B5EF4-FFF2-40B4-BE49-F238E27FC236}">
                <a16:creationId xmlns="" xmlns:a16="http://schemas.microsoft.com/office/drawing/2014/main" id="{67B343CE-BC41-4B1B-8638-72D548FDC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40598"/>
              </p:ext>
            </p:extLst>
          </p:nvPr>
        </p:nvGraphicFramePr>
        <p:xfrm>
          <a:off x="647564" y="2384884"/>
          <a:ext cx="5814905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371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1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1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371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CE0D1B7-09E1-4F18-8D26-16A9541A02DB}"/>
              </a:ext>
            </a:extLst>
          </p:cNvPr>
          <p:cNvSpPr/>
          <p:nvPr/>
        </p:nvSpPr>
        <p:spPr>
          <a:xfrm>
            <a:off x="5306055" y="2396154"/>
            <a:ext cx="1152000" cy="360000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C2C0DBE3-B944-4B09-A8F9-F55C82BE72A7}"/>
              </a:ext>
            </a:extLst>
          </p:cNvPr>
          <p:cNvSpPr/>
          <p:nvPr/>
        </p:nvSpPr>
        <p:spPr>
          <a:xfrm>
            <a:off x="4146777" y="2768600"/>
            <a:ext cx="1152000" cy="372368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A6C90442-E45F-4605-B8DC-A86BD4C6232A}"/>
              </a:ext>
            </a:extLst>
          </p:cNvPr>
          <p:cNvSpPr/>
          <p:nvPr/>
        </p:nvSpPr>
        <p:spPr>
          <a:xfrm>
            <a:off x="2983085" y="3155950"/>
            <a:ext cx="1152000" cy="369028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779722B1-93AE-46AC-8800-25BE3A5A6D08}"/>
              </a:ext>
            </a:extLst>
          </p:cNvPr>
          <p:cNvSpPr/>
          <p:nvPr/>
        </p:nvSpPr>
        <p:spPr>
          <a:xfrm>
            <a:off x="1813815" y="3537052"/>
            <a:ext cx="1152000" cy="360000"/>
          </a:xfrm>
          <a:prstGeom prst="rect">
            <a:avLst/>
          </a:prstGeom>
          <a:solidFill>
            <a:srgbClr val="00B0F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A2E65283-0824-49F0-BC8F-31E0DC26AFFE}"/>
              </a:ext>
            </a:extLst>
          </p:cNvPr>
          <p:cNvSpPr/>
          <p:nvPr/>
        </p:nvSpPr>
        <p:spPr>
          <a:xfrm>
            <a:off x="351725" y="40755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516" y="3968096"/>
            <a:ext cx="1952829" cy="677108"/>
            <a:chOff x="394071" y="4018219"/>
            <a:chExt cx="1952829" cy="677108"/>
          </a:xfrm>
        </p:grpSpPr>
        <p:sp>
          <p:nvSpPr>
            <p:cNvPr id="85" name="모서리가 둥근 사각형 설명선 2">
              <a:extLst>
                <a:ext uri="{FF2B5EF4-FFF2-40B4-BE49-F238E27FC236}">
                  <a16:creationId xmlns="" xmlns:a16="http://schemas.microsoft.com/office/drawing/2014/main" id="{0DD39024-9CB5-4BC9-A836-E0C53B4893F2}"/>
                </a:ext>
              </a:extLst>
            </p:cNvPr>
            <p:cNvSpPr/>
            <p:nvPr/>
          </p:nvSpPr>
          <p:spPr>
            <a:xfrm flipH="1">
              <a:off x="394071" y="4019183"/>
              <a:ext cx="1952829" cy="670899"/>
            </a:xfrm>
            <a:prstGeom prst="wedgeRoundRectCallout">
              <a:avLst>
                <a:gd name="adj1" fmla="val -55627"/>
                <a:gd name="adj2" fmla="val 37390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43">
              <a:extLst>
                <a:ext uri="{FF2B5EF4-FFF2-40B4-BE49-F238E27FC236}">
                  <a16:creationId xmlns="" xmlns:a16="http://schemas.microsoft.com/office/drawing/2014/main" id="{5720BD8A-ED41-42CF-BD20-3718A6746610}"/>
                </a:ext>
              </a:extLst>
            </p:cNvPr>
            <p:cNvSpPr txBox="1"/>
            <p:nvPr/>
          </p:nvSpPr>
          <p:spPr>
            <a:xfrm>
              <a:off x="525820" y="4018219"/>
              <a:ext cx="172204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가장 큰 수는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641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이야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13191" y="3935668"/>
            <a:ext cx="2083045" cy="969496"/>
            <a:chOff x="5945339" y="4075523"/>
            <a:chExt cx="2083045" cy="969496"/>
          </a:xfrm>
        </p:grpSpPr>
        <p:sp>
          <p:nvSpPr>
            <p:cNvPr id="84" name="모서리가 둥근 사각형 설명선 2">
              <a:extLst>
                <a:ext uri="{FF2B5EF4-FFF2-40B4-BE49-F238E27FC236}">
                  <a16:creationId xmlns="" xmlns:a16="http://schemas.microsoft.com/office/drawing/2014/main" id="{82F31752-5FF7-4F1C-B5B1-07564B9E7798}"/>
                </a:ext>
              </a:extLst>
            </p:cNvPr>
            <p:cNvSpPr/>
            <p:nvPr/>
          </p:nvSpPr>
          <p:spPr>
            <a:xfrm>
              <a:off x="5945339" y="4093461"/>
              <a:ext cx="2050070" cy="914400"/>
            </a:xfrm>
            <a:prstGeom prst="wedgeRoundRectCallout">
              <a:avLst>
                <a:gd name="adj1" fmla="val -55627"/>
                <a:gd name="adj2" fmla="val 37390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43">
              <a:extLst>
                <a:ext uri="{FF2B5EF4-FFF2-40B4-BE49-F238E27FC236}">
                  <a16:creationId xmlns="" xmlns:a16="http://schemas.microsoft.com/office/drawing/2014/main" id="{2C25148A-C1FA-4233-88D3-C788353C3E58}"/>
                </a:ext>
              </a:extLst>
            </p:cNvPr>
            <p:cNvSpPr txBox="1"/>
            <p:nvPr/>
          </p:nvSpPr>
          <p:spPr>
            <a:xfrm>
              <a:off x="5948662" y="4075523"/>
              <a:ext cx="2079722" cy="969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900">
                  <a:latin typeface="맑은 고딕" pitchFamily="50" charset="-127"/>
                  <a:ea typeface="맑은 고딕" pitchFamily="50" charset="-127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dirty="0"/>
                <a:t>↙방향으로 다음 수는 앞의 수보다 </a:t>
              </a:r>
              <a:r>
                <a:rPr lang="en-US" altLang="ko-KR" dirty="0"/>
                <a:t>10</a:t>
              </a:r>
              <a:r>
                <a:rPr lang="ko-KR" altLang="en-US" dirty="0"/>
                <a:t>씩 작아져</a:t>
              </a:r>
              <a:r>
                <a:rPr lang="en-US" altLang="ko-KR" dirty="0"/>
                <a:t>.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E8CC287B-E21E-48CA-B803-C5C8995E5FFD}"/>
              </a:ext>
            </a:extLst>
          </p:cNvPr>
          <p:cNvGrpSpPr/>
          <p:nvPr/>
        </p:nvGrpSpPr>
        <p:grpSpPr>
          <a:xfrm>
            <a:off x="192745" y="4001222"/>
            <a:ext cx="6667165" cy="1236064"/>
            <a:chOff x="192745" y="4037226"/>
            <a:chExt cx="6667165" cy="1236064"/>
          </a:xfrm>
        </p:grpSpPr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453473BD-8AA8-4EAB-AAE5-AC4A6C846B19}"/>
                </a:ext>
              </a:extLst>
            </p:cNvPr>
            <p:cNvSpPr/>
            <p:nvPr/>
          </p:nvSpPr>
          <p:spPr>
            <a:xfrm>
              <a:off x="192745" y="4190398"/>
              <a:ext cx="6667165" cy="8947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="" xmlns:a16="http://schemas.microsoft.com/office/drawing/2014/main" id="{3EA785E2-25F6-47F6-900C-1BA7DD06EAD4}"/>
                </a:ext>
              </a:extLst>
            </p:cNvPr>
            <p:cNvSpPr/>
            <p:nvPr/>
          </p:nvSpPr>
          <p:spPr>
            <a:xfrm>
              <a:off x="338478" y="403722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>
              <a:extLst>
                <a:ext uri="{FF2B5EF4-FFF2-40B4-BE49-F238E27FC236}">
                  <a16:creationId xmlns="" xmlns:a16="http://schemas.microsoft.com/office/drawing/2014/main" id="{94787CB5-231E-45C3-A773-140169360E9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ADE70AA-070D-4C09-975D-51938F5C3379}"/>
              </a:ext>
            </a:extLst>
          </p:cNvPr>
          <p:cNvSpPr txBox="1"/>
          <p:nvPr/>
        </p:nvSpPr>
        <p:spPr>
          <a:xfrm flipH="1">
            <a:off x="297727" y="4293096"/>
            <a:ext cx="64705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641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부터 시작하여 ↙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작아지는 수를 찾으면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641, 631, 621, 611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1" name="직사각형 21">
            <a:extLst>
              <a:ext uri="{FF2B5EF4-FFF2-40B4-BE49-F238E27FC236}">
                <a16:creationId xmlns="" xmlns:a16="http://schemas.microsoft.com/office/drawing/2014/main" id="{0D334ADC-ED9C-4E53-B146-291353C8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1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35791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88~89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배열표를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1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표 6">
            <a:extLst>
              <a:ext uri="{FF2B5EF4-FFF2-40B4-BE49-F238E27FC236}">
                <a16:creationId xmlns="" xmlns:a16="http://schemas.microsoft.com/office/drawing/2014/main" id="{DEE7A809-E9F1-4D0B-83AD-8D4816673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91315"/>
              </p:ext>
            </p:extLst>
          </p:nvPr>
        </p:nvGraphicFramePr>
        <p:xfrm>
          <a:off x="647564" y="2312876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순서도: 대체 처리 72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순서도: 대체 처리 73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4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920BC65-C825-4FBA-AFAB-0FB2981FE583}"/>
              </a:ext>
            </a:extLst>
          </p:cNvPr>
          <p:cNvSpPr/>
          <p:nvPr/>
        </p:nvSpPr>
        <p:spPr bwMode="auto">
          <a:xfrm>
            <a:off x="2223309" y="4779445"/>
            <a:ext cx="272163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67157597-5064-46B6-BC00-C3DABC129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566" y="4636522"/>
            <a:ext cx="360000" cy="355000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9F174E2-924B-4030-9615-BD8FEB83C1B4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6">
            <a:extLst>
              <a:ext uri="{FF2B5EF4-FFF2-40B4-BE49-F238E27FC236}">
                <a16:creationId xmlns="" xmlns:a16="http://schemas.microsoft.com/office/drawing/2014/main" id="{DEE7A809-E9F1-4D0B-83AD-8D4816673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97"/>
              </p:ext>
            </p:extLst>
          </p:nvPr>
        </p:nvGraphicFramePr>
        <p:xfrm>
          <a:off x="647564" y="2204864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0B55625-28B4-4FDB-9AAC-23DAB20A3075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6">
            <a:extLst>
              <a:ext uri="{FF2B5EF4-FFF2-40B4-BE49-F238E27FC236}">
                <a16:creationId xmlns="" xmlns:a16="http://schemas.microsoft.com/office/drawing/2014/main" id="{DEE7A809-E9F1-4D0B-83AD-8D4816673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05462"/>
              </p:ext>
            </p:extLst>
          </p:nvPr>
        </p:nvGraphicFramePr>
        <p:xfrm>
          <a:off x="647564" y="2204864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endParaRPr kumimoji="0" lang="ko-KR" altLang="en-US" sz="1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endParaRPr kumimoji="0" lang="ko-KR" altLang="en-US" sz="1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886F94A0-A5F5-4620-9239-BF87015F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59" y="3616699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3462E2E7-90CE-4847-803C-B766BCA1C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000232"/>
            <a:ext cx="360000" cy="355000"/>
          </a:xfrm>
          <a:prstGeom prst="rect">
            <a:avLst/>
          </a:prstGeom>
        </p:spPr>
      </p:pic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40123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배열표를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보고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6" y="1633015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4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표 6">
            <a:extLst>
              <a:ext uri="{FF2B5EF4-FFF2-40B4-BE49-F238E27FC236}">
                <a16:creationId xmlns="" xmlns:a16="http://schemas.microsoft.com/office/drawing/2014/main" id="{44533162-BE71-4DD4-BD0A-5D85052C3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98138"/>
              </p:ext>
            </p:extLst>
          </p:nvPr>
        </p:nvGraphicFramePr>
        <p:xfrm>
          <a:off x="647564" y="2348880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1250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2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E841A50-F9FD-4BCC-823C-F5F34F47A411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↓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규칙을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73860519-5A79-4829-953B-4C0BC1A90C10}"/>
              </a:ext>
            </a:extLst>
          </p:cNvPr>
          <p:cNvSpPr/>
          <p:nvPr/>
        </p:nvSpPr>
        <p:spPr bwMode="auto">
          <a:xfrm>
            <a:off x="2448447" y="4779445"/>
            <a:ext cx="227135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씩 커집니다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7AD748A4-3075-4A0F-B1C9-E508B96E0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487" y="4636522"/>
            <a:ext cx="360000" cy="355000"/>
          </a:xfrm>
          <a:prstGeom prst="rect">
            <a:avLst/>
          </a:prstGeom>
        </p:spPr>
      </p:pic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표 6">
            <a:extLst>
              <a:ext uri="{FF2B5EF4-FFF2-40B4-BE49-F238E27FC236}">
                <a16:creationId xmlns="" xmlns:a16="http://schemas.microsoft.com/office/drawing/2014/main" id="{44533162-BE71-4DD4-BD0A-5D85052C3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73061"/>
              </p:ext>
            </p:extLst>
          </p:nvPr>
        </p:nvGraphicFramePr>
        <p:xfrm>
          <a:off x="647564" y="2168860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1250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㉡에 알맞은 수의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F429749-44DC-4F61-8C13-4FE5832D7CF6}"/>
              </a:ext>
            </a:extLst>
          </p:cNvPr>
          <p:cNvSpPr/>
          <p:nvPr/>
        </p:nvSpPr>
        <p:spPr bwMode="auto">
          <a:xfrm>
            <a:off x="2751746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CC8F7EC7-64EB-4C9C-8EF0-EE6F2903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96" y="4636522"/>
            <a:ext cx="360000" cy="355000"/>
          </a:xfrm>
          <a:prstGeom prst="rect">
            <a:avLst/>
          </a:prstGeom>
        </p:spPr>
      </p:pic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6">
            <a:extLst>
              <a:ext uri="{FF2B5EF4-FFF2-40B4-BE49-F238E27FC236}">
                <a16:creationId xmlns="" xmlns:a16="http://schemas.microsoft.com/office/drawing/2014/main" id="{44533162-BE71-4DD4-BD0A-5D85052C3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85958"/>
              </p:ext>
            </p:extLst>
          </p:nvPr>
        </p:nvGraphicFramePr>
        <p:xfrm>
          <a:off x="647564" y="2168860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1250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19E6DA4D-BAF3-4405-B16C-A07441DA7EFC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9E08DD6B-D6FE-442A-BA67-16E4C22A683D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BBB9D1E-2063-429B-B25B-09288B553DF2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71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88~89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수의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0B22C912-3F31-4D8B-AFA3-A367407C13DC}"/>
              </a:ext>
            </a:extLst>
          </p:cNvPr>
          <p:cNvSpPr txBox="1"/>
          <p:nvPr/>
        </p:nvSpPr>
        <p:spPr>
          <a:xfrm>
            <a:off x="644499" y="1592796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㉠과 ㉡에 알맞은 수의 합을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F429749-44DC-4F61-8C13-4FE5832D7CF6}"/>
              </a:ext>
            </a:extLst>
          </p:cNvPr>
          <p:cNvSpPr/>
          <p:nvPr/>
        </p:nvSpPr>
        <p:spPr bwMode="auto">
          <a:xfrm>
            <a:off x="2751746" y="4779445"/>
            <a:ext cx="160215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CC8F7EC7-64EB-4C9C-8EF0-EE6F29037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96" y="4636522"/>
            <a:ext cx="360000" cy="355000"/>
          </a:xfrm>
          <a:prstGeom prst="rect">
            <a:avLst/>
          </a:prstGeom>
        </p:spPr>
      </p:pic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2D1E32F6-7178-46A8-BA03-C757F068064D}"/>
              </a:ext>
            </a:extLst>
          </p:cNvPr>
          <p:cNvSpPr/>
          <p:nvPr/>
        </p:nvSpPr>
        <p:spPr>
          <a:xfrm>
            <a:off x="404911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D3460053-C335-436B-BCA5-731255482DAE}"/>
              </a:ext>
            </a:extLst>
          </p:cNvPr>
          <p:cNvSpPr/>
          <p:nvPr/>
        </p:nvSpPr>
        <p:spPr>
          <a:xfrm>
            <a:off x="6159860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D568CA77-A423-4BC8-9EF8-AF05721436FD}"/>
              </a:ext>
            </a:extLst>
          </p:cNvPr>
          <p:cNvSpPr/>
          <p:nvPr/>
        </p:nvSpPr>
        <p:spPr>
          <a:xfrm>
            <a:off x="5403494" y="1304764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대체 처리 28">
            <a:extLst>
              <a:ext uri="{FF2B5EF4-FFF2-40B4-BE49-F238E27FC236}">
                <a16:creationId xmlns="" xmlns:a16="http://schemas.microsoft.com/office/drawing/2014/main" id="{0B3F270E-AF30-42D2-9BAE-855AA4B799DD}"/>
              </a:ext>
            </a:extLst>
          </p:cNvPr>
          <p:cNvSpPr/>
          <p:nvPr/>
        </p:nvSpPr>
        <p:spPr>
          <a:xfrm>
            <a:off x="511429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71DE12EA-1D75-46CB-ACC0-867CC2B85350}"/>
              </a:ext>
            </a:extLst>
          </p:cNvPr>
          <p:cNvSpPr/>
          <p:nvPr/>
        </p:nvSpPr>
        <p:spPr>
          <a:xfrm>
            <a:off x="4338312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30961159-D434-49E1-87D1-C9AC8C745D0D}"/>
              </a:ext>
            </a:extLst>
          </p:cNvPr>
          <p:cNvSpPr/>
          <p:nvPr/>
        </p:nvSpPr>
        <p:spPr>
          <a:xfrm>
            <a:off x="6444973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235A300E-1B58-442F-9F98-387906FA584D}"/>
              </a:ext>
            </a:extLst>
          </p:cNvPr>
          <p:cNvSpPr/>
          <p:nvPr/>
        </p:nvSpPr>
        <p:spPr>
          <a:xfrm>
            <a:off x="6729117" y="1304764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순서도: 대체 처리 32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355856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4638687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A0532DC-29E6-4D3E-BC19-2791AE3465D4}"/>
              </a:ext>
            </a:extLst>
          </p:cNvPr>
          <p:cNvSpPr/>
          <p:nvPr/>
        </p:nvSpPr>
        <p:spPr>
          <a:xfrm>
            <a:off x="5684255" y="1304764"/>
            <a:ext cx="439601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5~6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6">
            <a:extLst>
              <a:ext uri="{FF2B5EF4-FFF2-40B4-BE49-F238E27FC236}">
                <a16:creationId xmlns="" xmlns:a16="http://schemas.microsoft.com/office/drawing/2014/main" id="{44533162-BE71-4DD4-BD0A-5D85052C3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88821"/>
              </p:ext>
            </p:extLst>
          </p:nvPr>
        </p:nvGraphicFramePr>
        <p:xfrm>
          <a:off x="647564" y="2168860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1420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1250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1350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5" y="4093424"/>
            <a:ext cx="346062" cy="35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6E1010B1-B60B-4C42-A21C-7E200101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35533FD0-C524-487E-84EE-2959DB08F36B}"/>
              </a:ext>
            </a:extLst>
          </p:cNvPr>
          <p:cNvGrpSpPr/>
          <p:nvPr/>
        </p:nvGrpSpPr>
        <p:grpSpPr>
          <a:xfrm>
            <a:off x="192745" y="3451436"/>
            <a:ext cx="6667165" cy="1785850"/>
            <a:chOff x="192745" y="3487440"/>
            <a:chExt cx="6667165" cy="1785850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A01D593F-FFAB-4198-AA38-01AE1431E7E1}"/>
                </a:ext>
              </a:extLst>
            </p:cNvPr>
            <p:cNvSpPr/>
            <p:nvPr/>
          </p:nvSpPr>
          <p:spPr>
            <a:xfrm>
              <a:off x="192745" y="3666764"/>
              <a:ext cx="6667165" cy="141841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="" xmlns:a16="http://schemas.microsoft.com/office/drawing/2014/main" id="{0E3C70C7-F1CD-4DD7-A097-AAE1BC8FE947}"/>
                </a:ext>
              </a:extLst>
            </p:cNvPr>
            <p:cNvSpPr/>
            <p:nvPr/>
          </p:nvSpPr>
          <p:spPr>
            <a:xfrm>
              <a:off x="338478" y="348744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="" xmlns:a16="http://schemas.microsoft.com/office/drawing/2014/main" id="{D158DDC3-EA57-40A6-AC44-E4AC10BD15C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5" name="직사각형 21">
            <a:extLst>
              <a:ext uri="{FF2B5EF4-FFF2-40B4-BE49-F238E27FC236}">
                <a16:creationId xmlns="" xmlns:a16="http://schemas.microsoft.com/office/drawing/2014/main" id="{91078BDD-EAE0-40A0-9647-D029A0ED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53">
            <a:extLst>
              <a:ext uri="{FF2B5EF4-FFF2-40B4-BE49-F238E27FC236}">
                <a16:creationId xmlns="" xmlns:a16="http://schemas.microsoft.com/office/drawing/2014/main" id="{BDD2C9D3-2DD3-4E11-8D39-4C5C57DB1CDC}"/>
              </a:ext>
            </a:extLst>
          </p:cNvPr>
          <p:cNvSpPr txBox="1"/>
          <p:nvPr/>
        </p:nvSpPr>
        <p:spPr>
          <a:xfrm flipH="1">
            <a:off x="192743" y="3783243"/>
            <a:ext cx="66671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216000"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㉠에 들어갈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수인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16000"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㉡에 들어갈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큰 수인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1450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16000"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따라서 ㉠과 ㉡에 알맞은 수의 합은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marL="216000"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1320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2770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8" y="38735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7" y="445230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43656</TotalTime>
  <Words>1478</Words>
  <Application>Microsoft Office PowerPoint</Application>
  <PresentationFormat>화면 슬라이드 쇼(4:3)</PresentationFormat>
  <Paragraphs>723</Paragraphs>
  <Slides>16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7454</cp:revision>
  <dcterms:created xsi:type="dcterms:W3CDTF">2008-07-15T12:19:11Z</dcterms:created>
  <dcterms:modified xsi:type="dcterms:W3CDTF">2022-03-08T04:34:22Z</dcterms:modified>
</cp:coreProperties>
</file>