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0"/>
  </p:notesMasterIdLst>
  <p:handoutMasterIdLst>
    <p:handoutMasterId r:id="rId21"/>
  </p:handoutMasterIdLst>
  <p:sldIdLst>
    <p:sldId id="782" r:id="rId2"/>
    <p:sldId id="783" r:id="rId3"/>
    <p:sldId id="1405" r:id="rId4"/>
    <p:sldId id="1387" r:id="rId5"/>
    <p:sldId id="1374" r:id="rId6"/>
    <p:sldId id="1430" r:id="rId7"/>
    <p:sldId id="1389" r:id="rId8"/>
    <p:sldId id="1421" r:id="rId9"/>
    <p:sldId id="1378" r:id="rId10"/>
    <p:sldId id="1431" r:id="rId11"/>
    <p:sldId id="1393" r:id="rId12"/>
    <p:sldId id="1381" r:id="rId13"/>
    <p:sldId id="1432" r:id="rId14"/>
    <p:sldId id="1422" r:id="rId15"/>
    <p:sldId id="1420" r:id="rId16"/>
    <p:sldId id="1434" r:id="rId17"/>
    <p:sldId id="1428" r:id="rId18"/>
    <p:sldId id="1429" r:id="rId19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D1AB"/>
    <a:srgbClr val="FEEBD9"/>
    <a:srgbClr val="FDD0A7"/>
    <a:srgbClr val="C82A63"/>
    <a:srgbClr val="95B3D7"/>
    <a:srgbClr val="FBD8D9"/>
    <a:srgbClr val="FEE3BC"/>
    <a:srgbClr val="F9EABA"/>
    <a:srgbClr val="FDDCCE"/>
    <a:srgbClr val="BFD6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20" autoAdjust="0"/>
    <p:restoredTop sz="90548" autoAdjust="0"/>
  </p:normalViewPr>
  <p:slideViewPr>
    <p:cSldViewPr>
      <p:cViewPr>
        <p:scale>
          <a:sx n="100" d="100"/>
          <a:sy n="100" d="100"/>
        </p:scale>
        <p:origin x="-1872" y="-300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172751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972343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003984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47837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577788"/>
            <a:ext cx="6904095" cy="403929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6.png"/><Relationship Id="rId7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6.png"/><Relationship Id="rId7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6.png"/><Relationship Id="rId7" Type="http://schemas.openxmlformats.org/officeDocument/2006/relationships/image" Target="../media/image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5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2790906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2022.2.16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김범수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2022.03.07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2022.03.08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674256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3230291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suhi_h_0401_06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03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수의 배열에서 규칙을 찾아볼까요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(2)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suhi_h_0401_06_0003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28263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583668" y="1016732"/>
            <a:ext cx="360992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수의 배열에서 규칙을 찾아볼까요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(2)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90~91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A46549A6-C7BB-4A5C-A881-B8E3770931FF}"/>
              </a:ext>
            </a:extLst>
          </p:cNvPr>
          <p:cNvSpPr txBox="1"/>
          <p:nvPr/>
        </p:nvSpPr>
        <p:spPr>
          <a:xfrm>
            <a:off x="2250011" y="321192"/>
            <a:ext cx="2793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수의 배열에서 규칙을 찾아볼까요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TextBox 8">
            <a:extLst>
              <a:ext uri="{FF2B5EF4-FFF2-40B4-BE49-F238E27FC236}">
                <a16:creationId xmlns:a16="http://schemas.microsoft.com/office/drawing/2014/main" xmlns="" id="{5BA9068E-C1A0-4596-A539-1D979899DE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59" name="TextBox 43">
            <a:extLst>
              <a:ext uri="{FF2B5EF4-FFF2-40B4-BE49-F238E27FC236}">
                <a16:creationId xmlns:a16="http://schemas.microsoft.com/office/drawing/2014/main" xmlns="" id="{0B22C912-3F31-4D8B-AFA3-A367407C13DC}"/>
              </a:ext>
            </a:extLst>
          </p:cNvPr>
          <p:cNvSpPr txBox="1"/>
          <p:nvPr/>
        </p:nvSpPr>
        <p:spPr>
          <a:xfrm>
            <a:off x="644499" y="1592796"/>
            <a:ext cx="637387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방향에서 규칙을 찾아보세요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9CD52B9F-903D-4AF6-AE7E-C7FB67CE37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767" y="1574056"/>
            <a:ext cx="451493" cy="451493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xmlns="" id="{0883FDF0-E911-42F1-AE25-1DF47CD050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8144" y="4689140"/>
            <a:ext cx="360000" cy="355000"/>
          </a:xfrm>
          <a:prstGeom prst="rect">
            <a:avLst/>
          </a:prstGeom>
        </p:spPr>
      </p:pic>
      <p:pic>
        <p:nvPicPr>
          <p:cNvPr id="40" name="Picture 12">
            <a:extLst>
              <a:ext uri="{FF2B5EF4-FFF2-40B4-BE49-F238E27FC236}">
                <a16:creationId xmlns:a16="http://schemas.microsoft.com/office/drawing/2014/main" xmlns="" id="{B846FE36-C5ED-4BF2-8C94-48D06F57C2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xmlns="" id="{B3E876F0-D82B-4C32-A296-FF25090E19DB}"/>
              </a:ext>
            </a:extLst>
          </p:cNvPr>
          <p:cNvGrpSpPr/>
          <p:nvPr/>
        </p:nvGrpSpPr>
        <p:grpSpPr>
          <a:xfrm>
            <a:off x="2060792" y="1977517"/>
            <a:ext cx="2770172" cy="2811416"/>
            <a:chOff x="2060792" y="1977517"/>
            <a:chExt cx="2770172" cy="2811416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xmlns="" id="{938984A6-5CB0-4B53-9F31-63E27754DA5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060792" y="1977517"/>
              <a:ext cx="2770172" cy="2811416"/>
            </a:xfrm>
            <a:prstGeom prst="rect">
              <a:avLst/>
            </a:prstGeom>
          </p:spPr>
        </p:pic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xmlns="" id="{2758DDAC-E4EC-4541-B3E4-78C88C356C26}"/>
                </a:ext>
              </a:extLst>
            </p:cNvPr>
            <p:cNvSpPr/>
            <p:nvPr/>
          </p:nvSpPr>
          <p:spPr>
            <a:xfrm>
              <a:off x="3455876" y="3020645"/>
              <a:ext cx="216024" cy="189097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사각형: 둥근 모서리 55">
              <a:extLst>
                <a:ext uri="{FF2B5EF4-FFF2-40B4-BE49-F238E27FC236}">
                  <a16:creationId xmlns:a16="http://schemas.microsoft.com/office/drawing/2014/main" xmlns="" id="{4028CA8B-C690-42E5-BDF1-1E9A257E6947}"/>
                </a:ext>
              </a:extLst>
            </p:cNvPr>
            <p:cNvSpPr/>
            <p:nvPr/>
          </p:nvSpPr>
          <p:spPr>
            <a:xfrm>
              <a:off x="2307577" y="3377130"/>
              <a:ext cx="216024" cy="189097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3">
              <a:extLst>
                <a:ext uri="{FF2B5EF4-FFF2-40B4-BE49-F238E27FC236}">
                  <a16:creationId xmlns:a16="http://schemas.microsoft.com/office/drawing/2014/main" xmlns="" id="{DD648FD2-C372-4191-8517-C09E2FA95143}"/>
                </a:ext>
              </a:extLst>
            </p:cNvPr>
            <p:cNvSpPr txBox="1"/>
            <p:nvPr/>
          </p:nvSpPr>
          <p:spPr>
            <a:xfrm flipH="1">
              <a:off x="3347630" y="2922832"/>
              <a:ext cx="347924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㉠</a:t>
              </a:r>
              <a:endParaRPr lang="en-US" altLang="ko-KR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8" name="TextBox 53">
              <a:extLst>
                <a:ext uri="{FF2B5EF4-FFF2-40B4-BE49-F238E27FC236}">
                  <a16:creationId xmlns:a16="http://schemas.microsoft.com/office/drawing/2014/main" xmlns="" id="{620B6CDB-63C4-4B10-BCCA-4AFE443AB68C}"/>
                </a:ext>
              </a:extLst>
            </p:cNvPr>
            <p:cNvSpPr txBox="1"/>
            <p:nvPr/>
          </p:nvSpPr>
          <p:spPr>
            <a:xfrm flipH="1">
              <a:off x="2237578" y="3299225"/>
              <a:ext cx="347924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㉡</a:t>
              </a:r>
              <a:endParaRPr lang="en-US" altLang="ko-KR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xmlns="" id="{EA0E8AFB-DFAE-44F8-A99A-C628A0C95EDC}"/>
              </a:ext>
            </a:extLst>
          </p:cNvPr>
          <p:cNvGrpSpPr/>
          <p:nvPr/>
        </p:nvGrpSpPr>
        <p:grpSpPr>
          <a:xfrm>
            <a:off x="192745" y="4317757"/>
            <a:ext cx="6667165" cy="919529"/>
            <a:chOff x="192745" y="4353761"/>
            <a:chExt cx="6667165" cy="919529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xmlns="" id="{80A6E1D5-9D4E-464B-A85D-C3C4C5BB4674}"/>
                </a:ext>
              </a:extLst>
            </p:cNvPr>
            <p:cNvSpPr/>
            <p:nvPr/>
          </p:nvSpPr>
          <p:spPr>
            <a:xfrm>
              <a:off x="192745" y="4527102"/>
              <a:ext cx="6667165" cy="55808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9" name="모서리가 둥근 직사각형 38">
              <a:extLst>
                <a:ext uri="{FF2B5EF4-FFF2-40B4-BE49-F238E27FC236}">
                  <a16:creationId xmlns:a16="http://schemas.microsoft.com/office/drawing/2014/main" xmlns="" id="{97093CE3-9004-4A85-A9FD-BADD00551F3F}"/>
                </a:ext>
              </a:extLst>
            </p:cNvPr>
            <p:cNvSpPr/>
            <p:nvPr/>
          </p:nvSpPr>
          <p:spPr>
            <a:xfrm>
              <a:off x="338478" y="4353761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50" name="직각 삼각형 49">
              <a:extLst>
                <a:ext uri="{FF2B5EF4-FFF2-40B4-BE49-F238E27FC236}">
                  <a16:creationId xmlns:a16="http://schemas.microsoft.com/office/drawing/2014/main" xmlns="" id="{1F6E7EA2-9F89-463B-B10A-6EBBABC45DAC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51" name="직사각형 21">
            <a:extLst>
              <a:ext uri="{FF2B5EF4-FFF2-40B4-BE49-F238E27FC236}">
                <a16:creationId xmlns:a16="http://schemas.microsoft.com/office/drawing/2014/main" xmlns="" id="{3911BBB9-A08C-4B71-A581-36F78FD0A1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2260" y="1057526"/>
            <a:ext cx="2304256" cy="823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53">
            <a:extLst>
              <a:ext uri="{FF2B5EF4-FFF2-40B4-BE49-F238E27FC236}">
                <a16:creationId xmlns:a16="http://schemas.microsoft.com/office/drawing/2014/main" xmlns="" id="{83928BB7-7BE6-4608-9CD3-544559684EB7}"/>
              </a:ext>
            </a:extLst>
          </p:cNvPr>
          <p:cNvSpPr txBox="1"/>
          <p:nvPr/>
        </p:nvSpPr>
        <p:spPr>
          <a:xfrm flipH="1">
            <a:off x="339817" y="4620933"/>
            <a:ext cx="651672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부터 시작하여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씩 커집니다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8" name="순서도: 대체 처리 37">
            <a:extLst>
              <a:ext uri="{FF2B5EF4-FFF2-40B4-BE49-F238E27FC236}">
                <a16:creationId xmlns="" xmlns:a16="http://schemas.microsoft.com/office/drawing/2014/main" id="{2D1E32F6-7178-46A8-BA03-C757F068064D}"/>
              </a:ext>
            </a:extLst>
          </p:cNvPr>
          <p:cNvSpPr/>
          <p:nvPr/>
        </p:nvSpPr>
        <p:spPr>
          <a:xfrm>
            <a:off x="3551062" y="131809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순서도: 대체 처리 40">
            <a:extLst>
              <a:ext uri="{FF2B5EF4-FFF2-40B4-BE49-F238E27FC236}">
                <a16:creationId xmlns="" xmlns:a16="http://schemas.microsoft.com/office/drawing/2014/main" id="{D3460053-C335-436B-BCA5-731255482DAE}"/>
              </a:ext>
            </a:extLst>
          </p:cNvPr>
          <p:cNvSpPr/>
          <p:nvPr/>
        </p:nvSpPr>
        <p:spPr>
          <a:xfrm>
            <a:off x="6186431" y="131809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순서도: 대체 처리 42">
            <a:extLst>
              <a:ext uri="{FF2B5EF4-FFF2-40B4-BE49-F238E27FC236}">
                <a16:creationId xmlns="" xmlns:a16="http://schemas.microsoft.com/office/drawing/2014/main" id="{D568CA77-A423-4BC8-9EF8-AF05721436FD}"/>
              </a:ext>
            </a:extLst>
          </p:cNvPr>
          <p:cNvSpPr/>
          <p:nvPr/>
        </p:nvSpPr>
        <p:spPr>
          <a:xfrm>
            <a:off x="5159611" y="131809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순서도: 대체 처리 60">
            <a:extLst>
              <a:ext uri="{FF2B5EF4-FFF2-40B4-BE49-F238E27FC236}">
                <a16:creationId xmlns="" xmlns:a16="http://schemas.microsoft.com/office/drawing/2014/main" id="{0B3F270E-AF30-42D2-9BAE-855AA4B799DD}"/>
              </a:ext>
            </a:extLst>
          </p:cNvPr>
          <p:cNvSpPr/>
          <p:nvPr/>
        </p:nvSpPr>
        <p:spPr>
          <a:xfrm>
            <a:off x="4890287" y="1318098"/>
            <a:ext cx="241257" cy="252028"/>
          </a:xfrm>
          <a:prstGeom prst="flowChartAlternateProcess">
            <a:avLst/>
          </a:prstGeom>
          <a:solidFill>
            <a:schemeClr val="accent3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순서도: 대체 처리 61">
            <a:extLst>
              <a:ext uri="{FF2B5EF4-FFF2-40B4-BE49-F238E27FC236}">
                <a16:creationId xmlns="" xmlns:a16="http://schemas.microsoft.com/office/drawing/2014/main" id="{71DE12EA-1D75-46CB-ACC0-867CC2B85350}"/>
              </a:ext>
            </a:extLst>
          </p:cNvPr>
          <p:cNvSpPr/>
          <p:nvPr/>
        </p:nvSpPr>
        <p:spPr>
          <a:xfrm>
            <a:off x="3840264" y="131809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순서도: 대체 처리 62">
            <a:extLst>
              <a:ext uri="{FF2B5EF4-FFF2-40B4-BE49-F238E27FC236}">
                <a16:creationId xmlns="" xmlns:a16="http://schemas.microsoft.com/office/drawing/2014/main" id="{30961159-D434-49E1-87D1-C9AC8C745D0D}"/>
              </a:ext>
            </a:extLst>
          </p:cNvPr>
          <p:cNvSpPr/>
          <p:nvPr/>
        </p:nvSpPr>
        <p:spPr>
          <a:xfrm>
            <a:off x="6471544" y="131809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순서도: 대체 처리 64">
            <a:extLst>
              <a:ext uri="{FF2B5EF4-FFF2-40B4-BE49-F238E27FC236}">
                <a16:creationId xmlns="" xmlns:a16="http://schemas.microsoft.com/office/drawing/2014/main" id="{235A300E-1B58-442F-9F98-387906FA584D}"/>
              </a:ext>
            </a:extLst>
          </p:cNvPr>
          <p:cNvSpPr/>
          <p:nvPr/>
        </p:nvSpPr>
        <p:spPr>
          <a:xfrm>
            <a:off x="6745749" y="131809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순서도: 대체 처리 65">
            <a:extLst>
              <a:ext uri="{FF2B5EF4-FFF2-40B4-BE49-F238E27FC236}">
                <a16:creationId xmlns:a16="http://schemas.microsoft.com/office/drawing/2014/main" xmlns="" id="{1A0532DC-29E6-4D3E-BC19-2791AE3465D4}"/>
              </a:ext>
            </a:extLst>
          </p:cNvPr>
          <p:cNvSpPr/>
          <p:nvPr/>
        </p:nvSpPr>
        <p:spPr>
          <a:xfrm>
            <a:off x="3060519" y="1318098"/>
            <a:ext cx="439601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1~3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순서도: 대체 처리 66">
            <a:extLst>
              <a:ext uri="{FF2B5EF4-FFF2-40B4-BE49-F238E27FC236}">
                <a16:creationId xmlns:a16="http://schemas.microsoft.com/office/drawing/2014/main" xmlns="" id="{1A0532DC-29E6-4D3E-BC19-2791AE3465D4}"/>
              </a:ext>
            </a:extLst>
          </p:cNvPr>
          <p:cNvSpPr/>
          <p:nvPr/>
        </p:nvSpPr>
        <p:spPr>
          <a:xfrm>
            <a:off x="4414682" y="1318098"/>
            <a:ext cx="439601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4~6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순서도: 대체 처리 67">
            <a:extLst>
              <a:ext uri="{FF2B5EF4-FFF2-40B4-BE49-F238E27FC236}">
                <a16:creationId xmlns:a16="http://schemas.microsoft.com/office/drawing/2014/main" xmlns="" id="{1A0532DC-29E6-4D3E-BC19-2791AE3465D4}"/>
              </a:ext>
            </a:extLst>
          </p:cNvPr>
          <p:cNvSpPr/>
          <p:nvPr/>
        </p:nvSpPr>
        <p:spPr>
          <a:xfrm>
            <a:off x="5710826" y="1318098"/>
            <a:ext cx="439601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7~8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순서도: 대체 처리 68">
            <a:extLst>
              <a:ext uri="{FF2B5EF4-FFF2-40B4-BE49-F238E27FC236}">
                <a16:creationId xmlns="" xmlns:a16="http://schemas.microsoft.com/office/drawing/2014/main" id="{71DE12EA-1D75-46CB-ACC0-867CC2B85350}"/>
              </a:ext>
            </a:extLst>
          </p:cNvPr>
          <p:cNvSpPr/>
          <p:nvPr/>
        </p:nvSpPr>
        <p:spPr>
          <a:xfrm>
            <a:off x="4127464" y="131809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순서도: 대체 처리 69">
            <a:extLst>
              <a:ext uri="{FF2B5EF4-FFF2-40B4-BE49-F238E27FC236}">
                <a16:creationId xmlns="" xmlns:a16="http://schemas.microsoft.com/office/drawing/2014/main" id="{D568CA77-A423-4BC8-9EF8-AF05721436FD}"/>
              </a:ext>
            </a:extLst>
          </p:cNvPr>
          <p:cNvSpPr/>
          <p:nvPr/>
        </p:nvSpPr>
        <p:spPr>
          <a:xfrm>
            <a:off x="5434783" y="131809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9615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28800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583668" y="1016732"/>
            <a:ext cx="389912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수의 배열에서 규칙을 찾아볼까요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(2)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90~91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73B4297B-4F1D-4D23-A8F6-658FAC4D8EB3}"/>
              </a:ext>
            </a:extLst>
          </p:cNvPr>
          <p:cNvSpPr txBox="1"/>
          <p:nvPr/>
        </p:nvSpPr>
        <p:spPr>
          <a:xfrm>
            <a:off x="2250011" y="321192"/>
            <a:ext cx="2793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수의 배열에서 규칙을 찾아볼까요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8">
            <a:extLst>
              <a:ext uri="{FF2B5EF4-FFF2-40B4-BE49-F238E27FC236}">
                <a16:creationId xmlns:a16="http://schemas.microsoft.com/office/drawing/2014/main" xmlns="" id="{7E08D181-B845-40C4-8226-08E8C0E59D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51" name="TextBox 43">
            <a:extLst>
              <a:ext uri="{FF2B5EF4-FFF2-40B4-BE49-F238E27FC236}">
                <a16:creationId xmlns:a16="http://schemas.microsoft.com/office/drawing/2014/main" xmlns="" id="{4D573C91-34A0-41C5-96BF-F7305AFE9A71}"/>
              </a:ext>
            </a:extLst>
          </p:cNvPr>
          <p:cNvSpPr txBox="1"/>
          <p:nvPr/>
        </p:nvSpPr>
        <p:spPr>
          <a:xfrm>
            <a:off x="644499" y="1592796"/>
            <a:ext cx="637387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세로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dirty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↓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에서 규칙을 찾아보세요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xmlns="" id="{4AE84853-AE3F-43E2-A683-2AE1D3FA6B23}"/>
              </a:ext>
            </a:extLst>
          </p:cNvPr>
          <p:cNvGrpSpPr/>
          <p:nvPr/>
        </p:nvGrpSpPr>
        <p:grpSpPr>
          <a:xfrm>
            <a:off x="2060792" y="1977517"/>
            <a:ext cx="2770172" cy="2811416"/>
            <a:chOff x="2060792" y="1977517"/>
            <a:chExt cx="2770172" cy="2811416"/>
          </a:xfrm>
        </p:grpSpPr>
        <p:pic>
          <p:nvPicPr>
            <p:cNvPr id="57" name="그림 56">
              <a:extLst>
                <a:ext uri="{FF2B5EF4-FFF2-40B4-BE49-F238E27FC236}">
                  <a16:creationId xmlns:a16="http://schemas.microsoft.com/office/drawing/2014/main" xmlns="" id="{0B915708-8987-4B17-ADAB-33A011C3B77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60792" y="1977517"/>
              <a:ext cx="2770172" cy="2811416"/>
            </a:xfrm>
            <a:prstGeom prst="rect">
              <a:avLst/>
            </a:prstGeom>
          </p:spPr>
        </p:pic>
        <p:sp>
          <p:nvSpPr>
            <p:cNvPr id="58" name="사각형: 둥근 모서리 57">
              <a:extLst>
                <a:ext uri="{FF2B5EF4-FFF2-40B4-BE49-F238E27FC236}">
                  <a16:creationId xmlns:a16="http://schemas.microsoft.com/office/drawing/2014/main" xmlns="" id="{765F0355-7173-4BC5-84B5-E46197C62728}"/>
                </a:ext>
              </a:extLst>
            </p:cNvPr>
            <p:cNvSpPr/>
            <p:nvPr/>
          </p:nvSpPr>
          <p:spPr>
            <a:xfrm>
              <a:off x="3455876" y="3020645"/>
              <a:ext cx="216024" cy="189097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사각형: 둥근 모서리 61">
              <a:extLst>
                <a:ext uri="{FF2B5EF4-FFF2-40B4-BE49-F238E27FC236}">
                  <a16:creationId xmlns:a16="http://schemas.microsoft.com/office/drawing/2014/main" xmlns="" id="{B0203CDC-A1A2-4FDE-A10B-14383F3CC144}"/>
                </a:ext>
              </a:extLst>
            </p:cNvPr>
            <p:cNvSpPr/>
            <p:nvPr/>
          </p:nvSpPr>
          <p:spPr>
            <a:xfrm>
              <a:off x="2307577" y="3377130"/>
              <a:ext cx="216024" cy="189097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53">
              <a:extLst>
                <a:ext uri="{FF2B5EF4-FFF2-40B4-BE49-F238E27FC236}">
                  <a16:creationId xmlns:a16="http://schemas.microsoft.com/office/drawing/2014/main" xmlns="" id="{9E45B187-1CE0-4482-A3A6-E8BADD49F3E9}"/>
                </a:ext>
              </a:extLst>
            </p:cNvPr>
            <p:cNvSpPr txBox="1"/>
            <p:nvPr/>
          </p:nvSpPr>
          <p:spPr>
            <a:xfrm flipH="1">
              <a:off x="3347630" y="2922832"/>
              <a:ext cx="347924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㉠</a:t>
              </a:r>
              <a:endParaRPr lang="en-US" altLang="ko-KR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4" name="TextBox 53">
              <a:extLst>
                <a:ext uri="{FF2B5EF4-FFF2-40B4-BE49-F238E27FC236}">
                  <a16:creationId xmlns:a16="http://schemas.microsoft.com/office/drawing/2014/main" xmlns="" id="{318E059F-58F8-42E5-810E-510A05E96A97}"/>
                </a:ext>
              </a:extLst>
            </p:cNvPr>
            <p:cNvSpPr txBox="1"/>
            <p:nvPr/>
          </p:nvSpPr>
          <p:spPr>
            <a:xfrm flipH="1">
              <a:off x="2237578" y="3299225"/>
              <a:ext cx="347924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㉡</a:t>
              </a:r>
              <a:endParaRPr lang="en-US" altLang="ko-KR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50" name="타원 49">
            <a:extLst>
              <a:ext uri="{FF2B5EF4-FFF2-40B4-BE49-F238E27FC236}">
                <a16:creationId xmlns:a16="http://schemas.microsoft.com/office/drawing/2014/main" xmlns="" id="{25D840AF-31C4-4A49-A9CA-840C976C98A0}"/>
              </a:ext>
            </a:extLst>
          </p:cNvPr>
          <p:cNvSpPr/>
          <p:nvPr/>
        </p:nvSpPr>
        <p:spPr>
          <a:xfrm>
            <a:off x="5634137" y="509027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순서도: 대체 처리 30">
            <a:extLst>
              <a:ext uri="{FF2B5EF4-FFF2-40B4-BE49-F238E27FC236}">
                <a16:creationId xmlns="" xmlns:a16="http://schemas.microsoft.com/office/drawing/2014/main" id="{2D1E32F6-7178-46A8-BA03-C757F068064D}"/>
              </a:ext>
            </a:extLst>
          </p:cNvPr>
          <p:cNvSpPr/>
          <p:nvPr/>
        </p:nvSpPr>
        <p:spPr>
          <a:xfrm>
            <a:off x="3551062" y="131809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순서도: 대체 처리 31">
            <a:extLst>
              <a:ext uri="{FF2B5EF4-FFF2-40B4-BE49-F238E27FC236}">
                <a16:creationId xmlns="" xmlns:a16="http://schemas.microsoft.com/office/drawing/2014/main" id="{D3460053-C335-436B-BCA5-731255482DAE}"/>
              </a:ext>
            </a:extLst>
          </p:cNvPr>
          <p:cNvSpPr/>
          <p:nvPr/>
        </p:nvSpPr>
        <p:spPr>
          <a:xfrm>
            <a:off x="6186431" y="131809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순서도: 대체 처리 39">
            <a:extLst>
              <a:ext uri="{FF2B5EF4-FFF2-40B4-BE49-F238E27FC236}">
                <a16:creationId xmlns="" xmlns:a16="http://schemas.microsoft.com/office/drawing/2014/main" id="{D568CA77-A423-4BC8-9EF8-AF05721436FD}"/>
              </a:ext>
            </a:extLst>
          </p:cNvPr>
          <p:cNvSpPr/>
          <p:nvPr/>
        </p:nvSpPr>
        <p:spPr>
          <a:xfrm>
            <a:off x="5159611" y="1318098"/>
            <a:ext cx="241257" cy="252028"/>
          </a:xfrm>
          <a:prstGeom prst="flowChartAlternateProcess">
            <a:avLst/>
          </a:prstGeom>
          <a:solidFill>
            <a:schemeClr val="accent3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순서도: 대체 처리 40">
            <a:extLst>
              <a:ext uri="{FF2B5EF4-FFF2-40B4-BE49-F238E27FC236}">
                <a16:creationId xmlns="" xmlns:a16="http://schemas.microsoft.com/office/drawing/2014/main" id="{0B3F270E-AF30-42D2-9BAE-855AA4B799DD}"/>
              </a:ext>
            </a:extLst>
          </p:cNvPr>
          <p:cNvSpPr/>
          <p:nvPr/>
        </p:nvSpPr>
        <p:spPr>
          <a:xfrm>
            <a:off x="4890287" y="131809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순서도: 대체 처리 41">
            <a:extLst>
              <a:ext uri="{FF2B5EF4-FFF2-40B4-BE49-F238E27FC236}">
                <a16:creationId xmlns="" xmlns:a16="http://schemas.microsoft.com/office/drawing/2014/main" id="{71DE12EA-1D75-46CB-ACC0-867CC2B85350}"/>
              </a:ext>
            </a:extLst>
          </p:cNvPr>
          <p:cNvSpPr/>
          <p:nvPr/>
        </p:nvSpPr>
        <p:spPr>
          <a:xfrm>
            <a:off x="3840264" y="131809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순서도: 대체 처리 42">
            <a:extLst>
              <a:ext uri="{FF2B5EF4-FFF2-40B4-BE49-F238E27FC236}">
                <a16:creationId xmlns="" xmlns:a16="http://schemas.microsoft.com/office/drawing/2014/main" id="{30961159-D434-49E1-87D1-C9AC8C745D0D}"/>
              </a:ext>
            </a:extLst>
          </p:cNvPr>
          <p:cNvSpPr/>
          <p:nvPr/>
        </p:nvSpPr>
        <p:spPr>
          <a:xfrm>
            <a:off x="6471544" y="131809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순서도: 대체 처리 46">
            <a:extLst>
              <a:ext uri="{FF2B5EF4-FFF2-40B4-BE49-F238E27FC236}">
                <a16:creationId xmlns="" xmlns:a16="http://schemas.microsoft.com/office/drawing/2014/main" id="{235A300E-1B58-442F-9F98-387906FA584D}"/>
              </a:ext>
            </a:extLst>
          </p:cNvPr>
          <p:cNvSpPr/>
          <p:nvPr/>
        </p:nvSpPr>
        <p:spPr>
          <a:xfrm>
            <a:off x="6745749" y="131809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순서도: 대체 처리 47">
            <a:extLst>
              <a:ext uri="{FF2B5EF4-FFF2-40B4-BE49-F238E27FC236}">
                <a16:creationId xmlns:a16="http://schemas.microsoft.com/office/drawing/2014/main" xmlns="" id="{1A0532DC-29E6-4D3E-BC19-2791AE3465D4}"/>
              </a:ext>
            </a:extLst>
          </p:cNvPr>
          <p:cNvSpPr/>
          <p:nvPr/>
        </p:nvSpPr>
        <p:spPr>
          <a:xfrm>
            <a:off x="3060519" y="1318098"/>
            <a:ext cx="439601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1~3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순서도: 대체 처리 54">
            <a:extLst>
              <a:ext uri="{FF2B5EF4-FFF2-40B4-BE49-F238E27FC236}">
                <a16:creationId xmlns:a16="http://schemas.microsoft.com/office/drawing/2014/main" xmlns="" id="{1A0532DC-29E6-4D3E-BC19-2791AE3465D4}"/>
              </a:ext>
            </a:extLst>
          </p:cNvPr>
          <p:cNvSpPr/>
          <p:nvPr/>
        </p:nvSpPr>
        <p:spPr>
          <a:xfrm>
            <a:off x="4414682" y="1318098"/>
            <a:ext cx="439601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4~6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순서도: 대체 처리 66">
            <a:extLst>
              <a:ext uri="{FF2B5EF4-FFF2-40B4-BE49-F238E27FC236}">
                <a16:creationId xmlns:a16="http://schemas.microsoft.com/office/drawing/2014/main" xmlns="" id="{1A0532DC-29E6-4D3E-BC19-2791AE3465D4}"/>
              </a:ext>
            </a:extLst>
          </p:cNvPr>
          <p:cNvSpPr/>
          <p:nvPr/>
        </p:nvSpPr>
        <p:spPr>
          <a:xfrm>
            <a:off x="5710826" y="1318098"/>
            <a:ext cx="439601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7~8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순서도: 대체 처리 67">
            <a:extLst>
              <a:ext uri="{FF2B5EF4-FFF2-40B4-BE49-F238E27FC236}">
                <a16:creationId xmlns="" xmlns:a16="http://schemas.microsoft.com/office/drawing/2014/main" id="{71DE12EA-1D75-46CB-ACC0-867CC2B85350}"/>
              </a:ext>
            </a:extLst>
          </p:cNvPr>
          <p:cNvSpPr/>
          <p:nvPr/>
        </p:nvSpPr>
        <p:spPr>
          <a:xfrm>
            <a:off x="4127464" y="131809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순서도: 대체 처리 68">
            <a:extLst>
              <a:ext uri="{FF2B5EF4-FFF2-40B4-BE49-F238E27FC236}">
                <a16:creationId xmlns="" xmlns:a16="http://schemas.microsoft.com/office/drawing/2014/main" id="{D568CA77-A423-4BC8-9EF8-AF05721436FD}"/>
              </a:ext>
            </a:extLst>
          </p:cNvPr>
          <p:cNvSpPr/>
          <p:nvPr/>
        </p:nvSpPr>
        <p:spPr>
          <a:xfrm>
            <a:off x="5434783" y="131809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xmlns="" id="{7920BC65-C825-4FBA-AFAB-0FB2981FE583}"/>
              </a:ext>
            </a:extLst>
          </p:cNvPr>
          <p:cNvSpPr/>
          <p:nvPr/>
        </p:nvSpPr>
        <p:spPr bwMode="auto">
          <a:xfrm>
            <a:off x="2452231" y="4904071"/>
            <a:ext cx="226378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씩 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커집니다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" name="그림 70">
            <a:extLst>
              <a:ext uri="{FF2B5EF4-FFF2-40B4-BE49-F238E27FC236}">
                <a16:creationId xmlns:a16="http://schemas.microsoft.com/office/drawing/2014/main" xmlns="" id="{67157597-5064-46B6-BC00-C3DABC129D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7130" y="4761148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8559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8">
            <a:extLst>
              <a:ext uri="{FF2B5EF4-FFF2-40B4-BE49-F238E27FC236}">
                <a16:creationId xmlns:a16="http://schemas.microsoft.com/office/drawing/2014/main" xmlns="" id="{451FBCDE-0542-421B-86BF-047B28F0B0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75" y="1628878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583667" y="1016732"/>
            <a:ext cx="3899129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수의 배열에서 규칙을 찾아볼까요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(2)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90~91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73B4297B-4F1D-4D23-A8F6-658FAC4D8EB3}"/>
              </a:ext>
            </a:extLst>
          </p:cNvPr>
          <p:cNvSpPr txBox="1"/>
          <p:nvPr/>
        </p:nvSpPr>
        <p:spPr>
          <a:xfrm>
            <a:off x="2250011" y="321192"/>
            <a:ext cx="2793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수의 배열에서 규칙을 찾아볼까요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8">
            <a:extLst>
              <a:ext uri="{FF2B5EF4-FFF2-40B4-BE49-F238E27FC236}">
                <a16:creationId xmlns:a16="http://schemas.microsoft.com/office/drawing/2014/main" xmlns="" id="{7E08D181-B845-40C4-8226-08E8C0E59D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55" name="TextBox 43">
            <a:extLst>
              <a:ext uri="{FF2B5EF4-FFF2-40B4-BE49-F238E27FC236}">
                <a16:creationId xmlns:a16="http://schemas.microsoft.com/office/drawing/2014/main" xmlns="" id="{735F9884-5D43-48E6-BBF1-334AF051E871}"/>
              </a:ext>
            </a:extLst>
          </p:cNvPr>
          <p:cNvSpPr txBox="1"/>
          <p:nvPr/>
        </p:nvSpPr>
        <p:spPr>
          <a:xfrm>
            <a:off x="644499" y="1604119"/>
            <a:ext cx="615974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㉠과 ㉡에 알맞은 수의 합을 구해 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xmlns="" id="{C549F971-4E5E-42E3-838F-CCD92B392427}"/>
              </a:ext>
            </a:extLst>
          </p:cNvPr>
          <p:cNvGrpSpPr/>
          <p:nvPr/>
        </p:nvGrpSpPr>
        <p:grpSpPr>
          <a:xfrm>
            <a:off x="2060792" y="1977517"/>
            <a:ext cx="2770172" cy="2811416"/>
            <a:chOff x="2060792" y="1977517"/>
            <a:chExt cx="2770172" cy="2811416"/>
          </a:xfrm>
        </p:grpSpPr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xmlns="" id="{4D0307E6-B5AD-4F25-964D-4256C71C71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60792" y="1977517"/>
              <a:ext cx="2770172" cy="2811416"/>
            </a:xfrm>
            <a:prstGeom prst="rect">
              <a:avLst/>
            </a:prstGeom>
          </p:spPr>
        </p:pic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xmlns="" id="{84A6ECA6-4D2A-48C3-8904-8B96171F7275}"/>
                </a:ext>
              </a:extLst>
            </p:cNvPr>
            <p:cNvSpPr/>
            <p:nvPr/>
          </p:nvSpPr>
          <p:spPr>
            <a:xfrm>
              <a:off x="3455876" y="3020645"/>
              <a:ext cx="216024" cy="189097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xmlns="" id="{506EAC96-F3B8-4F0C-A741-E207918A33DD}"/>
                </a:ext>
              </a:extLst>
            </p:cNvPr>
            <p:cNvSpPr/>
            <p:nvPr/>
          </p:nvSpPr>
          <p:spPr>
            <a:xfrm>
              <a:off x="2307577" y="3377130"/>
              <a:ext cx="216024" cy="189097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3">
              <a:extLst>
                <a:ext uri="{FF2B5EF4-FFF2-40B4-BE49-F238E27FC236}">
                  <a16:creationId xmlns:a16="http://schemas.microsoft.com/office/drawing/2014/main" xmlns="" id="{5EDE4274-B94C-4339-BFCB-DEF3ADB53649}"/>
                </a:ext>
              </a:extLst>
            </p:cNvPr>
            <p:cNvSpPr txBox="1"/>
            <p:nvPr/>
          </p:nvSpPr>
          <p:spPr>
            <a:xfrm flipH="1">
              <a:off x="3347630" y="2922832"/>
              <a:ext cx="347924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㉠</a:t>
              </a:r>
              <a:endParaRPr lang="en-US" altLang="ko-KR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xmlns="" id="{D5F81839-D98A-40A2-A7E4-26E874C1CB0D}"/>
                </a:ext>
              </a:extLst>
            </p:cNvPr>
            <p:cNvSpPr txBox="1"/>
            <p:nvPr/>
          </p:nvSpPr>
          <p:spPr>
            <a:xfrm flipH="1">
              <a:off x="2237578" y="3299225"/>
              <a:ext cx="347924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㉡</a:t>
              </a:r>
              <a:endParaRPr lang="en-US" altLang="ko-KR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DF65C45A-E375-4C8D-8E23-D1C9116C95E3}"/>
              </a:ext>
            </a:extLst>
          </p:cNvPr>
          <p:cNvSpPr/>
          <p:nvPr/>
        </p:nvSpPr>
        <p:spPr bwMode="auto">
          <a:xfrm>
            <a:off x="3095836" y="4832063"/>
            <a:ext cx="900100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43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xmlns="" id="{2E600BE0-C4E0-462D-AE45-C05704D406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5936" y="4689140"/>
            <a:ext cx="360000" cy="355000"/>
          </a:xfrm>
          <a:prstGeom prst="rect">
            <a:avLst/>
          </a:prstGeom>
        </p:spPr>
      </p:pic>
      <p:sp>
        <p:nvSpPr>
          <p:cNvPr id="37" name="순서도: 대체 처리 36">
            <a:extLst>
              <a:ext uri="{FF2B5EF4-FFF2-40B4-BE49-F238E27FC236}">
                <a16:creationId xmlns="" xmlns:a16="http://schemas.microsoft.com/office/drawing/2014/main" id="{2D1E32F6-7178-46A8-BA03-C757F068064D}"/>
              </a:ext>
            </a:extLst>
          </p:cNvPr>
          <p:cNvSpPr/>
          <p:nvPr/>
        </p:nvSpPr>
        <p:spPr>
          <a:xfrm>
            <a:off x="3551062" y="131809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순서도: 대체 처리 37">
            <a:extLst>
              <a:ext uri="{FF2B5EF4-FFF2-40B4-BE49-F238E27FC236}">
                <a16:creationId xmlns="" xmlns:a16="http://schemas.microsoft.com/office/drawing/2014/main" id="{D3460053-C335-436B-BCA5-731255482DAE}"/>
              </a:ext>
            </a:extLst>
          </p:cNvPr>
          <p:cNvSpPr/>
          <p:nvPr/>
        </p:nvSpPr>
        <p:spPr>
          <a:xfrm>
            <a:off x="6186431" y="131809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순서도: 대체 처리 38">
            <a:extLst>
              <a:ext uri="{FF2B5EF4-FFF2-40B4-BE49-F238E27FC236}">
                <a16:creationId xmlns="" xmlns:a16="http://schemas.microsoft.com/office/drawing/2014/main" id="{D568CA77-A423-4BC8-9EF8-AF05721436FD}"/>
              </a:ext>
            </a:extLst>
          </p:cNvPr>
          <p:cNvSpPr/>
          <p:nvPr/>
        </p:nvSpPr>
        <p:spPr>
          <a:xfrm>
            <a:off x="5159611" y="131809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순서도: 대체 처리 39">
            <a:extLst>
              <a:ext uri="{FF2B5EF4-FFF2-40B4-BE49-F238E27FC236}">
                <a16:creationId xmlns="" xmlns:a16="http://schemas.microsoft.com/office/drawing/2014/main" id="{0B3F270E-AF30-42D2-9BAE-855AA4B799DD}"/>
              </a:ext>
            </a:extLst>
          </p:cNvPr>
          <p:cNvSpPr/>
          <p:nvPr/>
        </p:nvSpPr>
        <p:spPr>
          <a:xfrm>
            <a:off x="4890287" y="131809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순서도: 대체 처리 40">
            <a:extLst>
              <a:ext uri="{FF2B5EF4-FFF2-40B4-BE49-F238E27FC236}">
                <a16:creationId xmlns="" xmlns:a16="http://schemas.microsoft.com/office/drawing/2014/main" id="{71DE12EA-1D75-46CB-ACC0-867CC2B85350}"/>
              </a:ext>
            </a:extLst>
          </p:cNvPr>
          <p:cNvSpPr/>
          <p:nvPr/>
        </p:nvSpPr>
        <p:spPr>
          <a:xfrm>
            <a:off x="3840264" y="131809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순서도: 대체 처리 41">
            <a:extLst>
              <a:ext uri="{FF2B5EF4-FFF2-40B4-BE49-F238E27FC236}">
                <a16:creationId xmlns="" xmlns:a16="http://schemas.microsoft.com/office/drawing/2014/main" id="{30961159-D434-49E1-87D1-C9AC8C745D0D}"/>
              </a:ext>
            </a:extLst>
          </p:cNvPr>
          <p:cNvSpPr/>
          <p:nvPr/>
        </p:nvSpPr>
        <p:spPr>
          <a:xfrm>
            <a:off x="6471544" y="131809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순서도: 대체 처리 52">
            <a:extLst>
              <a:ext uri="{FF2B5EF4-FFF2-40B4-BE49-F238E27FC236}">
                <a16:creationId xmlns="" xmlns:a16="http://schemas.microsoft.com/office/drawing/2014/main" id="{235A300E-1B58-442F-9F98-387906FA584D}"/>
              </a:ext>
            </a:extLst>
          </p:cNvPr>
          <p:cNvSpPr/>
          <p:nvPr/>
        </p:nvSpPr>
        <p:spPr>
          <a:xfrm>
            <a:off x="6745749" y="131809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순서도: 대체 처리 57">
            <a:extLst>
              <a:ext uri="{FF2B5EF4-FFF2-40B4-BE49-F238E27FC236}">
                <a16:creationId xmlns:a16="http://schemas.microsoft.com/office/drawing/2014/main" xmlns="" id="{1A0532DC-29E6-4D3E-BC19-2791AE3465D4}"/>
              </a:ext>
            </a:extLst>
          </p:cNvPr>
          <p:cNvSpPr/>
          <p:nvPr/>
        </p:nvSpPr>
        <p:spPr>
          <a:xfrm>
            <a:off x="3060519" y="1318098"/>
            <a:ext cx="439601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1~3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순서도: 대체 처리 58">
            <a:extLst>
              <a:ext uri="{FF2B5EF4-FFF2-40B4-BE49-F238E27FC236}">
                <a16:creationId xmlns:a16="http://schemas.microsoft.com/office/drawing/2014/main" xmlns="" id="{1A0532DC-29E6-4D3E-BC19-2791AE3465D4}"/>
              </a:ext>
            </a:extLst>
          </p:cNvPr>
          <p:cNvSpPr/>
          <p:nvPr/>
        </p:nvSpPr>
        <p:spPr>
          <a:xfrm>
            <a:off x="4414682" y="1318098"/>
            <a:ext cx="439601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4~6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순서도: 대체 처리 59">
            <a:extLst>
              <a:ext uri="{FF2B5EF4-FFF2-40B4-BE49-F238E27FC236}">
                <a16:creationId xmlns:a16="http://schemas.microsoft.com/office/drawing/2014/main" xmlns="" id="{1A0532DC-29E6-4D3E-BC19-2791AE3465D4}"/>
              </a:ext>
            </a:extLst>
          </p:cNvPr>
          <p:cNvSpPr/>
          <p:nvPr/>
        </p:nvSpPr>
        <p:spPr>
          <a:xfrm>
            <a:off x="5710826" y="1318098"/>
            <a:ext cx="439601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7~8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순서도: 대체 처리 61">
            <a:extLst>
              <a:ext uri="{FF2B5EF4-FFF2-40B4-BE49-F238E27FC236}">
                <a16:creationId xmlns="" xmlns:a16="http://schemas.microsoft.com/office/drawing/2014/main" id="{71DE12EA-1D75-46CB-ACC0-867CC2B85350}"/>
              </a:ext>
            </a:extLst>
          </p:cNvPr>
          <p:cNvSpPr/>
          <p:nvPr/>
        </p:nvSpPr>
        <p:spPr>
          <a:xfrm>
            <a:off x="4127464" y="131809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순서도: 대체 처리 62">
            <a:extLst>
              <a:ext uri="{FF2B5EF4-FFF2-40B4-BE49-F238E27FC236}">
                <a16:creationId xmlns="" xmlns:a16="http://schemas.microsoft.com/office/drawing/2014/main" id="{D568CA77-A423-4BC8-9EF8-AF05721436FD}"/>
              </a:ext>
            </a:extLst>
          </p:cNvPr>
          <p:cNvSpPr/>
          <p:nvPr/>
        </p:nvSpPr>
        <p:spPr>
          <a:xfrm>
            <a:off x="5434783" y="1318098"/>
            <a:ext cx="241257" cy="252028"/>
          </a:xfrm>
          <a:prstGeom prst="flowChartAlternateProcess">
            <a:avLst/>
          </a:prstGeom>
          <a:solidFill>
            <a:schemeClr val="accent3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12">
            <a:extLst>
              <a:ext uri="{FF2B5EF4-FFF2-40B4-BE49-F238E27FC236}">
                <a16:creationId xmlns:a16="http://schemas.microsoft.com/office/drawing/2014/main" xmlns="" id="{6E1010B1-B60B-4C42-A21C-7E200101A4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타원 65">
            <a:extLst>
              <a:ext uri="{FF2B5EF4-FFF2-40B4-BE49-F238E27FC236}">
                <a16:creationId xmlns:a16="http://schemas.microsoft.com/office/drawing/2014/main" xmlns="" id="{19E6DA4D-BAF3-4405-B16C-A07441DA7EFC}"/>
              </a:ext>
            </a:extLst>
          </p:cNvPr>
          <p:cNvSpPr/>
          <p:nvPr/>
        </p:nvSpPr>
        <p:spPr>
          <a:xfrm>
            <a:off x="4624849" y="509027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xmlns="" id="{9E08DD6B-D6FE-442A-BA67-16E4C22A683D}"/>
              </a:ext>
            </a:extLst>
          </p:cNvPr>
          <p:cNvSpPr/>
          <p:nvPr/>
        </p:nvSpPr>
        <p:spPr>
          <a:xfrm>
            <a:off x="5634137" y="509027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4BBB9D1E-2063-429B-B25B-09288B553DF2}"/>
              </a:ext>
            </a:extLst>
          </p:cNvPr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83622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8">
            <a:extLst>
              <a:ext uri="{FF2B5EF4-FFF2-40B4-BE49-F238E27FC236}">
                <a16:creationId xmlns:a16="http://schemas.microsoft.com/office/drawing/2014/main" xmlns="" id="{451FBCDE-0542-421B-86BF-047B28F0B0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75" y="1628878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583667" y="1016732"/>
            <a:ext cx="3899129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수의 배열에서 규칙을 찾아볼까요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(2)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90~91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73B4297B-4F1D-4D23-A8F6-658FAC4D8EB3}"/>
              </a:ext>
            </a:extLst>
          </p:cNvPr>
          <p:cNvSpPr txBox="1"/>
          <p:nvPr/>
        </p:nvSpPr>
        <p:spPr>
          <a:xfrm>
            <a:off x="2250011" y="321192"/>
            <a:ext cx="2793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수의 배열에서 규칙을 찾아볼까요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8">
            <a:extLst>
              <a:ext uri="{FF2B5EF4-FFF2-40B4-BE49-F238E27FC236}">
                <a16:creationId xmlns:a16="http://schemas.microsoft.com/office/drawing/2014/main" xmlns="" id="{7E08D181-B845-40C4-8226-08E8C0E59D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55" name="TextBox 43">
            <a:extLst>
              <a:ext uri="{FF2B5EF4-FFF2-40B4-BE49-F238E27FC236}">
                <a16:creationId xmlns:a16="http://schemas.microsoft.com/office/drawing/2014/main" xmlns="" id="{735F9884-5D43-48E6-BBF1-334AF051E871}"/>
              </a:ext>
            </a:extLst>
          </p:cNvPr>
          <p:cNvSpPr txBox="1"/>
          <p:nvPr/>
        </p:nvSpPr>
        <p:spPr>
          <a:xfrm>
            <a:off x="644499" y="1604119"/>
            <a:ext cx="615974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㉠과 ㉡에 알맞은 수의 합을 구해 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1" name="Picture 12">
            <a:extLst>
              <a:ext uri="{FF2B5EF4-FFF2-40B4-BE49-F238E27FC236}">
                <a16:creationId xmlns:a16="http://schemas.microsoft.com/office/drawing/2014/main" xmlns="" id="{809BABAC-EA03-4705-BF2E-155EF3B26B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5" name="그룹 34">
            <a:extLst>
              <a:ext uri="{FF2B5EF4-FFF2-40B4-BE49-F238E27FC236}">
                <a16:creationId xmlns:a16="http://schemas.microsoft.com/office/drawing/2014/main" xmlns="" id="{C549F971-4E5E-42E3-838F-CCD92B392427}"/>
              </a:ext>
            </a:extLst>
          </p:cNvPr>
          <p:cNvGrpSpPr/>
          <p:nvPr/>
        </p:nvGrpSpPr>
        <p:grpSpPr>
          <a:xfrm>
            <a:off x="2060792" y="1977517"/>
            <a:ext cx="2770172" cy="2811416"/>
            <a:chOff x="2060792" y="1977517"/>
            <a:chExt cx="2770172" cy="2811416"/>
          </a:xfrm>
        </p:grpSpPr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xmlns="" id="{4D0307E6-B5AD-4F25-964D-4256C71C71B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060792" y="1977517"/>
              <a:ext cx="2770172" cy="2811416"/>
            </a:xfrm>
            <a:prstGeom prst="rect">
              <a:avLst/>
            </a:prstGeom>
          </p:spPr>
        </p:pic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xmlns="" id="{84A6ECA6-4D2A-48C3-8904-8B96171F7275}"/>
                </a:ext>
              </a:extLst>
            </p:cNvPr>
            <p:cNvSpPr/>
            <p:nvPr/>
          </p:nvSpPr>
          <p:spPr>
            <a:xfrm>
              <a:off x="3455876" y="3020645"/>
              <a:ext cx="216024" cy="189097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xmlns="" id="{506EAC96-F3B8-4F0C-A741-E207918A33DD}"/>
                </a:ext>
              </a:extLst>
            </p:cNvPr>
            <p:cNvSpPr/>
            <p:nvPr/>
          </p:nvSpPr>
          <p:spPr>
            <a:xfrm>
              <a:off x="2307577" y="3377130"/>
              <a:ext cx="216024" cy="189097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3">
              <a:extLst>
                <a:ext uri="{FF2B5EF4-FFF2-40B4-BE49-F238E27FC236}">
                  <a16:creationId xmlns:a16="http://schemas.microsoft.com/office/drawing/2014/main" xmlns="" id="{5EDE4274-B94C-4339-BFCB-DEF3ADB53649}"/>
                </a:ext>
              </a:extLst>
            </p:cNvPr>
            <p:cNvSpPr txBox="1"/>
            <p:nvPr/>
          </p:nvSpPr>
          <p:spPr>
            <a:xfrm flipH="1">
              <a:off x="3347630" y="2922832"/>
              <a:ext cx="347924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㉠</a:t>
              </a:r>
              <a:endParaRPr lang="en-US" altLang="ko-KR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xmlns="" id="{D5F81839-D98A-40A2-A7E4-26E874C1CB0D}"/>
                </a:ext>
              </a:extLst>
            </p:cNvPr>
            <p:cNvSpPr txBox="1"/>
            <p:nvPr/>
          </p:nvSpPr>
          <p:spPr>
            <a:xfrm flipH="1">
              <a:off x="2237578" y="3299225"/>
              <a:ext cx="347924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㉡</a:t>
              </a:r>
              <a:endParaRPr lang="en-US" altLang="ko-KR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DF65C45A-E375-4C8D-8E23-D1C9116C95E3}"/>
              </a:ext>
            </a:extLst>
          </p:cNvPr>
          <p:cNvSpPr/>
          <p:nvPr/>
        </p:nvSpPr>
        <p:spPr bwMode="auto">
          <a:xfrm>
            <a:off x="3095836" y="4832063"/>
            <a:ext cx="900100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43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xmlns="" id="{2E600BE0-C4E0-462D-AE45-C05704D406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15936" y="4689140"/>
            <a:ext cx="360000" cy="355000"/>
          </a:xfrm>
          <a:prstGeom prst="rect">
            <a:avLst/>
          </a:prstGeom>
        </p:spPr>
      </p:pic>
      <p:grpSp>
        <p:nvGrpSpPr>
          <p:cNvPr id="37" name="그룹 36">
            <a:extLst>
              <a:ext uri="{FF2B5EF4-FFF2-40B4-BE49-F238E27FC236}">
                <a16:creationId xmlns:a16="http://schemas.microsoft.com/office/drawing/2014/main" xmlns="" id="{2AEB3ED3-BA23-41D0-A480-06122795406B}"/>
              </a:ext>
            </a:extLst>
          </p:cNvPr>
          <p:cNvGrpSpPr/>
          <p:nvPr/>
        </p:nvGrpSpPr>
        <p:grpSpPr>
          <a:xfrm>
            <a:off x="192745" y="4024139"/>
            <a:ext cx="6667165" cy="1213147"/>
            <a:chOff x="192745" y="4060143"/>
            <a:chExt cx="6667165" cy="1213147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xmlns="" id="{08043F35-6F80-45B1-8786-73EF3140286F}"/>
                </a:ext>
              </a:extLst>
            </p:cNvPr>
            <p:cNvSpPr/>
            <p:nvPr/>
          </p:nvSpPr>
          <p:spPr>
            <a:xfrm>
              <a:off x="192745" y="4208908"/>
              <a:ext cx="6667165" cy="87627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9" name="모서리가 둥근 직사각형 38">
              <a:extLst>
                <a:ext uri="{FF2B5EF4-FFF2-40B4-BE49-F238E27FC236}">
                  <a16:creationId xmlns:a16="http://schemas.microsoft.com/office/drawing/2014/main" xmlns="" id="{D309C700-4F01-412A-AD66-F830ED3D1CDB}"/>
                </a:ext>
              </a:extLst>
            </p:cNvPr>
            <p:cNvSpPr/>
            <p:nvPr/>
          </p:nvSpPr>
          <p:spPr>
            <a:xfrm>
              <a:off x="338478" y="4060143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40" name="직각 삼각형 39">
              <a:extLst>
                <a:ext uri="{FF2B5EF4-FFF2-40B4-BE49-F238E27FC236}">
                  <a16:creationId xmlns:a16="http://schemas.microsoft.com/office/drawing/2014/main" xmlns="" id="{AA8B04C6-22D1-4C9F-9827-F25535825F92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41" name="직사각형 21">
            <a:extLst>
              <a:ext uri="{FF2B5EF4-FFF2-40B4-BE49-F238E27FC236}">
                <a16:creationId xmlns:a16="http://schemas.microsoft.com/office/drawing/2014/main" xmlns="" id="{FF58EF0F-CA0E-4A6A-B376-31E22EA9E9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2260" y="1057526"/>
            <a:ext cx="2304256" cy="823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53">
            <a:extLst>
              <a:ext uri="{FF2B5EF4-FFF2-40B4-BE49-F238E27FC236}">
                <a16:creationId xmlns:a16="http://schemas.microsoft.com/office/drawing/2014/main" xmlns="" id="{51A1E736-6E05-4D4C-9633-8795E8C40863}"/>
              </a:ext>
            </a:extLst>
          </p:cNvPr>
          <p:cNvSpPr txBox="1"/>
          <p:nvPr/>
        </p:nvSpPr>
        <p:spPr>
          <a:xfrm flipH="1">
            <a:off x="251520" y="4298167"/>
            <a:ext cx="651672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㉠에 알맞은 수는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11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이고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㉡에 알맞은 수는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32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이므로 두 수의 합은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43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5" name="순서도: 대체 처리 44">
            <a:extLst>
              <a:ext uri="{FF2B5EF4-FFF2-40B4-BE49-F238E27FC236}">
                <a16:creationId xmlns="" xmlns:a16="http://schemas.microsoft.com/office/drawing/2014/main" id="{2D1E32F6-7178-46A8-BA03-C757F068064D}"/>
              </a:ext>
            </a:extLst>
          </p:cNvPr>
          <p:cNvSpPr/>
          <p:nvPr/>
        </p:nvSpPr>
        <p:spPr>
          <a:xfrm>
            <a:off x="3551062" y="131809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순서도: 대체 처리 46">
            <a:extLst>
              <a:ext uri="{FF2B5EF4-FFF2-40B4-BE49-F238E27FC236}">
                <a16:creationId xmlns="" xmlns:a16="http://schemas.microsoft.com/office/drawing/2014/main" id="{D3460053-C335-436B-BCA5-731255482DAE}"/>
              </a:ext>
            </a:extLst>
          </p:cNvPr>
          <p:cNvSpPr/>
          <p:nvPr/>
        </p:nvSpPr>
        <p:spPr>
          <a:xfrm>
            <a:off x="6186431" y="131809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순서도: 대체 처리 52">
            <a:extLst>
              <a:ext uri="{FF2B5EF4-FFF2-40B4-BE49-F238E27FC236}">
                <a16:creationId xmlns="" xmlns:a16="http://schemas.microsoft.com/office/drawing/2014/main" id="{D568CA77-A423-4BC8-9EF8-AF05721436FD}"/>
              </a:ext>
            </a:extLst>
          </p:cNvPr>
          <p:cNvSpPr/>
          <p:nvPr/>
        </p:nvSpPr>
        <p:spPr>
          <a:xfrm>
            <a:off x="5159611" y="131809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순서도: 대체 처리 57">
            <a:extLst>
              <a:ext uri="{FF2B5EF4-FFF2-40B4-BE49-F238E27FC236}">
                <a16:creationId xmlns="" xmlns:a16="http://schemas.microsoft.com/office/drawing/2014/main" id="{0B3F270E-AF30-42D2-9BAE-855AA4B799DD}"/>
              </a:ext>
            </a:extLst>
          </p:cNvPr>
          <p:cNvSpPr/>
          <p:nvPr/>
        </p:nvSpPr>
        <p:spPr>
          <a:xfrm>
            <a:off x="4890287" y="131809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순서도: 대체 처리 58">
            <a:extLst>
              <a:ext uri="{FF2B5EF4-FFF2-40B4-BE49-F238E27FC236}">
                <a16:creationId xmlns="" xmlns:a16="http://schemas.microsoft.com/office/drawing/2014/main" id="{71DE12EA-1D75-46CB-ACC0-867CC2B85350}"/>
              </a:ext>
            </a:extLst>
          </p:cNvPr>
          <p:cNvSpPr/>
          <p:nvPr/>
        </p:nvSpPr>
        <p:spPr>
          <a:xfrm>
            <a:off x="3840264" y="131809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순서도: 대체 처리 59">
            <a:extLst>
              <a:ext uri="{FF2B5EF4-FFF2-40B4-BE49-F238E27FC236}">
                <a16:creationId xmlns="" xmlns:a16="http://schemas.microsoft.com/office/drawing/2014/main" id="{30961159-D434-49E1-87D1-C9AC8C745D0D}"/>
              </a:ext>
            </a:extLst>
          </p:cNvPr>
          <p:cNvSpPr/>
          <p:nvPr/>
        </p:nvSpPr>
        <p:spPr>
          <a:xfrm>
            <a:off x="6471544" y="131809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순서도: 대체 처리 61">
            <a:extLst>
              <a:ext uri="{FF2B5EF4-FFF2-40B4-BE49-F238E27FC236}">
                <a16:creationId xmlns="" xmlns:a16="http://schemas.microsoft.com/office/drawing/2014/main" id="{235A300E-1B58-442F-9F98-387906FA584D}"/>
              </a:ext>
            </a:extLst>
          </p:cNvPr>
          <p:cNvSpPr/>
          <p:nvPr/>
        </p:nvSpPr>
        <p:spPr>
          <a:xfrm>
            <a:off x="6745749" y="131809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순서도: 대체 처리 62">
            <a:extLst>
              <a:ext uri="{FF2B5EF4-FFF2-40B4-BE49-F238E27FC236}">
                <a16:creationId xmlns:a16="http://schemas.microsoft.com/office/drawing/2014/main" xmlns="" id="{1A0532DC-29E6-4D3E-BC19-2791AE3465D4}"/>
              </a:ext>
            </a:extLst>
          </p:cNvPr>
          <p:cNvSpPr/>
          <p:nvPr/>
        </p:nvSpPr>
        <p:spPr>
          <a:xfrm>
            <a:off x="3060519" y="1318098"/>
            <a:ext cx="439601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1~3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순서도: 대체 처리 63">
            <a:extLst>
              <a:ext uri="{FF2B5EF4-FFF2-40B4-BE49-F238E27FC236}">
                <a16:creationId xmlns:a16="http://schemas.microsoft.com/office/drawing/2014/main" xmlns="" id="{1A0532DC-29E6-4D3E-BC19-2791AE3465D4}"/>
              </a:ext>
            </a:extLst>
          </p:cNvPr>
          <p:cNvSpPr/>
          <p:nvPr/>
        </p:nvSpPr>
        <p:spPr>
          <a:xfrm>
            <a:off x="4414682" y="1318098"/>
            <a:ext cx="439601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4~6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순서도: 대체 처리 64">
            <a:extLst>
              <a:ext uri="{FF2B5EF4-FFF2-40B4-BE49-F238E27FC236}">
                <a16:creationId xmlns:a16="http://schemas.microsoft.com/office/drawing/2014/main" xmlns="" id="{1A0532DC-29E6-4D3E-BC19-2791AE3465D4}"/>
              </a:ext>
            </a:extLst>
          </p:cNvPr>
          <p:cNvSpPr/>
          <p:nvPr/>
        </p:nvSpPr>
        <p:spPr>
          <a:xfrm>
            <a:off x="5710826" y="1318098"/>
            <a:ext cx="439601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7~8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순서도: 대체 처리 65">
            <a:extLst>
              <a:ext uri="{FF2B5EF4-FFF2-40B4-BE49-F238E27FC236}">
                <a16:creationId xmlns="" xmlns:a16="http://schemas.microsoft.com/office/drawing/2014/main" id="{71DE12EA-1D75-46CB-ACC0-867CC2B85350}"/>
              </a:ext>
            </a:extLst>
          </p:cNvPr>
          <p:cNvSpPr/>
          <p:nvPr/>
        </p:nvSpPr>
        <p:spPr>
          <a:xfrm>
            <a:off x="4127464" y="131809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순서도: 대체 처리 66">
            <a:extLst>
              <a:ext uri="{FF2B5EF4-FFF2-40B4-BE49-F238E27FC236}">
                <a16:creationId xmlns="" xmlns:a16="http://schemas.microsoft.com/office/drawing/2014/main" id="{D568CA77-A423-4BC8-9EF8-AF05721436FD}"/>
              </a:ext>
            </a:extLst>
          </p:cNvPr>
          <p:cNvSpPr/>
          <p:nvPr/>
        </p:nvSpPr>
        <p:spPr>
          <a:xfrm>
            <a:off x="5434783" y="1318098"/>
            <a:ext cx="241257" cy="252028"/>
          </a:xfrm>
          <a:prstGeom prst="flowChartAlternateProcess">
            <a:avLst/>
          </a:prstGeom>
          <a:solidFill>
            <a:schemeClr val="accent3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12845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583668" y="1016732"/>
            <a:ext cx="389912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수의 배열에서 규칙을 찾아볼까요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(2)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90~91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FA835E79-A538-49C3-81EB-93F05498A909}"/>
              </a:ext>
            </a:extLst>
          </p:cNvPr>
          <p:cNvSpPr txBox="1"/>
          <p:nvPr/>
        </p:nvSpPr>
        <p:spPr>
          <a:xfrm>
            <a:off x="2250011" y="321192"/>
            <a:ext cx="2793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수의 배열에서 규칙을 찾아볼까요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8">
            <a:extLst>
              <a:ext uri="{FF2B5EF4-FFF2-40B4-BE49-F238E27FC236}">
                <a16:creationId xmlns:a16="http://schemas.microsoft.com/office/drawing/2014/main" xmlns="" id="{7F7F8D06-DAF4-49A2-A720-AC9ED63E2B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25" name="순서도: 대체 처리 24">
            <a:extLst>
              <a:ext uri="{FF2B5EF4-FFF2-40B4-BE49-F238E27FC236}">
                <a16:creationId xmlns="" xmlns:a16="http://schemas.microsoft.com/office/drawing/2014/main" id="{2D1E32F6-7178-46A8-BA03-C757F068064D}"/>
              </a:ext>
            </a:extLst>
          </p:cNvPr>
          <p:cNvSpPr/>
          <p:nvPr/>
        </p:nvSpPr>
        <p:spPr>
          <a:xfrm>
            <a:off x="3551062" y="131809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순서도: 대체 처리 25">
            <a:extLst>
              <a:ext uri="{FF2B5EF4-FFF2-40B4-BE49-F238E27FC236}">
                <a16:creationId xmlns="" xmlns:a16="http://schemas.microsoft.com/office/drawing/2014/main" id="{D3460053-C335-436B-BCA5-731255482DAE}"/>
              </a:ext>
            </a:extLst>
          </p:cNvPr>
          <p:cNvSpPr/>
          <p:nvPr/>
        </p:nvSpPr>
        <p:spPr>
          <a:xfrm>
            <a:off x="6186431" y="131809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순서도: 대체 처리 26">
            <a:extLst>
              <a:ext uri="{FF2B5EF4-FFF2-40B4-BE49-F238E27FC236}">
                <a16:creationId xmlns="" xmlns:a16="http://schemas.microsoft.com/office/drawing/2014/main" id="{D568CA77-A423-4BC8-9EF8-AF05721436FD}"/>
              </a:ext>
            </a:extLst>
          </p:cNvPr>
          <p:cNvSpPr/>
          <p:nvPr/>
        </p:nvSpPr>
        <p:spPr>
          <a:xfrm>
            <a:off x="5159611" y="131809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순서도: 대체 처리 27">
            <a:extLst>
              <a:ext uri="{FF2B5EF4-FFF2-40B4-BE49-F238E27FC236}">
                <a16:creationId xmlns="" xmlns:a16="http://schemas.microsoft.com/office/drawing/2014/main" id="{0B3F270E-AF30-42D2-9BAE-855AA4B799DD}"/>
              </a:ext>
            </a:extLst>
          </p:cNvPr>
          <p:cNvSpPr/>
          <p:nvPr/>
        </p:nvSpPr>
        <p:spPr>
          <a:xfrm>
            <a:off x="4890287" y="131809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순서도: 대체 처리 28">
            <a:extLst>
              <a:ext uri="{FF2B5EF4-FFF2-40B4-BE49-F238E27FC236}">
                <a16:creationId xmlns="" xmlns:a16="http://schemas.microsoft.com/office/drawing/2014/main" id="{71DE12EA-1D75-46CB-ACC0-867CC2B85350}"/>
              </a:ext>
            </a:extLst>
          </p:cNvPr>
          <p:cNvSpPr/>
          <p:nvPr/>
        </p:nvSpPr>
        <p:spPr>
          <a:xfrm>
            <a:off x="3840264" y="131809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순서도: 대체 처리 29">
            <a:extLst>
              <a:ext uri="{FF2B5EF4-FFF2-40B4-BE49-F238E27FC236}">
                <a16:creationId xmlns="" xmlns:a16="http://schemas.microsoft.com/office/drawing/2014/main" id="{30961159-D434-49E1-87D1-C9AC8C745D0D}"/>
              </a:ext>
            </a:extLst>
          </p:cNvPr>
          <p:cNvSpPr/>
          <p:nvPr/>
        </p:nvSpPr>
        <p:spPr>
          <a:xfrm>
            <a:off x="6471544" y="131809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순서도: 대체 처리 34">
            <a:extLst>
              <a:ext uri="{FF2B5EF4-FFF2-40B4-BE49-F238E27FC236}">
                <a16:creationId xmlns="" xmlns:a16="http://schemas.microsoft.com/office/drawing/2014/main" id="{235A300E-1B58-442F-9F98-387906FA584D}"/>
              </a:ext>
            </a:extLst>
          </p:cNvPr>
          <p:cNvSpPr/>
          <p:nvPr/>
        </p:nvSpPr>
        <p:spPr>
          <a:xfrm>
            <a:off x="6745749" y="131809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순서도: 대체 처리 35">
            <a:extLst>
              <a:ext uri="{FF2B5EF4-FFF2-40B4-BE49-F238E27FC236}">
                <a16:creationId xmlns:a16="http://schemas.microsoft.com/office/drawing/2014/main" xmlns="" id="{1A0532DC-29E6-4D3E-BC19-2791AE3465D4}"/>
              </a:ext>
            </a:extLst>
          </p:cNvPr>
          <p:cNvSpPr/>
          <p:nvPr/>
        </p:nvSpPr>
        <p:spPr>
          <a:xfrm>
            <a:off x="3060519" y="1318098"/>
            <a:ext cx="439601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1~3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순서도: 대체 처리 36">
            <a:extLst>
              <a:ext uri="{FF2B5EF4-FFF2-40B4-BE49-F238E27FC236}">
                <a16:creationId xmlns:a16="http://schemas.microsoft.com/office/drawing/2014/main" xmlns="" id="{1A0532DC-29E6-4D3E-BC19-2791AE3465D4}"/>
              </a:ext>
            </a:extLst>
          </p:cNvPr>
          <p:cNvSpPr/>
          <p:nvPr/>
        </p:nvSpPr>
        <p:spPr>
          <a:xfrm>
            <a:off x="4414682" y="1318098"/>
            <a:ext cx="439601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4~6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순서도: 대체 처리 37">
            <a:extLst>
              <a:ext uri="{FF2B5EF4-FFF2-40B4-BE49-F238E27FC236}">
                <a16:creationId xmlns:a16="http://schemas.microsoft.com/office/drawing/2014/main" xmlns="" id="{1A0532DC-29E6-4D3E-BC19-2791AE3465D4}"/>
              </a:ext>
            </a:extLst>
          </p:cNvPr>
          <p:cNvSpPr/>
          <p:nvPr/>
        </p:nvSpPr>
        <p:spPr>
          <a:xfrm>
            <a:off x="5710826" y="1318098"/>
            <a:ext cx="439601" cy="252028"/>
          </a:xfrm>
          <a:prstGeom prst="flowChartAlternateProcess">
            <a:avLst/>
          </a:prstGeom>
          <a:solidFill>
            <a:schemeClr val="accent3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7~8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순서도: 대체 처리 38">
            <a:extLst>
              <a:ext uri="{FF2B5EF4-FFF2-40B4-BE49-F238E27FC236}">
                <a16:creationId xmlns="" xmlns:a16="http://schemas.microsoft.com/office/drawing/2014/main" id="{71DE12EA-1D75-46CB-ACC0-867CC2B85350}"/>
              </a:ext>
            </a:extLst>
          </p:cNvPr>
          <p:cNvSpPr/>
          <p:nvPr/>
        </p:nvSpPr>
        <p:spPr>
          <a:xfrm>
            <a:off x="4127464" y="131809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순서도: 대체 처리 39">
            <a:extLst>
              <a:ext uri="{FF2B5EF4-FFF2-40B4-BE49-F238E27FC236}">
                <a16:creationId xmlns="" xmlns:a16="http://schemas.microsoft.com/office/drawing/2014/main" id="{D568CA77-A423-4BC8-9EF8-AF05721436FD}"/>
              </a:ext>
            </a:extLst>
          </p:cNvPr>
          <p:cNvSpPr/>
          <p:nvPr/>
        </p:nvSpPr>
        <p:spPr>
          <a:xfrm>
            <a:off x="5434783" y="131809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ED176F09-FD55-4269-B4EF-E389126757E8}"/>
              </a:ext>
            </a:extLst>
          </p:cNvPr>
          <p:cNvSpPr txBox="1"/>
          <p:nvPr/>
        </p:nvSpPr>
        <p:spPr>
          <a:xfrm>
            <a:off x="1394177" y="1640123"/>
            <a:ext cx="549805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삼각형 모양에 있는 수의 배열을 보고 물음에 답해 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="" xmlns:a16="http://schemas.microsoft.com/office/drawing/2014/main" id="{0498BED4-A247-4849-A0B4-61C3003CECDD}"/>
              </a:ext>
            </a:extLst>
          </p:cNvPr>
          <p:cNvSpPr/>
          <p:nvPr/>
        </p:nvSpPr>
        <p:spPr>
          <a:xfrm>
            <a:off x="107504" y="1589424"/>
            <a:ext cx="285386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[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="" xmlns:a16="http://schemas.microsoft.com/office/drawing/2014/main" id="{CF8FD2A4-56AF-40D4-9F0E-CC123D922C55}"/>
              </a:ext>
            </a:extLst>
          </p:cNvPr>
          <p:cNvSpPr/>
          <p:nvPr/>
        </p:nvSpPr>
        <p:spPr>
          <a:xfrm>
            <a:off x="1190270" y="1589424"/>
            <a:ext cx="285386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]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CF8FD2A4-56AF-40D4-9F0E-CC123D922C55}"/>
              </a:ext>
            </a:extLst>
          </p:cNvPr>
          <p:cNvSpPr/>
          <p:nvPr/>
        </p:nvSpPr>
        <p:spPr>
          <a:xfrm>
            <a:off x="599273" y="1597151"/>
            <a:ext cx="285386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~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xmlns="" id="{30879EC3-2332-42E7-8108-A1D5E6B5BA73}"/>
              </a:ext>
            </a:extLst>
          </p:cNvPr>
          <p:cNvGrpSpPr/>
          <p:nvPr/>
        </p:nvGrpSpPr>
        <p:grpSpPr>
          <a:xfrm>
            <a:off x="309997" y="1610741"/>
            <a:ext cx="352425" cy="371475"/>
            <a:chOff x="654001" y="4905164"/>
            <a:chExt cx="352425" cy="371475"/>
          </a:xfrm>
        </p:grpSpPr>
        <p:pic>
          <p:nvPicPr>
            <p:cNvPr id="59" name="Picture 2">
              <a:extLst>
                <a:ext uri="{FF2B5EF4-FFF2-40B4-BE49-F238E27FC236}">
                  <a16:creationId xmlns:a16="http://schemas.microsoft.com/office/drawing/2014/main" xmlns="" id="{0BF8703F-6A02-4D86-9203-EA0332924A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4001" y="4905164"/>
              <a:ext cx="352425" cy="371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xmlns="" id="{D2396812-BCD7-4FE9-A42B-6DF2F63EC05A}"/>
                </a:ext>
              </a:extLst>
            </p:cNvPr>
            <p:cNvSpPr txBox="1"/>
            <p:nvPr/>
          </p:nvSpPr>
          <p:spPr>
            <a:xfrm>
              <a:off x="688094" y="4914894"/>
              <a:ext cx="303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altLang="ko-KR" sz="1600" b="1" dirty="0">
                  <a:solidFill>
                    <a:srgbClr val="6DBC4B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  <a:endParaRPr lang="ko-KR" altLang="en-US" sz="1600" b="1" dirty="0">
                <a:solidFill>
                  <a:srgbClr val="6DBC4B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xmlns="" id="{30879EC3-2332-42E7-8108-A1D5E6B5BA73}"/>
              </a:ext>
            </a:extLst>
          </p:cNvPr>
          <p:cNvGrpSpPr/>
          <p:nvPr/>
        </p:nvGrpSpPr>
        <p:grpSpPr>
          <a:xfrm>
            <a:off x="877390" y="1610741"/>
            <a:ext cx="352425" cy="371475"/>
            <a:chOff x="654001" y="4905164"/>
            <a:chExt cx="352425" cy="371475"/>
          </a:xfrm>
        </p:grpSpPr>
        <p:pic>
          <p:nvPicPr>
            <p:cNvPr id="62" name="Picture 2">
              <a:extLst>
                <a:ext uri="{FF2B5EF4-FFF2-40B4-BE49-F238E27FC236}">
                  <a16:creationId xmlns:a16="http://schemas.microsoft.com/office/drawing/2014/main" xmlns="" id="{0BF8703F-6A02-4D86-9203-EA0332924A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4001" y="4905164"/>
              <a:ext cx="352425" cy="371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xmlns="" id="{D2396812-BCD7-4FE9-A42B-6DF2F63EC05A}"/>
                </a:ext>
              </a:extLst>
            </p:cNvPr>
            <p:cNvSpPr txBox="1"/>
            <p:nvPr/>
          </p:nvSpPr>
          <p:spPr>
            <a:xfrm>
              <a:off x="688094" y="4914894"/>
              <a:ext cx="303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altLang="ko-KR" sz="1600" b="1" dirty="0">
                  <a:solidFill>
                    <a:srgbClr val="6DBC4B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  <a:endParaRPr lang="ko-KR" altLang="en-US" sz="1600" b="1" dirty="0">
                <a:solidFill>
                  <a:srgbClr val="6DBC4B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xmlns="" id="{72517712-D557-42F6-9289-30E68B9A8D00}"/>
              </a:ext>
            </a:extLst>
          </p:cNvPr>
          <p:cNvGrpSpPr/>
          <p:nvPr/>
        </p:nvGrpSpPr>
        <p:grpSpPr>
          <a:xfrm>
            <a:off x="121908" y="2982637"/>
            <a:ext cx="6789402" cy="1742507"/>
            <a:chOff x="121908" y="2430856"/>
            <a:chExt cx="6789402" cy="1742507"/>
          </a:xfrm>
        </p:grpSpPr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xmlns="" id="{E3832E8C-BF79-45D8-BC63-2B1608AB6F81}"/>
                </a:ext>
              </a:extLst>
            </p:cNvPr>
            <p:cNvGrpSpPr/>
            <p:nvPr/>
          </p:nvGrpSpPr>
          <p:grpSpPr>
            <a:xfrm>
              <a:off x="121908" y="2430856"/>
              <a:ext cx="6789402" cy="1742507"/>
              <a:chOff x="121908" y="2430856"/>
              <a:chExt cx="6789402" cy="1742507"/>
            </a:xfrm>
          </p:grpSpPr>
          <p:grpSp>
            <p:nvGrpSpPr>
              <p:cNvPr id="69" name="그룹 68">
                <a:extLst>
                  <a:ext uri="{FF2B5EF4-FFF2-40B4-BE49-F238E27FC236}">
                    <a16:creationId xmlns:a16="http://schemas.microsoft.com/office/drawing/2014/main" xmlns="" id="{2205E5C4-CD02-428E-B771-A114E51953B2}"/>
                  </a:ext>
                </a:extLst>
              </p:cNvPr>
              <p:cNvGrpSpPr/>
              <p:nvPr/>
            </p:nvGrpSpPr>
            <p:grpSpPr>
              <a:xfrm>
                <a:off x="121908" y="2430856"/>
                <a:ext cx="6789402" cy="1742507"/>
                <a:chOff x="121908" y="2430856"/>
                <a:chExt cx="6789402" cy="1742507"/>
              </a:xfrm>
            </p:grpSpPr>
            <p:pic>
              <p:nvPicPr>
                <p:cNvPr id="81" name="그림 80">
                  <a:extLst>
                    <a:ext uri="{FF2B5EF4-FFF2-40B4-BE49-F238E27FC236}">
                      <a16:creationId xmlns:a16="http://schemas.microsoft.com/office/drawing/2014/main" xmlns="" id="{AE7D8499-ADE0-45D0-B99D-6CEE1475E7D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21908" y="2430856"/>
                  <a:ext cx="6789402" cy="1742507"/>
                </a:xfrm>
                <a:prstGeom prst="rect">
                  <a:avLst/>
                </a:prstGeom>
              </p:spPr>
            </p:pic>
            <p:sp>
              <p:nvSpPr>
                <p:cNvPr id="82" name="사각형: 둥근 모서리 5">
                  <a:extLst>
                    <a:ext uri="{FF2B5EF4-FFF2-40B4-BE49-F238E27FC236}">
                      <a16:creationId xmlns:a16="http://schemas.microsoft.com/office/drawing/2014/main" xmlns="" id="{402AC245-1E97-4F88-ABFF-6C34518887FB}"/>
                    </a:ext>
                  </a:extLst>
                </p:cNvPr>
                <p:cNvSpPr/>
                <p:nvPr/>
              </p:nvSpPr>
              <p:spPr>
                <a:xfrm>
                  <a:off x="431540" y="3800602"/>
                  <a:ext cx="180020" cy="204462"/>
                </a:xfrm>
                <a:prstGeom prst="roundRect">
                  <a:avLst/>
                </a:prstGeom>
                <a:solidFill>
                  <a:srgbClr val="FDD0A7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3" name="사각형: 둥근 모서리 89">
                  <a:extLst>
                    <a:ext uri="{FF2B5EF4-FFF2-40B4-BE49-F238E27FC236}">
                      <a16:creationId xmlns:a16="http://schemas.microsoft.com/office/drawing/2014/main" xmlns="" id="{E5F06A4F-D893-48D7-BF01-3227F1F5AF64}"/>
                    </a:ext>
                  </a:extLst>
                </p:cNvPr>
                <p:cNvSpPr/>
                <p:nvPr/>
              </p:nvSpPr>
              <p:spPr>
                <a:xfrm>
                  <a:off x="2160001" y="3800602"/>
                  <a:ext cx="180020" cy="204462"/>
                </a:xfrm>
                <a:prstGeom prst="roundRect">
                  <a:avLst/>
                </a:prstGeom>
                <a:solidFill>
                  <a:srgbClr val="FDD0A7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4" name="사각형: 둥근 모서리 91">
                  <a:extLst>
                    <a:ext uri="{FF2B5EF4-FFF2-40B4-BE49-F238E27FC236}">
                      <a16:creationId xmlns:a16="http://schemas.microsoft.com/office/drawing/2014/main" xmlns="" id="{6ADA6126-531D-41C8-BE32-E86B6DA4D78B}"/>
                    </a:ext>
                  </a:extLst>
                </p:cNvPr>
                <p:cNvSpPr/>
                <p:nvPr/>
              </p:nvSpPr>
              <p:spPr>
                <a:xfrm>
                  <a:off x="3888462" y="3790063"/>
                  <a:ext cx="180020" cy="204462"/>
                </a:xfrm>
                <a:prstGeom prst="roundRect">
                  <a:avLst/>
                </a:prstGeom>
                <a:solidFill>
                  <a:srgbClr val="FDD0A7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5" name="사각형: 둥근 모서리 92">
                  <a:extLst>
                    <a:ext uri="{FF2B5EF4-FFF2-40B4-BE49-F238E27FC236}">
                      <a16:creationId xmlns:a16="http://schemas.microsoft.com/office/drawing/2014/main" xmlns="" id="{13AD8203-C172-4298-8B93-743CA556DAEB}"/>
                    </a:ext>
                  </a:extLst>
                </p:cNvPr>
                <p:cNvSpPr/>
                <p:nvPr/>
              </p:nvSpPr>
              <p:spPr>
                <a:xfrm>
                  <a:off x="5630043" y="3790063"/>
                  <a:ext cx="180020" cy="204462"/>
                </a:xfrm>
                <a:prstGeom prst="roundRect">
                  <a:avLst/>
                </a:prstGeom>
                <a:solidFill>
                  <a:srgbClr val="FDD0A7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6" name="사각형: 둥근 모서리 94">
                  <a:extLst>
                    <a:ext uri="{FF2B5EF4-FFF2-40B4-BE49-F238E27FC236}">
                      <a16:creationId xmlns:a16="http://schemas.microsoft.com/office/drawing/2014/main" xmlns="" id="{D36AD62A-B5CB-4461-9226-DD330AE7E8FE}"/>
                    </a:ext>
                  </a:extLst>
                </p:cNvPr>
                <p:cNvSpPr/>
                <p:nvPr/>
              </p:nvSpPr>
              <p:spPr>
                <a:xfrm>
                  <a:off x="1345590" y="3800602"/>
                  <a:ext cx="180020" cy="204462"/>
                </a:xfrm>
                <a:prstGeom prst="roundRect">
                  <a:avLst/>
                </a:prstGeom>
                <a:solidFill>
                  <a:srgbClr val="FEEBD9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7" name="사각형: 둥근 모서리 95">
                  <a:extLst>
                    <a:ext uri="{FF2B5EF4-FFF2-40B4-BE49-F238E27FC236}">
                      <a16:creationId xmlns:a16="http://schemas.microsoft.com/office/drawing/2014/main" xmlns="" id="{8AFF8CCC-DA68-4C0A-AC69-F07E7F5D370E}"/>
                    </a:ext>
                  </a:extLst>
                </p:cNvPr>
                <p:cNvSpPr/>
                <p:nvPr/>
              </p:nvSpPr>
              <p:spPr>
                <a:xfrm>
                  <a:off x="3061185" y="3800602"/>
                  <a:ext cx="180020" cy="204462"/>
                </a:xfrm>
                <a:prstGeom prst="roundRect">
                  <a:avLst/>
                </a:prstGeom>
                <a:solidFill>
                  <a:srgbClr val="FEEBD9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8" name="사각형: 둥근 모서리 96">
                  <a:extLst>
                    <a:ext uri="{FF2B5EF4-FFF2-40B4-BE49-F238E27FC236}">
                      <a16:creationId xmlns:a16="http://schemas.microsoft.com/office/drawing/2014/main" xmlns="" id="{444B3769-0DEB-442D-ADEF-F9A9AF3D4186}"/>
                    </a:ext>
                  </a:extLst>
                </p:cNvPr>
                <p:cNvSpPr/>
                <p:nvPr/>
              </p:nvSpPr>
              <p:spPr>
                <a:xfrm>
                  <a:off x="4826132" y="3800602"/>
                  <a:ext cx="180020" cy="204462"/>
                </a:xfrm>
                <a:prstGeom prst="roundRect">
                  <a:avLst/>
                </a:prstGeom>
                <a:solidFill>
                  <a:srgbClr val="FEEBD9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9" name="사각형: 둥근 모서리 97">
                  <a:extLst>
                    <a:ext uri="{FF2B5EF4-FFF2-40B4-BE49-F238E27FC236}">
                      <a16:creationId xmlns:a16="http://schemas.microsoft.com/office/drawing/2014/main" xmlns="" id="{9C181335-2C2F-4A5D-AB8A-75117A92DE91}"/>
                    </a:ext>
                  </a:extLst>
                </p:cNvPr>
                <p:cNvSpPr/>
                <p:nvPr/>
              </p:nvSpPr>
              <p:spPr>
                <a:xfrm>
                  <a:off x="6552923" y="3800602"/>
                  <a:ext cx="180020" cy="204462"/>
                </a:xfrm>
                <a:prstGeom prst="roundRect">
                  <a:avLst/>
                </a:prstGeom>
                <a:solidFill>
                  <a:srgbClr val="FEEBD9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0" name="사각형: 둥근 모서리 98">
                  <a:extLst>
                    <a:ext uri="{FF2B5EF4-FFF2-40B4-BE49-F238E27FC236}">
                      <a16:creationId xmlns:a16="http://schemas.microsoft.com/office/drawing/2014/main" xmlns="" id="{E83450A9-B730-438A-8F28-F411734526DE}"/>
                    </a:ext>
                  </a:extLst>
                </p:cNvPr>
                <p:cNvSpPr/>
                <p:nvPr/>
              </p:nvSpPr>
              <p:spPr>
                <a:xfrm>
                  <a:off x="891847" y="3012609"/>
                  <a:ext cx="180020" cy="204462"/>
                </a:xfrm>
                <a:prstGeom prst="roundRect">
                  <a:avLst/>
                </a:prstGeom>
                <a:solidFill>
                  <a:srgbClr val="FDD1AB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1" name="사각형: 둥근 모서리 99">
                  <a:extLst>
                    <a:ext uri="{FF2B5EF4-FFF2-40B4-BE49-F238E27FC236}">
                      <a16:creationId xmlns:a16="http://schemas.microsoft.com/office/drawing/2014/main" xmlns="" id="{02EB7D06-873C-4A81-9B5C-EBDDC0B61453}"/>
                    </a:ext>
                  </a:extLst>
                </p:cNvPr>
                <p:cNvSpPr/>
                <p:nvPr/>
              </p:nvSpPr>
              <p:spPr>
                <a:xfrm>
                  <a:off x="2592408" y="3012609"/>
                  <a:ext cx="180020" cy="204462"/>
                </a:xfrm>
                <a:prstGeom prst="roundRect">
                  <a:avLst/>
                </a:prstGeom>
                <a:solidFill>
                  <a:srgbClr val="FDD1AB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2" name="사각형: 둥근 모서리 100">
                  <a:extLst>
                    <a:ext uri="{FF2B5EF4-FFF2-40B4-BE49-F238E27FC236}">
                      <a16:creationId xmlns:a16="http://schemas.microsoft.com/office/drawing/2014/main" xmlns="" id="{BE840211-5FE1-4B0E-86A3-020E8274189D}"/>
                    </a:ext>
                  </a:extLst>
                </p:cNvPr>
                <p:cNvSpPr/>
                <p:nvPr/>
              </p:nvSpPr>
              <p:spPr>
                <a:xfrm>
                  <a:off x="4331124" y="3012609"/>
                  <a:ext cx="180020" cy="204462"/>
                </a:xfrm>
                <a:prstGeom prst="roundRect">
                  <a:avLst/>
                </a:prstGeom>
                <a:solidFill>
                  <a:srgbClr val="FDD1AB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70" name="TextBox 53">
                <a:extLst>
                  <a:ext uri="{FF2B5EF4-FFF2-40B4-BE49-F238E27FC236}">
                    <a16:creationId xmlns:a16="http://schemas.microsoft.com/office/drawing/2014/main" xmlns="" id="{23F3A37A-E02C-4BBC-8139-F2BF8E70A963}"/>
                  </a:ext>
                </a:extLst>
              </p:cNvPr>
              <p:cNvSpPr txBox="1"/>
              <p:nvPr/>
            </p:nvSpPr>
            <p:spPr>
              <a:xfrm flipH="1">
                <a:off x="373775" y="3710472"/>
                <a:ext cx="347924" cy="384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just"/>
                <a:r>
                  <a:rPr lang="en-US" altLang="ko-KR" sz="1900">
                    <a:latin typeface="맑은 고딕" pitchFamily="50" charset="-127"/>
                    <a:ea typeface="맑은 고딕" pitchFamily="50" charset="-127"/>
                  </a:rPr>
                  <a:t>1</a:t>
                </a:r>
                <a:endParaRPr lang="en-US" altLang="ko-KR" sz="19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71" name="TextBox 53">
                <a:extLst>
                  <a:ext uri="{FF2B5EF4-FFF2-40B4-BE49-F238E27FC236}">
                    <a16:creationId xmlns:a16="http://schemas.microsoft.com/office/drawing/2014/main" xmlns="" id="{2E87754F-CD4C-4788-A048-B2A832035884}"/>
                  </a:ext>
                </a:extLst>
              </p:cNvPr>
              <p:cNvSpPr txBox="1"/>
              <p:nvPr/>
            </p:nvSpPr>
            <p:spPr>
              <a:xfrm flipH="1">
                <a:off x="1295400" y="3710472"/>
                <a:ext cx="347924" cy="384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just"/>
                <a:r>
                  <a:rPr lang="en-US" altLang="ko-KR" sz="1900" dirty="0"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  <p:sp>
            <p:nvSpPr>
              <p:cNvPr id="72" name="TextBox 53">
                <a:extLst>
                  <a:ext uri="{FF2B5EF4-FFF2-40B4-BE49-F238E27FC236}">
                    <a16:creationId xmlns:a16="http://schemas.microsoft.com/office/drawing/2014/main" xmlns="" id="{922DEEDB-D345-4D4B-BDA9-159F21E05DE5}"/>
                  </a:ext>
                </a:extLst>
              </p:cNvPr>
              <p:cNvSpPr txBox="1"/>
              <p:nvPr/>
            </p:nvSpPr>
            <p:spPr>
              <a:xfrm flipH="1">
                <a:off x="2099840" y="3710472"/>
                <a:ext cx="347924" cy="384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just"/>
                <a:r>
                  <a:rPr lang="en-US" altLang="ko-KR" sz="1900" dirty="0"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  <p:sp>
            <p:nvSpPr>
              <p:cNvPr id="73" name="TextBox 53">
                <a:extLst>
                  <a:ext uri="{FF2B5EF4-FFF2-40B4-BE49-F238E27FC236}">
                    <a16:creationId xmlns:a16="http://schemas.microsoft.com/office/drawing/2014/main" xmlns="" id="{78356632-3404-4986-9836-456D111C6FE3}"/>
                  </a:ext>
                </a:extLst>
              </p:cNvPr>
              <p:cNvSpPr txBox="1"/>
              <p:nvPr/>
            </p:nvSpPr>
            <p:spPr>
              <a:xfrm flipH="1">
                <a:off x="3009151" y="3710472"/>
                <a:ext cx="347924" cy="384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just"/>
                <a:r>
                  <a:rPr lang="en-US" altLang="ko-KR" sz="1900" dirty="0"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  <p:sp>
            <p:nvSpPr>
              <p:cNvPr id="74" name="TextBox 53">
                <a:extLst>
                  <a:ext uri="{FF2B5EF4-FFF2-40B4-BE49-F238E27FC236}">
                    <a16:creationId xmlns:a16="http://schemas.microsoft.com/office/drawing/2014/main" xmlns="" id="{14D47EDC-D692-4E13-81D9-ECBE6A66E16E}"/>
                  </a:ext>
                </a:extLst>
              </p:cNvPr>
              <p:cNvSpPr txBox="1"/>
              <p:nvPr/>
            </p:nvSpPr>
            <p:spPr>
              <a:xfrm flipH="1">
                <a:off x="3842709" y="3710472"/>
                <a:ext cx="347924" cy="384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just"/>
                <a:r>
                  <a:rPr lang="en-US" altLang="ko-KR" sz="1900" dirty="0"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  <p:sp>
            <p:nvSpPr>
              <p:cNvPr id="75" name="TextBox 53">
                <a:extLst>
                  <a:ext uri="{FF2B5EF4-FFF2-40B4-BE49-F238E27FC236}">
                    <a16:creationId xmlns:a16="http://schemas.microsoft.com/office/drawing/2014/main" xmlns="" id="{C54215DA-1E17-45C6-A808-9986B173B16C}"/>
                  </a:ext>
                </a:extLst>
              </p:cNvPr>
              <p:cNvSpPr txBox="1"/>
              <p:nvPr/>
            </p:nvSpPr>
            <p:spPr>
              <a:xfrm flipH="1">
                <a:off x="4764136" y="3710472"/>
                <a:ext cx="347924" cy="384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just"/>
                <a:r>
                  <a:rPr lang="en-US" altLang="ko-KR" sz="1900" dirty="0"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  <p:sp>
            <p:nvSpPr>
              <p:cNvPr id="76" name="TextBox 53">
                <a:extLst>
                  <a:ext uri="{FF2B5EF4-FFF2-40B4-BE49-F238E27FC236}">
                    <a16:creationId xmlns:a16="http://schemas.microsoft.com/office/drawing/2014/main" xmlns="" id="{99382B59-1B6E-492E-8428-A1B3882C5C85}"/>
                  </a:ext>
                </a:extLst>
              </p:cNvPr>
              <p:cNvSpPr txBox="1"/>
              <p:nvPr/>
            </p:nvSpPr>
            <p:spPr>
              <a:xfrm flipH="1">
                <a:off x="5578760" y="3710472"/>
                <a:ext cx="347924" cy="384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just"/>
                <a:r>
                  <a:rPr lang="en-US" altLang="ko-KR" sz="1900" dirty="0"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  <p:sp>
            <p:nvSpPr>
              <p:cNvPr id="77" name="TextBox 53">
                <a:extLst>
                  <a:ext uri="{FF2B5EF4-FFF2-40B4-BE49-F238E27FC236}">
                    <a16:creationId xmlns:a16="http://schemas.microsoft.com/office/drawing/2014/main" xmlns="" id="{ACACF317-CBA5-4586-A9AF-EC67D4A241FB}"/>
                  </a:ext>
                </a:extLst>
              </p:cNvPr>
              <p:cNvSpPr txBox="1"/>
              <p:nvPr/>
            </p:nvSpPr>
            <p:spPr>
              <a:xfrm flipH="1">
                <a:off x="6500187" y="3710472"/>
                <a:ext cx="347924" cy="384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just"/>
                <a:r>
                  <a:rPr lang="en-US" altLang="ko-KR" sz="1900" dirty="0"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  <p:sp>
            <p:nvSpPr>
              <p:cNvPr id="78" name="TextBox 53">
                <a:extLst>
                  <a:ext uri="{FF2B5EF4-FFF2-40B4-BE49-F238E27FC236}">
                    <a16:creationId xmlns:a16="http://schemas.microsoft.com/office/drawing/2014/main" xmlns="" id="{E87831C7-0384-4EA0-A111-F26F509AB28A}"/>
                  </a:ext>
                </a:extLst>
              </p:cNvPr>
              <p:cNvSpPr txBox="1"/>
              <p:nvPr/>
            </p:nvSpPr>
            <p:spPr>
              <a:xfrm flipH="1">
                <a:off x="838187" y="2889546"/>
                <a:ext cx="347924" cy="384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just"/>
                <a:r>
                  <a:rPr lang="en-US" altLang="ko-KR" sz="1900" dirty="0"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  <p:sp>
            <p:nvSpPr>
              <p:cNvPr id="79" name="TextBox 53">
                <a:extLst>
                  <a:ext uri="{FF2B5EF4-FFF2-40B4-BE49-F238E27FC236}">
                    <a16:creationId xmlns:a16="http://schemas.microsoft.com/office/drawing/2014/main" xmlns="" id="{016BB4DF-81F7-4ADC-8934-4C12041B07C6}"/>
                  </a:ext>
                </a:extLst>
              </p:cNvPr>
              <p:cNvSpPr txBox="1"/>
              <p:nvPr/>
            </p:nvSpPr>
            <p:spPr>
              <a:xfrm flipH="1">
                <a:off x="2553188" y="2889546"/>
                <a:ext cx="347924" cy="384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just"/>
                <a:r>
                  <a:rPr lang="en-US" altLang="ko-KR" sz="1900" dirty="0"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  <p:sp>
            <p:nvSpPr>
              <p:cNvPr id="80" name="TextBox 53">
                <a:extLst>
                  <a:ext uri="{FF2B5EF4-FFF2-40B4-BE49-F238E27FC236}">
                    <a16:creationId xmlns:a16="http://schemas.microsoft.com/office/drawing/2014/main" xmlns="" id="{93A356D5-B78E-446F-B8C0-0CE361E6C2E1}"/>
                  </a:ext>
                </a:extLst>
              </p:cNvPr>
              <p:cNvSpPr txBox="1"/>
              <p:nvPr/>
            </p:nvSpPr>
            <p:spPr>
              <a:xfrm flipH="1">
                <a:off x="4298232" y="2889546"/>
                <a:ext cx="347924" cy="384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just"/>
                <a:r>
                  <a:rPr lang="en-US" altLang="ko-KR" sz="1900" dirty="0">
                    <a:latin typeface="맑은 고딕" pitchFamily="50" charset="-127"/>
                    <a:ea typeface="맑은 고딕" pitchFamily="50" charset="-127"/>
                  </a:rPr>
                  <a:t>7</a:t>
                </a:r>
              </a:p>
            </p:txBody>
          </p:sp>
        </p:grpSp>
        <p:pic>
          <p:nvPicPr>
            <p:cNvPr id="66" name="Picture 31">
              <a:extLst>
                <a:ext uri="{FF2B5EF4-FFF2-40B4-BE49-F238E27FC236}">
                  <a16:creationId xmlns:a16="http://schemas.microsoft.com/office/drawing/2014/main" xmlns="" id="{C4050F33-B465-4FE6-BE11-77E5DEA7A9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5941" y="3108217"/>
              <a:ext cx="398864" cy="3877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7" name="Picture 31">
              <a:extLst>
                <a:ext uri="{FF2B5EF4-FFF2-40B4-BE49-F238E27FC236}">
                  <a16:creationId xmlns:a16="http://schemas.microsoft.com/office/drawing/2014/main" xmlns="" id="{115E650D-C485-4254-863E-7E5F6585D9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3905" y="3108217"/>
              <a:ext cx="398864" cy="3877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8" name="Picture 31">
              <a:extLst>
                <a:ext uri="{FF2B5EF4-FFF2-40B4-BE49-F238E27FC236}">
                  <a16:creationId xmlns:a16="http://schemas.microsoft.com/office/drawing/2014/main" xmlns="" id="{9274648F-60BC-4CA9-8314-D503ADD909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09280" y="3108217"/>
              <a:ext cx="398864" cy="3877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93" name="타원 92">
            <a:extLst>
              <a:ext uri="{FF2B5EF4-FFF2-40B4-BE49-F238E27FC236}">
                <a16:creationId xmlns:a16="http://schemas.microsoft.com/office/drawing/2014/main" xmlns="" id="{717677DE-2CAC-48FE-8B1B-16D44AA09680}"/>
              </a:ext>
            </a:extLst>
          </p:cNvPr>
          <p:cNvSpPr/>
          <p:nvPr/>
        </p:nvSpPr>
        <p:spPr>
          <a:xfrm>
            <a:off x="3344113" y="341833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화살표 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936228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xmlns="" id="{72517712-D557-42F6-9289-30E68B9A8D00}"/>
              </a:ext>
            </a:extLst>
          </p:cNvPr>
          <p:cNvGrpSpPr/>
          <p:nvPr/>
        </p:nvGrpSpPr>
        <p:grpSpPr>
          <a:xfrm>
            <a:off x="121908" y="2430856"/>
            <a:ext cx="6789402" cy="1742507"/>
            <a:chOff x="121908" y="2430856"/>
            <a:chExt cx="6789402" cy="1742507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xmlns="" id="{E3832E8C-BF79-45D8-BC63-2B1608AB6F81}"/>
                </a:ext>
              </a:extLst>
            </p:cNvPr>
            <p:cNvGrpSpPr/>
            <p:nvPr/>
          </p:nvGrpSpPr>
          <p:grpSpPr>
            <a:xfrm>
              <a:off x="121908" y="2430856"/>
              <a:ext cx="6789402" cy="1742507"/>
              <a:chOff x="121908" y="2430856"/>
              <a:chExt cx="6789402" cy="1742507"/>
            </a:xfrm>
          </p:grpSpPr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xmlns="" id="{2205E5C4-CD02-428E-B771-A114E51953B2}"/>
                  </a:ext>
                </a:extLst>
              </p:cNvPr>
              <p:cNvGrpSpPr/>
              <p:nvPr/>
            </p:nvGrpSpPr>
            <p:grpSpPr>
              <a:xfrm>
                <a:off x="121908" y="2430856"/>
                <a:ext cx="6789402" cy="1742507"/>
                <a:chOff x="121908" y="2430856"/>
                <a:chExt cx="6789402" cy="1742507"/>
              </a:xfrm>
            </p:grpSpPr>
            <p:pic>
              <p:nvPicPr>
                <p:cNvPr id="5" name="그림 4">
                  <a:extLst>
                    <a:ext uri="{FF2B5EF4-FFF2-40B4-BE49-F238E27FC236}">
                      <a16:creationId xmlns:a16="http://schemas.microsoft.com/office/drawing/2014/main" xmlns="" id="{AE7D8499-ADE0-45D0-B99D-6CEE1475E7D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21908" y="2430856"/>
                  <a:ext cx="6789402" cy="1742507"/>
                </a:xfrm>
                <a:prstGeom prst="rect">
                  <a:avLst/>
                </a:prstGeom>
              </p:spPr>
            </p:pic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xmlns="" id="{402AC245-1E97-4F88-ABFF-6C34518887FB}"/>
                    </a:ext>
                  </a:extLst>
                </p:cNvPr>
                <p:cNvSpPr/>
                <p:nvPr/>
              </p:nvSpPr>
              <p:spPr>
                <a:xfrm>
                  <a:off x="431540" y="3800602"/>
                  <a:ext cx="180020" cy="204462"/>
                </a:xfrm>
                <a:prstGeom prst="roundRect">
                  <a:avLst/>
                </a:prstGeom>
                <a:solidFill>
                  <a:srgbClr val="FDD0A7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0" name="사각형: 둥근 모서리 89">
                  <a:extLst>
                    <a:ext uri="{FF2B5EF4-FFF2-40B4-BE49-F238E27FC236}">
                      <a16:creationId xmlns:a16="http://schemas.microsoft.com/office/drawing/2014/main" xmlns="" id="{E5F06A4F-D893-48D7-BF01-3227F1F5AF64}"/>
                    </a:ext>
                  </a:extLst>
                </p:cNvPr>
                <p:cNvSpPr/>
                <p:nvPr/>
              </p:nvSpPr>
              <p:spPr>
                <a:xfrm>
                  <a:off x="2160001" y="3800602"/>
                  <a:ext cx="180020" cy="204462"/>
                </a:xfrm>
                <a:prstGeom prst="roundRect">
                  <a:avLst/>
                </a:prstGeom>
                <a:solidFill>
                  <a:srgbClr val="FDD0A7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2" name="사각형: 둥근 모서리 91">
                  <a:extLst>
                    <a:ext uri="{FF2B5EF4-FFF2-40B4-BE49-F238E27FC236}">
                      <a16:creationId xmlns:a16="http://schemas.microsoft.com/office/drawing/2014/main" xmlns="" id="{6ADA6126-531D-41C8-BE32-E86B6DA4D78B}"/>
                    </a:ext>
                  </a:extLst>
                </p:cNvPr>
                <p:cNvSpPr/>
                <p:nvPr/>
              </p:nvSpPr>
              <p:spPr>
                <a:xfrm>
                  <a:off x="3888462" y="3790063"/>
                  <a:ext cx="180020" cy="204462"/>
                </a:xfrm>
                <a:prstGeom prst="roundRect">
                  <a:avLst/>
                </a:prstGeom>
                <a:solidFill>
                  <a:srgbClr val="FDD0A7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3" name="사각형: 둥근 모서리 92">
                  <a:extLst>
                    <a:ext uri="{FF2B5EF4-FFF2-40B4-BE49-F238E27FC236}">
                      <a16:creationId xmlns:a16="http://schemas.microsoft.com/office/drawing/2014/main" xmlns="" id="{13AD8203-C172-4298-8B93-743CA556DAEB}"/>
                    </a:ext>
                  </a:extLst>
                </p:cNvPr>
                <p:cNvSpPr/>
                <p:nvPr/>
              </p:nvSpPr>
              <p:spPr>
                <a:xfrm>
                  <a:off x="5630043" y="3790063"/>
                  <a:ext cx="180020" cy="204462"/>
                </a:xfrm>
                <a:prstGeom prst="roundRect">
                  <a:avLst/>
                </a:prstGeom>
                <a:solidFill>
                  <a:srgbClr val="FDD0A7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5" name="사각형: 둥근 모서리 94">
                  <a:extLst>
                    <a:ext uri="{FF2B5EF4-FFF2-40B4-BE49-F238E27FC236}">
                      <a16:creationId xmlns:a16="http://schemas.microsoft.com/office/drawing/2014/main" xmlns="" id="{D36AD62A-B5CB-4461-9226-DD330AE7E8FE}"/>
                    </a:ext>
                  </a:extLst>
                </p:cNvPr>
                <p:cNvSpPr/>
                <p:nvPr/>
              </p:nvSpPr>
              <p:spPr>
                <a:xfrm>
                  <a:off x="1345590" y="3800602"/>
                  <a:ext cx="180020" cy="204462"/>
                </a:xfrm>
                <a:prstGeom prst="roundRect">
                  <a:avLst/>
                </a:prstGeom>
                <a:solidFill>
                  <a:srgbClr val="FEEBD9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6" name="사각형: 둥근 모서리 95">
                  <a:extLst>
                    <a:ext uri="{FF2B5EF4-FFF2-40B4-BE49-F238E27FC236}">
                      <a16:creationId xmlns:a16="http://schemas.microsoft.com/office/drawing/2014/main" xmlns="" id="{8AFF8CCC-DA68-4C0A-AC69-F07E7F5D370E}"/>
                    </a:ext>
                  </a:extLst>
                </p:cNvPr>
                <p:cNvSpPr/>
                <p:nvPr/>
              </p:nvSpPr>
              <p:spPr>
                <a:xfrm>
                  <a:off x="3061185" y="3800602"/>
                  <a:ext cx="180020" cy="204462"/>
                </a:xfrm>
                <a:prstGeom prst="roundRect">
                  <a:avLst/>
                </a:prstGeom>
                <a:solidFill>
                  <a:srgbClr val="FEEBD9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7" name="사각형: 둥근 모서리 96">
                  <a:extLst>
                    <a:ext uri="{FF2B5EF4-FFF2-40B4-BE49-F238E27FC236}">
                      <a16:creationId xmlns:a16="http://schemas.microsoft.com/office/drawing/2014/main" xmlns="" id="{444B3769-0DEB-442D-ADEF-F9A9AF3D4186}"/>
                    </a:ext>
                  </a:extLst>
                </p:cNvPr>
                <p:cNvSpPr/>
                <p:nvPr/>
              </p:nvSpPr>
              <p:spPr>
                <a:xfrm>
                  <a:off x="4826132" y="3800602"/>
                  <a:ext cx="180020" cy="204462"/>
                </a:xfrm>
                <a:prstGeom prst="roundRect">
                  <a:avLst/>
                </a:prstGeom>
                <a:solidFill>
                  <a:srgbClr val="FEEBD9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8" name="사각형: 둥근 모서리 97">
                  <a:extLst>
                    <a:ext uri="{FF2B5EF4-FFF2-40B4-BE49-F238E27FC236}">
                      <a16:creationId xmlns:a16="http://schemas.microsoft.com/office/drawing/2014/main" xmlns="" id="{9C181335-2C2F-4A5D-AB8A-75117A92DE91}"/>
                    </a:ext>
                  </a:extLst>
                </p:cNvPr>
                <p:cNvSpPr/>
                <p:nvPr/>
              </p:nvSpPr>
              <p:spPr>
                <a:xfrm>
                  <a:off x="6552923" y="3800602"/>
                  <a:ext cx="180020" cy="204462"/>
                </a:xfrm>
                <a:prstGeom prst="roundRect">
                  <a:avLst/>
                </a:prstGeom>
                <a:solidFill>
                  <a:srgbClr val="FEEBD9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9" name="사각형: 둥근 모서리 98">
                  <a:extLst>
                    <a:ext uri="{FF2B5EF4-FFF2-40B4-BE49-F238E27FC236}">
                      <a16:creationId xmlns:a16="http://schemas.microsoft.com/office/drawing/2014/main" xmlns="" id="{E83450A9-B730-438A-8F28-F411734526DE}"/>
                    </a:ext>
                  </a:extLst>
                </p:cNvPr>
                <p:cNvSpPr/>
                <p:nvPr/>
              </p:nvSpPr>
              <p:spPr>
                <a:xfrm>
                  <a:off x="891847" y="3012609"/>
                  <a:ext cx="180020" cy="204462"/>
                </a:xfrm>
                <a:prstGeom prst="roundRect">
                  <a:avLst/>
                </a:prstGeom>
                <a:solidFill>
                  <a:srgbClr val="FDD1AB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0" name="사각형: 둥근 모서리 99">
                  <a:extLst>
                    <a:ext uri="{FF2B5EF4-FFF2-40B4-BE49-F238E27FC236}">
                      <a16:creationId xmlns:a16="http://schemas.microsoft.com/office/drawing/2014/main" xmlns="" id="{02EB7D06-873C-4A81-9B5C-EBDDC0B61453}"/>
                    </a:ext>
                  </a:extLst>
                </p:cNvPr>
                <p:cNvSpPr/>
                <p:nvPr/>
              </p:nvSpPr>
              <p:spPr>
                <a:xfrm>
                  <a:off x="2592408" y="3012609"/>
                  <a:ext cx="180020" cy="204462"/>
                </a:xfrm>
                <a:prstGeom prst="roundRect">
                  <a:avLst/>
                </a:prstGeom>
                <a:solidFill>
                  <a:srgbClr val="FDD1AB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1" name="사각형: 둥근 모서리 100">
                  <a:extLst>
                    <a:ext uri="{FF2B5EF4-FFF2-40B4-BE49-F238E27FC236}">
                      <a16:creationId xmlns:a16="http://schemas.microsoft.com/office/drawing/2014/main" xmlns="" id="{BE840211-5FE1-4B0E-86A3-020E8274189D}"/>
                    </a:ext>
                  </a:extLst>
                </p:cNvPr>
                <p:cNvSpPr/>
                <p:nvPr/>
              </p:nvSpPr>
              <p:spPr>
                <a:xfrm>
                  <a:off x="4331124" y="3012609"/>
                  <a:ext cx="180020" cy="204462"/>
                </a:xfrm>
                <a:prstGeom prst="roundRect">
                  <a:avLst/>
                </a:prstGeom>
                <a:solidFill>
                  <a:srgbClr val="FDD1AB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02" name="TextBox 53">
                <a:extLst>
                  <a:ext uri="{FF2B5EF4-FFF2-40B4-BE49-F238E27FC236}">
                    <a16:creationId xmlns:a16="http://schemas.microsoft.com/office/drawing/2014/main" xmlns="" id="{23F3A37A-E02C-4BBC-8139-F2BF8E70A963}"/>
                  </a:ext>
                </a:extLst>
              </p:cNvPr>
              <p:cNvSpPr txBox="1"/>
              <p:nvPr/>
            </p:nvSpPr>
            <p:spPr>
              <a:xfrm flipH="1">
                <a:off x="373775" y="3710472"/>
                <a:ext cx="347924" cy="384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just"/>
                <a:r>
                  <a:rPr lang="en-US" altLang="ko-KR" sz="1900">
                    <a:latin typeface="맑은 고딕" pitchFamily="50" charset="-127"/>
                    <a:ea typeface="맑은 고딕" pitchFamily="50" charset="-127"/>
                  </a:rPr>
                  <a:t>1</a:t>
                </a:r>
                <a:endParaRPr lang="en-US" altLang="ko-KR" sz="19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03" name="TextBox 53">
                <a:extLst>
                  <a:ext uri="{FF2B5EF4-FFF2-40B4-BE49-F238E27FC236}">
                    <a16:creationId xmlns:a16="http://schemas.microsoft.com/office/drawing/2014/main" xmlns="" id="{2E87754F-CD4C-4788-A048-B2A832035884}"/>
                  </a:ext>
                </a:extLst>
              </p:cNvPr>
              <p:cNvSpPr txBox="1"/>
              <p:nvPr/>
            </p:nvSpPr>
            <p:spPr>
              <a:xfrm flipH="1">
                <a:off x="1295400" y="3710472"/>
                <a:ext cx="347924" cy="384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just"/>
                <a:r>
                  <a:rPr lang="en-US" altLang="ko-KR" sz="1900" dirty="0"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  <p:sp>
            <p:nvSpPr>
              <p:cNvPr id="104" name="TextBox 53">
                <a:extLst>
                  <a:ext uri="{FF2B5EF4-FFF2-40B4-BE49-F238E27FC236}">
                    <a16:creationId xmlns:a16="http://schemas.microsoft.com/office/drawing/2014/main" xmlns="" id="{922DEEDB-D345-4D4B-BDA9-159F21E05DE5}"/>
                  </a:ext>
                </a:extLst>
              </p:cNvPr>
              <p:cNvSpPr txBox="1"/>
              <p:nvPr/>
            </p:nvSpPr>
            <p:spPr>
              <a:xfrm flipH="1">
                <a:off x="2099840" y="3710472"/>
                <a:ext cx="347924" cy="384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just"/>
                <a:r>
                  <a:rPr lang="en-US" altLang="ko-KR" sz="1900" dirty="0"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  <p:sp>
            <p:nvSpPr>
              <p:cNvPr id="133" name="TextBox 53">
                <a:extLst>
                  <a:ext uri="{FF2B5EF4-FFF2-40B4-BE49-F238E27FC236}">
                    <a16:creationId xmlns:a16="http://schemas.microsoft.com/office/drawing/2014/main" xmlns="" id="{78356632-3404-4986-9836-456D111C6FE3}"/>
                  </a:ext>
                </a:extLst>
              </p:cNvPr>
              <p:cNvSpPr txBox="1"/>
              <p:nvPr/>
            </p:nvSpPr>
            <p:spPr>
              <a:xfrm flipH="1">
                <a:off x="3009151" y="3710472"/>
                <a:ext cx="347924" cy="384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just"/>
                <a:r>
                  <a:rPr lang="en-US" altLang="ko-KR" sz="1900" dirty="0"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  <p:sp>
            <p:nvSpPr>
              <p:cNvPr id="134" name="TextBox 53">
                <a:extLst>
                  <a:ext uri="{FF2B5EF4-FFF2-40B4-BE49-F238E27FC236}">
                    <a16:creationId xmlns:a16="http://schemas.microsoft.com/office/drawing/2014/main" xmlns="" id="{14D47EDC-D692-4E13-81D9-ECBE6A66E16E}"/>
                  </a:ext>
                </a:extLst>
              </p:cNvPr>
              <p:cNvSpPr txBox="1"/>
              <p:nvPr/>
            </p:nvSpPr>
            <p:spPr>
              <a:xfrm flipH="1">
                <a:off x="3842709" y="3710472"/>
                <a:ext cx="347924" cy="384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just"/>
                <a:r>
                  <a:rPr lang="en-US" altLang="ko-KR" sz="1900" dirty="0"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  <p:sp>
            <p:nvSpPr>
              <p:cNvPr id="135" name="TextBox 53">
                <a:extLst>
                  <a:ext uri="{FF2B5EF4-FFF2-40B4-BE49-F238E27FC236}">
                    <a16:creationId xmlns:a16="http://schemas.microsoft.com/office/drawing/2014/main" xmlns="" id="{C54215DA-1E17-45C6-A808-9986B173B16C}"/>
                  </a:ext>
                </a:extLst>
              </p:cNvPr>
              <p:cNvSpPr txBox="1"/>
              <p:nvPr/>
            </p:nvSpPr>
            <p:spPr>
              <a:xfrm flipH="1">
                <a:off x="4764136" y="3710472"/>
                <a:ext cx="347924" cy="384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just"/>
                <a:r>
                  <a:rPr lang="en-US" altLang="ko-KR" sz="1900" dirty="0"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  <p:sp>
            <p:nvSpPr>
              <p:cNvPr id="136" name="TextBox 53">
                <a:extLst>
                  <a:ext uri="{FF2B5EF4-FFF2-40B4-BE49-F238E27FC236}">
                    <a16:creationId xmlns:a16="http://schemas.microsoft.com/office/drawing/2014/main" xmlns="" id="{99382B59-1B6E-492E-8428-A1B3882C5C85}"/>
                  </a:ext>
                </a:extLst>
              </p:cNvPr>
              <p:cNvSpPr txBox="1"/>
              <p:nvPr/>
            </p:nvSpPr>
            <p:spPr>
              <a:xfrm flipH="1">
                <a:off x="5578760" y="3710472"/>
                <a:ext cx="347924" cy="384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just"/>
                <a:r>
                  <a:rPr lang="en-US" altLang="ko-KR" sz="1900" dirty="0"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  <p:sp>
            <p:nvSpPr>
              <p:cNvPr id="137" name="TextBox 53">
                <a:extLst>
                  <a:ext uri="{FF2B5EF4-FFF2-40B4-BE49-F238E27FC236}">
                    <a16:creationId xmlns:a16="http://schemas.microsoft.com/office/drawing/2014/main" xmlns="" id="{ACACF317-CBA5-4586-A9AF-EC67D4A241FB}"/>
                  </a:ext>
                </a:extLst>
              </p:cNvPr>
              <p:cNvSpPr txBox="1"/>
              <p:nvPr/>
            </p:nvSpPr>
            <p:spPr>
              <a:xfrm flipH="1">
                <a:off x="6500187" y="3710472"/>
                <a:ext cx="347924" cy="384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just"/>
                <a:r>
                  <a:rPr lang="en-US" altLang="ko-KR" sz="1900" dirty="0"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  <p:sp>
            <p:nvSpPr>
              <p:cNvPr id="138" name="TextBox 53">
                <a:extLst>
                  <a:ext uri="{FF2B5EF4-FFF2-40B4-BE49-F238E27FC236}">
                    <a16:creationId xmlns:a16="http://schemas.microsoft.com/office/drawing/2014/main" xmlns="" id="{E87831C7-0384-4EA0-A111-F26F509AB28A}"/>
                  </a:ext>
                </a:extLst>
              </p:cNvPr>
              <p:cNvSpPr txBox="1"/>
              <p:nvPr/>
            </p:nvSpPr>
            <p:spPr>
              <a:xfrm flipH="1">
                <a:off x="838187" y="2889546"/>
                <a:ext cx="347924" cy="384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just"/>
                <a:r>
                  <a:rPr lang="en-US" altLang="ko-KR" sz="1900" dirty="0"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  <p:sp>
            <p:nvSpPr>
              <p:cNvPr id="140" name="TextBox 53">
                <a:extLst>
                  <a:ext uri="{FF2B5EF4-FFF2-40B4-BE49-F238E27FC236}">
                    <a16:creationId xmlns:a16="http://schemas.microsoft.com/office/drawing/2014/main" xmlns="" id="{016BB4DF-81F7-4ADC-8934-4C12041B07C6}"/>
                  </a:ext>
                </a:extLst>
              </p:cNvPr>
              <p:cNvSpPr txBox="1"/>
              <p:nvPr/>
            </p:nvSpPr>
            <p:spPr>
              <a:xfrm flipH="1">
                <a:off x="2553188" y="2889546"/>
                <a:ext cx="347924" cy="384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just"/>
                <a:r>
                  <a:rPr lang="en-US" altLang="ko-KR" sz="1900" dirty="0"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  <p:sp>
            <p:nvSpPr>
              <p:cNvPr id="141" name="TextBox 53">
                <a:extLst>
                  <a:ext uri="{FF2B5EF4-FFF2-40B4-BE49-F238E27FC236}">
                    <a16:creationId xmlns:a16="http://schemas.microsoft.com/office/drawing/2014/main" xmlns="" id="{93A356D5-B78E-446F-B8C0-0CE361E6C2E1}"/>
                  </a:ext>
                </a:extLst>
              </p:cNvPr>
              <p:cNvSpPr txBox="1"/>
              <p:nvPr/>
            </p:nvSpPr>
            <p:spPr>
              <a:xfrm flipH="1">
                <a:off x="4298232" y="2889546"/>
                <a:ext cx="347924" cy="384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just"/>
                <a:r>
                  <a:rPr lang="en-US" altLang="ko-KR" sz="1900" dirty="0">
                    <a:latin typeface="맑은 고딕" pitchFamily="50" charset="-127"/>
                    <a:ea typeface="맑은 고딕" pitchFamily="50" charset="-127"/>
                  </a:rPr>
                  <a:t>7</a:t>
                </a:r>
              </a:p>
            </p:txBody>
          </p:sp>
        </p:grpSp>
        <p:pic>
          <p:nvPicPr>
            <p:cNvPr id="142" name="Picture 31">
              <a:extLst>
                <a:ext uri="{FF2B5EF4-FFF2-40B4-BE49-F238E27FC236}">
                  <a16:creationId xmlns:a16="http://schemas.microsoft.com/office/drawing/2014/main" xmlns="" id="{C4050F33-B465-4FE6-BE11-77E5DEA7A9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5941" y="3108217"/>
              <a:ext cx="398864" cy="3877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3" name="Picture 31">
              <a:extLst>
                <a:ext uri="{FF2B5EF4-FFF2-40B4-BE49-F238E27FC236}">
                  <a16:creationId xmlns:a16="http://schemas.microsoft.com/office/drawing/2014/main" xmlns="" id="{115E650D-C485-4254-863E-7E5F6585D9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3905" y="3108217"/>
              <a:ext cx="398864" cy="3877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4" name="Picture 31">
              <a:extLst>
                <a:ext uri="{FF2B5EF4-FFF2-40B4-BE49-F238E27FC236}">
                  <a16:creationId xmlns:a16="http://schemas.microsoft.com/office/drawing/2014/main" xmlns="" id="{9274648F-60BC-4CA9-8314-D503ADD909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09280" y="3108217"/>
              <a:ext cx="398864" cy="3877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583667" y="1016732"/>
            <a:ext cx="3899129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수의 배열에서 규칙을 찾아볼까요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(2)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90~91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73B4297B-4F1D-4D23-A8F6-658FAC4D8EB3}"/>
              </a:ext>
            </a:extLst>
          </p:cNvPr>
          <p:cNvSpPr txBox="1"/>
          <p:nvPr/>
        </p:nvSpPr>
        <p:spPr>
          <a:xfrm>
            <a:off x="2250011" y="321192"/>
            <a:ext cx="2793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수의 배열에서 규칙을 찾아볼까요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8">
            <a:extLst>
              <a:ext uri="{FF2B5EF4-FFF2-40B4-BE49-F238E27FC236}">
                <a16:creationId xmlns:a16="http://schemas.microsoft.com/office/drawing/2014/main" xmlns="" id="{7E08D181-B845-40C4-8226-08E8C0E59D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A40DD8BC-9ADC-406B-B125-E6D73D92B566}"/>
              </a:ext>
            </a:extLst>
          </p:cNvPr>
          <p:cNvSpPr/>
          <p:nvPr/>
        </p:nvSpPr>
        <p:spPr bwMode="auto">
          <a:xfrm>
            <a:off x="2397029" y="4544031"/>
            <a:ext cx="2249128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씩 커집니다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그림 63">
            <a:extLst>
              <a:ext uri="{FF2B5EF4-FFF2-40B4-BE49-F238E27FC236}">
                <a16:creationId xmlns:a16="http://schemas.microsoft.com/office/drawing/2014/main" xmlns="" id="{9CD0C493-BE34-49C0-A20C-69D23E840B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8976" y="4401108"/>
            <a:ext cx="360000" cy="355000"/>
          </a:xfrm>
          <a:prstGeom prst="rect">
            <a:avLst/>
          </a:prstGeom>
        </p:spPr>
      </p:pic>
      <p:graphicFrame>
        <p:nvGraphicFramePr>
          <p:cNvPr id="6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2048099"/>
              </p:ext>
            </p:extLst>
          </p:nvPr>
        </p:nvGraphicFramePr>
        <p:xfrm>
          <a:off x="151388" y="6136240"/>
          <a:ext cx="6688864" cy="400568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005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6_2_7_0.svg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\lesson06\ops\6\images\6_2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9" name="순서도: 대체 처리 68">
            <a:extLst>
              <a:ext uri="{FF2B5EF4-FFF2-40B4-BE49-F238E27FC236}">
                <a16:creationId xmlns="" xmlns:a16="http://schemas.microsoft.com/office/drawing/2014/main" id="{2D1E32F6-7178-46A8-BA03-C757F068064D}"/>
              </a:ext>
            </a:extLst>
          </p:cNvPr>
          <p:cNvSpPr/>
          <p:nvPr/>
        </p:nvSpPr>
        <p:spPr>
          <a:xfrm>
            <a:off x="3551062" y="131809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순서도: 대체 처리 69">
            <a:extLst>
              <a:ext uri="{FF2B5EF4-FFF2-40B4-BE49-F238E27FC236}">
                <a16:creationId xmlns="" xmlns:a16="http://schemas.microsoft.com/office/drawing/2014/main" id="{D3460053-C335-436B-BCA5-731255482DAE}"/>
              </a:ext>
            </a:extLst>
          </p:cNvPr>
          <p:cNvSpPr/>
          <p:nvPr/>
        </p:nvSpPr>
        <p:spPr>
          <a:xfrm>
            <a:off x="6186431" y="1318098"/>
            <a:ext cx="241257" cy="252028"/>
          </a:xfrm>
          <a:prstGeom prst="flowChartAlternateProcess">
            <a:avLst/>
          </a:prstGeom>
          <a:solidFill>
            <a:schemeClr val="accent3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순서도: 대체 처리 70">
            <a:extLst>
              <a:ext uri="{FF2B5EF4-FFF2-40B4-BE49-F238E27FC236}">
                <a16:creationId xmlns="" xmlns:a16="http://schemas.microsoft.com/office/drawing/2014/main" id="{D568CA77-A423-4BC8-9EF8-AF05721436FD}"/>
              </a:ext>
            </a:extLst>
          </p:cNvPr>
          <p:cNvSpPr/>
          <p:nvPr/>
        </p:nvSpPr>
        <p:spPr>
          <a:xfrm>
            <a:off x="5159611" y="131809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순서도: 대체 처리 71">
            <a:extLst>
              <a:ext uri="{FF2B5EF4-FFF2-40B4-BE49-F238E27FC236}">
                <a16:creationId xmlns="" xmlns:a16="http://schemas.microsoft.com/office/drawing/2014/main" id="{0B3F270E-AF30-42D2-9BAE-855AA4B799DD}"/>
              </a:ext>
            </a:extLst>
          </p:cNvPr>
          <p:cNvSpPr/>
          <p:nvPr/>
        </p:nvSpPr>
        <p:spPr>
          <a:xfrm>
            <a:off x="4890287" y="131809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순서도: 대체 처리 72">
            <a:extLst>
              <a:ext uri="{FF2B5EF4-FFF2-40B4-BE49-F238E27FC236}">
                <a16:creationId xmlns="" xmlns:a16="http://schemas.microsoft.com/office/drawing/2014/main" id="{71DE12EA-1D75-46CB-ACC0-867CC2B85350}"/>
              </a:ext>
            </a:extLst>
          </p:cNvPr>
          <p:cNvSpPr/>
          <p:nvPr/>
        </p:nvSpPr>
        <p:spPr>
          <a:xfrm>
            <a:off x="3840264" y="131809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순서도: 대체 처리 73">
            <a:extLst>
              <a:ext uri="{FF2B5EF4-FFF2-40B4-BE49-F238E27FC236}">
                <a16:creationId xmlns="" xmlns:a16="http://schemas.microsoft.com/office/drawing/2014/main" id="{30961159-D434-49E1-87D1-C9AC8C745D0D}"/>
              </a:ext>
            </a:extLst>
          </p:cNvPr>
          <p:cNvSpPr/>
          <p:nvPr/>
        </p:nvSpPr>
        <p:spPr>
          <a:xfrm>
            <a:off x="6471544" y="131809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순서도: 대체 처리 74">
            <a:extLst>
              <a:ext uri="{FF2B5EF4-FFF2-40B4-BE49-F238E27FC236}">
                <a16:creationId xmlns="" xmlns:a16="http://schemas.microsoft.com/office/drawing/2014/main" id="{235A300E-1B58-442F-9F98-387906FA584D}"/>
              </a:ext>
            </a:extLst>
          </p:cNvPr>
          <p:cNvSpPr/>
          <p:nvPr/>
        </p:nvSpPr>
        <p:spPr>
          <a:xfrm>
            <a:off x="6745749" y="131809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순서도: 대체 처리 75">
            <a:extLst>
              <a:ext uri="{FF2B5EF4-FFF2-40B4-BE49-F238E27FC236}">
                <a16:creationId xmlns:a16="http://schemas.microsoft.com/office/drawing/2014/main" xmlns="" id="{1A0532DC-29E6-4D3E-BC19-2791AE3465D4}"/>
              </a:ext>
            </a:extLst>
          </p:cNvPr>
          <p:cNvSpPr/>
          <p:nvPr/>
        </p:nvSpPr>
        <p:spPr>
          <a:xfrm>
            <a:off x="3060519" y="1318098"/>
            <a:ext cx="439601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1~3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순서도: 대체 처리 76">
            <a:extLst>
              <a:ext uri="{FF2B5EF4-FFF2-40B4-BE49-F238E27FC236}">
                <a16:creationId xmlns:a16="http://schemas.microsoft.com/office/drawing/2014/main" xmlns="" id="{1A0532DC-29E6-4D3E-BC19-2791AE3465D4}"/>
              </a:ext>
            </a:extLst>
          </p:cNvPr>
          <p:cNvSpPr/>
          <p:nvPr/>
        </p:nvSpPr>
        <p:spPr>
          <a:xfrm>
            <a:off x="4414682" y="1318098"/>
            <a:ext cx="439601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4~6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순서도: 대체 처리 78">
            <a:extLst>
              <a:ext uri="{FF2B5EF4-FFF2-40B4-BE49-F238E27FC236}">
                <a16:creationId xmlns:a16="http://schemas.microsoft.com/office/drawing/2014/main" xmlns="" id="{1A0532DC-29E6-4D3E-BC19-2791AE3465D4}"/>
              </a:ext>
            </a:extLst>
          </p:cNvPr>
          <p:cNvSpPr/>
          <p:nvPr/>
        </p:nvSpPr>
        <p:spPr>
          <a:xfrm>
            <a:off x="5710826" y="1318098"/>
            <a:ext cx="439601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7~8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순서도: 대체 처리 79">
            <a:extLst>
              <a:ext uri="{FF2B5EF4-FFF2-40B4-BE49-F238E27FC236}">
                <a16:creationId xmlns="" xmlns:a16="http://schemas.microsoft.com/office/drawing/2014/main" id="{71DE12EA-1D75-46CB-ACC0-867CC2B85350}"/>
              </a:ext>
            </a:extLst>
          </p:cNvPr>
          <p:cNvSpPr/>
          <p:nvPr/>
        </p:nvSpPr>
        <p:spPr>
          <a:xfrm>
            <a:off x="4127464" y="131809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순서도: 대체 처리 80">
            <a:extLst>
              <a:ext uri="{FF2B5EF4-FFF2-40B4-BE49-F238E27FC236}">
                <a16:creationId xmlns="" xmlns:a16="http://schemas.microsoft.com/office/drawing/2014/main" id="{D568CA77-A423-4BC8-9EF8-AF05721436FD}"/>
              </a:ext>
            </a:extLst>
          </p:cNvPr>
          <p:cNvSpPr/>
          <p:nvPr/>
        </p:nvSpPr>
        <p:spPr>
          <a:xfrm>
            <a:off x="5434783" y="131809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3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" name="Picture 12">
            <a:extLst>
              <a:ext uri="{FF2B5EF4-FFF2-40B4-BE49-F238E27FC236}">
                <a16:creationId xmlns:a16="http://schemas.microsoft.com/office/drawing/2014/main" xmlns="" id="{6E1010B1-B60B-4C42-A21C-7E200101A4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5" name="타원 84">
            <a:extLst>
              <a:ext uri="{FF2B5EF4-FFF2-40B4-BE49-F238E27FC236}">
                <a16:creationId xmlns:a16="http://schemas.microsoft.com/office/drawing/2014/main" xmlns="" id="{19E6DA4D-BAF3-4405-B16C-A07441DA7EFC}"/>
              </a:ext>
            </a:extLst>
          </p:cNvPr>
          <p:cNvSpPr/>
          <p:nvPr/>
        </p:nvSpPr>
        <p:spPr>
          <a:xfrm>
            <a:off x="4624849" y="509027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xmlns="" id="{9E08DD6B-D6FE-442A-BA67-16E4C22A683D}"/>
              </a:ext>
            </a:extLst>
          </p:cNvPr>
          <p:cNvSpPr/>
          <p:nvPr/>
        </p:nvSpPr>
        <p:spPr>
          <a:xfrm>
            <a:off x="5634137" y="509027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xmlns="" id="{4BBB9D1E-2063-429B-B25B-09288B553DF2}"/>
              </a:ext>
            </a:extLst>
          </p:cNvPr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8" name="그룹 87">
            <a:extLst>
              <a:ext uri="{FF2B5EF4-FFF2-40B4-BE49-F238E27FC236}">
                <a16:creationId xmlns:a16="http://schemas.microsoft.com/office/drawing/2014/main" xmlns="" id="{30879EC3-2332-42E7-8108-A1D5E6B5BA73}"/>
              </a:ext>
            </a:extLst>
          </p:cNvPr>
          <p:cNvGrpSpPr/>
          <p:nvPr/>
        </p:nvGrpSpPr>
        <p:grpSpPr>
          <a:xfrm>
            <a:off x="329875" y="1610741"/>
            <a:ext cx="352425" cy="371475"/>
            <a:chOff x="654001" y="4905164"/>
            <a:chExt cx="352425" cy="371475"/>
          </a:xfrm>
        </p:grpSpPr>
        <p:pic>
          <p:nvPicPr>
            <p:cNvPr id="89" name="Picture 2">
              <a:extLst>
                <a:ext uri="{FF2B5EF4-FFF2-40B4-BE49-F238E27FC236}">
                  <a16:creationId xmlns:a16="http://schemas.microsoft.com/office/drawing/2014/main" xmlns="" id="{0BF8703F-6A02-4D86-9203-EA0332924A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4001" y="4905164"/>
              <a:ext cx="352425" cy="371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xmlns="" id="{D2396812-BCD7-4FE9-A42B-6DF2F63EC05A}"/>
                </a:ext>
              </a:extLst>
            </p:cNvPr>
            <p:cNvSpPr txBox="1"/>
            <p:nvPr/>
          </p:nvSpPr>
          <p:spPr>
            <a:xfrm>
              <a:off x="688094" y="4914894"/>
              <a:ext cx="303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altLang="ko-KR" sz="1600" b="1" dirty="0">
                  <a:solidFill>
                    <a:srgbClr val="6DBC4B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  <a:endParaRPr lang="ko-KR" altLang="en-US" sz="1600" b="1" dirty="0">
                <a:solidFill>
                  <a:srgbClr val="6DBC4B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05" name="TextBox 43">
            <a:extLst>
              <a:ext uri="{FF2B5EF4-FFF2-40B4-BE49-F238E27FC236}">
                <a16:creationId xmlns:a16="http://schemas.microsoft.com/office/drawing/2014/main" xmlns="" id="{735F9884-5D43-48E6-BBF1-334AF051E871}"/>
              </a:ext>
            </a:extLst>
          </p:cNvPr>
          <p:cNvSpPr txBox="1"/>
          <p:nvPr/>
        </p:nvSpPr>
        <p:spPr>
          <a:xfrm>
            <a:off x="644499" y="1604119"/>
            <a:ext cx="615974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안에 있는 수의 배열에서 규칙을 찾아보세요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06" name="그림 105">
            <a:extLst>
              <a:ext uri="{FF2B5EF4-FFF2-40B4-BE49-F238E27FC236}">
                <a16:creationId xmlns:a16="http://schemas.microsoft.com/office/drawing/2014/main" xmlns="" id="{F1F7168B-A539-4C22-93AA-520E51F0E5E1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250" t="4725" r="8810" b="5502"/>
          <a:stretch/>
        </p:blipFill>
        <p:spPr>
          <a:xfrm>
            <a:off x="730548" y="1642561"/>
            <a:ext cx="324036" cy="307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8622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xmlns="" id="{72517712-D557-42F6-9289-30E68B9A8D00}"/>
              </a:ext>
            </a:extLst>
          </p:cNvPr>
          <p:cNvGrpSpPr/>
          <p:nvPr/>
        </p:nvGrpSpPr>
        <p:grpSpPr>
          <a:xfrm>
            <a:off x="121908" y="2430856"/>
            <a:ext cx="6789402" cy="1742507"/>
            <a:chOff x="121908" y="2430856"/>
            <a:chExt cx="6789402" cy="1742507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xmlns="" id="{E3832E8C-BF79-45D8-BC63-2B1608AB6F81}"/>
                </a:ext>
              </a:extLst>
            </p:cNvPr>
            <p:cNvGrpSpPr/>
            <p:nvPr/>
          </p:nvGrpSpPr>
          <p:grpSpPr>
            <a:xfrm>
              <a:off x="121908" y="2430856"/>
              <a:ext cx="6789402" cy="1742507"/>
              <a:chOff x="121908" y="2430856"/>
              <a:chExt cx="6789402" cy="1742507"/>
            </a:xfrm>
          </p:grpSpPr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xmlns="" id="{2205E5C4-CD02-428E-B771-A114E51953B2}"/>
                  </a:ext>
                </a:extLst>
              </p:cNvPr>
              <p:cNvGrpSpPr/>
              <p:nvPr/>
            </p:nvGrpSpPr>
            <p:grpSpPr>
              <a:xfrm>
                <a:off x="121908" y="2430856"/>
                <a:ext cx="6789402" cy="1742507"/>
                <a:chOff x="121908" y="2430856"/>
                <a:chExt cx="6789402" cy="1742507"/>
              </a:xfrm>
            </p:grpSpPr>
            <p:pic>
              <p:nvPicPr>
                <p:cNvPr id="5" name="그림 4">
                  <a:extLst>
                    <a:ext uri="{FF2B5EF4-FFF2-40B4-BE49-F238E27FC236}">
                      <a16:creationId xmlns:a16="http://schemas.microsoft.com/office/drawing/2014/main" xmlns="" id="{AE7D8499-ADE0-45D0-B99D-6CEE1475E7D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21908" y="2430856"/>
                  <a:ext cx="6789402" cy="1742507"/>
                </a:xfrm>
                <a:prstGeom prst="rect">
                  <a:avLst/>
                </a:prstGeom>
              </p:spPr>
            </p:pic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xmlns="" id="{402AC245-1E97-4F88-ABFF-6C34518887FB}"/>
                    </a:ext>
                  </a:extLst>
                </p:cNvPr>
                <p:cNvSpPr/>
                <p:nvPr/>
              </p:nvSpPr>
              <p:spPr>
                <a:xfrm>
                  <a:off x="431540" y="3800602"/>
                  <a:ext cx="180020" cy="204462"/>
                </a:xfrm>
                <a:prstGeom prst="roundRect">
                  <a:avLst/>
                </a:prstGeom>
                <a:solidFill>
                  <a:srgbClr val="FDD0A7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0" name="사각형: 둥근 모서리 89">
                  <a:extLst>
                    <a:ext uri="{FF2B5EF4-FFF2-40B4-BE49-F238E27FC236}">
                      <a16:creationId xmlns:a16="http://schemas.microsoft.com/office/drawing/2014/main" xmlns="" id="{E5F06A4F-D893-48D7-BF01-3227F1F5AF64}"/>
                    </a:ext>
                  </a:extLst>
                </p:cNvPr>
                <p:cNvSpPr/>
                <p:nvPr/>
              </p:nvSpPr>
              <p:spPr>
                <a:xfrm>
                  <a:off x="2160001" y="3800602"/>
                  <a:ext cx="180020" cy="204462"/>
                </a:xfrm>
                <a:prstGeom prst="roundRect">
                  <a:avLst/>
                </a:prstGeom>
                <a:solidFill>
                  <a:srgbClr val="FDD0A7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2" name="사각형: 둥근 모서리 91">
                  <a:extLst>
                    <a:ext uri="{FF2B5EF4-FFF2-40B4-BE49-F238E27FC236}">
                      <a16:creationId xmlns:a16="http://schemas.microsoft.com/office/drawing/2014/main" xmlns="" id="{6ADA6126-531D-41C8-BE32-E86B6DA4D78B}"/>
                    </a:ext>
                  </a:extLst>
                </p:cNvPr>
                <p:cNvSpPr/>
                <p:nvPr/>
              </p:nvSpPr>
              <p:spPr>
                <a:xfrm>
                  <a:off x="3888462" y="3790063"/>
                  <a:ext cx="180020" cy="204462"/>
                </a:xfrm>
                <a:prstGeom prst="roundRect">
                  <a:avLst/>
                </a:prstGeom>
                <a:solidFill>
                  <a:srgbClr val="FDD0A7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3" name="사각형: 둥근 모서리 92">
                  <a:extLst>
                    <a:ext uri="{FF2B5EF4-FFF2-40B4-BE49-F238E27FC236}">
                      <a16:creationId xmlns:a16="http://schemas.microsoft.com/office/drawing/2014/main" xmlns="" id="{13AD8203-C172-4298-8B93-743CA556DAEB}"/>
                    </a:ext>
                  </a:extLst>
                </p:cNvPr>
                <p:cNvSpPr/>
                <p:nvPr/>
              </p:nvSpPr>
              <p:spPr>
                <a:xfrm>
                  <a:off x="5630043" y="3790063"/>
                  <a:ext cx="180020" cy="204462"/>
                </a:xfrm>
                <a:prstGeom prst="roundRect">
                  <a:avLst/>
                </a:prstGeom>
                <a:solidFill>
                  <a:srgbClr val="FDD0A7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5" name="사각형: 둥근 모서리 94">
                  <a:extLst>
                    <a:ext uri="{FF2B5EF4-FFF2-40B4-BE49-F238E27FC236}">
                      <a16:creationId xmlns:a16="http://schemas.microsoft.com/office/drawing/2014/main" xmlns="" id="{D36AD62A-B5CB-4461-9226-DD330AE7E8FE}"/>
                    </a:ext>
                  </a:extLst>
                </p:cNvPr>
                <p:cNvSpPr/>
                <p:nvPr/>
              </p:nvSpPr>
              <p:spPr>
                <a:xfrm>
                  <a:off x="1345590" y="3800602"/>
                  <a:ext cx="180020" cy="204462"/>
                </a:xfrm>
                <a:prstGeom prst="roundRect">
                  <a:avLst/>
                </a:prstGeom>
                <a:solidFill>
                  <a:srgbClr val="FEEBD9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6" name="사각형: 둥근 모서리 95">
                  <a:extLst>
                    <a:ext uri="{FF2B5EF4-FFF2-40B4-BE49-F238E27FC236}">
                      <a16:creationId xmlns:a16="http://schemas.microsoft.com/office/drawing/2014/main" xmlns="" id="{8AFF8CCC-DA68-4C0A-AC69-F07E7F5D370E}"/>
                    </a:ext>
                  </a:extLst>
                </p:cNvPr>
                <p:cNvSpPr/>
                <p:nvPr/>
              </p:nvSpPr>
              <p:spPr>
                <a:xfrm>
                  <a:off x="3061185" y="3800602"/>
                  <a:ext cx="180020" cy="204462"/>
                </a:xfrm>
                <a:prstGeom prst="roundRect">
                  <a:avLst/>
                </a:prstGeom>
                <a:solidFill>
                  <a:srgbClr val="FEEBD9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7" name="사각형: 둥근 모서리 96">
                  <a:extLst>
                    <a:ext uri="{FF2B5EF4-FFF2-40B4-BE49-F238E27FC236}">
                      <a16:creationId xmlns:a16="http://schemas.microsoft.com/office/drawing/2014/main" xmlns="" id="{444B3769-0DEB-442D-ADEF-F9A9AF3D4186}"/>
                    </a:ext>
                  </a:extLst>
                </p:cNvPr>
                <p:cNvSpPr/>
                <p:nvPr/>
              </p:nvSpPr>
              <p:spPr>
                <a:xfrm>
                  <a:off x="4826132" y="3800602"/>
                  <a:ext cx="180020" cy="204462"/>
                </a:xfrm>
                <a:prstGeom prst="roundRect">
                  <a:avLst/>
                </a:prstGeom>
                <a:solidFill>
                  <a:srgbClr val="FEEBD9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8" name="사각형: 둥근 모서리 97">
                  <a:extLst>
                    <a:ext uri="{FF2B5EF4-FFF2-40B4-BE49-F238E27FC236}">
                      <a16:creationId xmlns:a16="http://schemas.microsoft.com/office/drawing/2014/main" xmlns="" id="{9C181335-2C2F-4A5D-AB8A-75117A92DE91}"/>
                    </a:ext>
                  </a:extLst>
                </p:cNvPr>
                <p:cNvSpPr/>
                <p:nvPr/>
              </p:nvSpPr>
              <p:spPr>
                <a:xfrm>
                  <a:off x="6552923" y="3800602"/>
                  <a:ext cx="180020" cy="204462"/>
                </a:xfrm>
                <a:prstGeom prst="roundRect">
                  <a:avLst/>
                </a:prstGeom>
                <a:solidFill>
                  <a:srgbClr val="FEEBD9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9" name="사각형: 둥근 모서리 98">
                  <a:extLst>
                    <a:ext uri="{FF2B5EF4-FFF2-40B4-BE49-F238E27FC236}">
                      <a16:creationId xmlns:a16="http://schemas.microsoft.com/office/drawing/2014/main" xmlns="" id="{E83450A9-B730-438A-8F28-F411734526DE}"/>
                    </a:ext>
                  </a:extLst>
                </p:cNvPr>
                <p:cNvSpPr/>
                <p:nvPr/>
              </p:nvSpPr>
              <p:spPr>
                <a:xfrm>
                  <a:off x="891847" y="3012609"/>
                  <a:ext cx="180020" cy="204462"/>
                </a:xfrm>
                <a:prstGeom prst="roundRect">
                  <a:avLst/>
                </a:prstGeom>
                <a:solidFill>
                  <a:srgbClr val="FDD1AB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0" name="사각형: 둥근 모서리 99">
                  <a:extLst>
                    <a:ext uri="{FF2B5EF4-FFF2-40B4-BE49-F238E27FC236}">
                      <a16:creationId xmlns:a16="http://schemas.microsoft.com/office/drawing/2014/main" xmlns="" id="{02EB7D06-873C-4A81-9B5C-EBDDC0B61453}"/>
                    </a:ext>
                  </a:extLst>
                </p:cNvPr>
                <p:cNvSpPr/>
                <p:nvPr/>
              </p:nvSpPr>
              <p:spPr>
                <a:xfrm>
                  <a:off x="2592408" y="3012609"/>
                  <a:ext cx="180020" cy="204462"/>
                </a:xfrm>
                <a:prstGeom prst="roundRect">
                  <a:avLst/>
                </a:prstGeom>
                <a:solidFill>
                  <a:srgbClr val="FDD1AB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1" name="사각형: 둥근 모서리 100">
                  <a:extLst>
                    <a:ext uri="{FF2B5EF4-FFF2-40B4-BE49-F238E27FC236}">
                      <a16:creationId xmlns:a16="http://schemas.microsoft.com/office/drawing/2014/main" xmlns="" id="{BE840211-5FE1-4B0E-86A3-020E8274189D}"/>
                    </a:ext>
                  </a:extLst>
                </p:cNvPr>
                <p:cNvSpPr/>
                <p:nvPr/>
              </p:nvSpPr>
              <p:spPr>
                <a:xfrm>
                  <a:off x="4331124" y="3012609"/>
                  <a:ext cx="180020" cy="204462"/>
                </a:xfrm>
                <a:prstGeom prst="roundRect">
                  <a:avLst/>
                </a:prstGeom>
                <a:solidFill>
                  <a:srgbClr val="FDD1AB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02" name="TextBox 53">
                <a:extLst>
                  <a:ext uri="{FF2B5EF4-FFF2-40B4-BE49-F238E27FC236}">
                    <a16:creationId xmlns:a16="http://schemas.microsoft.com/office/drawing/2014/main" xmlns="" id="{23F3A37A-E02C-4BBC-8139-F2BF8E70A963}"/>
                  </a:ext>
                </a:extLst>
              </p:cNvPr>
              <p:cNvSpPr txBox="1"/>
              <p:nvPr/>
            </p:nvSpPr>
            <p:spPr>
              <a:xfrm flipH="1">
                <a:off x="373775" y="3710472"/>
                <a:ext cx="347924" cy="384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just"/>
                <a:r>
                  <a:rPr lang="en-US" altLang="ko-KR" sz="1900">
                    <a:latin typeface="맑은 고딕" pitchFamily="50" charset="-127"/>
                    <a:ea typeface="맑은 고딕" pitchFamily="50" charset="-127"/>
                  </a:rPr>
                  <a:t>1</a:t>
                </a:r>
                <a:endParaRPr lang="en-US" altLang="ko-KR" sz="19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03" name="TextBox 53">
                <a:extLst>
                  <a:ext uri="{FF2B5EF4-FFF2-40B4-BE49-F238E27FC236}">
                    <a16:creationId xmlns:a16="http://schemas.microsoft.com/office/drawing/2014/main" xmlns="" id="{2E87754F-CD4C-4788-A048-B2A832035884}"/>
                  </a:ext>
                </a:extLst>
              </p:cNvPr>
              <p:cNvSpPr txBox="1"/>
              <p:nvPr/>
            </p:nvSpPr>
            <p:spPr>
              <a:xfrm flipH="1">
                <a:off x="1295400" y="3710472"/>
                <a:ext cx="347924" cy="384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just"/>
                <a:r>
                  <a:rPr lang="en-US" altLang="ko-KR" sz="1900" dirty="0"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  <p:sp>
            <p:nvSpPr>
              <p:cNvPr id="104" name="TextBox 53">
                <a:extLst>
                  <a:ext uri="{FF2B5EF4-FFF2-40B4-BE49-F238E27FC236}">
                    <a16:creationId xmlns:a16="http://schemas.microsoft.com/office/drawing/2014/main" xmlns="" id="{922DEEDB-D345-4D4B-BDA9-159F21E05DE5}"/>
                  </a:ext>
                </a:extLst>
              </p:cNvPr>
              <p:cNvSpPr txBox="1"/>
              <p:nvPr/>
            </p:nvSpPr>
            <p:spPr>
              <a:xfrm flipH="1">
                <a:off x="2099840" y="3710472"/>
                <a:ext cx="347924" cy="384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just"/>
                <a:r>
                  <a:rPr lang="en-US" altLang="ko-KR" sz="1900" dirty="0"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  <p:sp>
            <p:nvSpPr>
              <p:cNvPr id="133" name="TextBox 53">
                <a:extLst>
                  <a:ext uri="{FF2B5EF4-FFF2-40B4-BE49-F238E27FC236}">
                    <a16:creationId xmlns:a16="http://schemas.microsoft.com/office/drawing/2014/main" xmlns="" id="{78356632-3404-4986-9836-456D111C6FE3}"/>
                  </a:ext>
                </a:extLst>
              </p:cNvPr>
              <p:cNvSpPr txBox="1"/>
              <p:nvPr/>
            </p:nvSpPr>
            <p:spPr>
              <a:xfrm flipH="1">
                <a:off x="3009151" y="3710472"/>
                <a:ext cx="347924" cy="384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just"/>
                <a:r>
                  <a:rPr lang="en-US" altLang="ko-KR" sz="1900" dirty="0"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  <p:sp>
            <p:nvSpPr>
              <p:cNvPr id="134" name="TextBox 53">
                <a:extLst>
                  <a:ext uri="{FF2B5EF4-FFF2-40B4-BE49-F238E27FC236}">
                    <a16:creationId xmlns:a16="http://schemas.microsoft.com/office/drawing/2014/main" xmlns="" id="{14D47EDC-D692-4E13-81D9-ECBE6A66E16E}"/>
                  </a:ext>
                </a:extLst>
              </p:cNvPr>
              <p:cNvSpPr txBox="1"/>
              <p:nvPr/>
            </p:nvSpPr>
            <p:spPr>
              <a:xfrm flipH="1">
                <a:off x="3842709" y="3710472"/>
                <a:ext cx="347924" cy="384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just"/>
                <a:r>
                  <a:rPr lang="en-US" altLang="ko-KR" sz="1900" dirty="0"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  <p:sp>
            <p:nvSpPr>
              <p:cNvPr id="135" name="TextBox 53">
                <a:extLst>
                  <a:ext uri="{FF2B5EF4-FFF2-40B4-BE49-F238E27FC236}">
                    <a16:creationId xmlns:a16="http://schemas.microsoft.com/office/drawing/2014/main" xmlns="" id="{C54215DA-1E17-45C6-A808-9986B173B16C}"/>
                  </a:ext>
                </a:extLst>
              </p:cNvPr>
              <p:cNvSpPr txBox="1"/>
              <p:nvPr/>
            </p:nvSpPr>
            <p:spPr>
              <a:xfrm flipH="1">
                <a:off x="4764136" y="3710472"/>
                <a:ext cx="347924" cy="384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just"/>
                <a:r>
                  <a:rPr lang="en-US" altLang="ko-KR" sz="1900" dirty="0"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  <p:sp>
            <p:nvSpPr>
              <p:cNvPr id="136" name="TextBox 53">
                <a:extLst>
                  <a:ext uri="{FF2B5EF4-FFF2-40B4-BE49-F238E27FC236}">
                    <a16:creationId xmlns:a16="http://schemas.microsoft.com/office/drawing/2014/main" xmlns="" id="{99382B59-1B6E-492E-8428-A1B3882C5C85}"/>
                  </a:ext>
                </a:extLst>
              </p:cNvPr>
              <p:cNvSpPr txBox="1"/>
              <p:nvPr/>
            </p:nvSpPr>
            <p:spPr>
              <a:xfrm flipH="1">
                <a:off x="5578760" y="3710472"/>
                <a:ext cx="347924" cy="384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just"/>
                <a:r>
                  <a:rPr lang="en-US" altLang="ko-KR" sz="1900" dirty="0"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  <p:sp>
            <p:nvSpPr>
              <p:cNvPr id="137" name="TextBox 53">
                <a:extLst>
                  <a:ext uri="{FF2B5EF4-FFF2-40B4-BE49-F238E27FC236}">
                    <a16:creationId xmlns:a16="http://schemas.microsoft.com/office/drawing/2014/main" xmlns="" id="{ACACF317-CBA5-4586-A9AF-EC67D4A241FB}"/>
                  </a:ext>
                </a:extLst>
              </p:cNvPr>
              <p:cNvSpPr txBox="1"/>
              <p:nvPr/>
            </p:nvSpPr>
            <p:spPr>
              <a:xfrm flipH="1">
                <a:off x="6500187" y="3710472"/>
                <a:ext cx="347924" cy="384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just"/>
                <a:r>
                  <a:rPr lang="en-US" altLang="ko-KR" sz="1900" dirty="0"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  <p:sp>
            <p:nvSpPr>
              <p:cNvPr id="138" name="TextBox 53">
                <a:extLst>
                  <a:ext uri="{FF2B5EF4-FFF2-40B4-BE49-F238E27FC236}">
                    <a16:creationId xmlns:a16="http://schemas.microsoft.com/office/drawing/2014/main" xmlns="" id="{E87831C7-0384-4EA0-A111-F26F509AB28A}"/>
                  </a:ext>
                </a:extLst>
              </p:cNvPr>
              <p:cNvSpPr txBox="1"/>
              <p:nvPr/>
            </p:nvSpPr>
            <p:spPr>
              <a:xfrm flipH="1">
                <a:off x="838187" y="2889546"/>
                <a:ext cx="347924" cy="384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just"/>
                <a:r>
                  <a:rPr lang="en-US" altLang="ko-KR" sz="1900" dirty="0"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  <p:sp>
            <p:nvSpPr>
              <p:cNvPr id="140" name="TextBox 53">
                <a:extLst>
                  <a:ext uri="{FF2B5EF4-FFF2-40B4-BE49-F238E27FC236}">
                    <a16:creationId xmlns:a16="http://schemas.microsoft.com/office/drawing/2014/main" xmlns="" id="{016BB4DF-81F7-4ADC-8934-4C12041B07C6}"/>
                  </a:ext>
                </a:extLst>
              </p:cNvPr>
              <p:cNvSpPr txBox="1"/>
              <p:nvPr/>
            </p:nvSpPr>
            <p:spPr>
              <a:xfrm flipH="1">
                <a:off x="2553188" y="2889546"/>
                <a:ext cx="347924" cy="384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just"/>
                <a:r>
                  <a:rPr lang="en-US" altLang="ko-KR" sz="1900" dirty="0"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  <p:sp>
            <p:nvSpPr>
              <p:cNvPr id="141" name="TextBox 53">
                <a:extLst>
                  <a:ext uri="{FF2B5EF4-FFF2-40B4-BE49-F238E27FC236}">
                    <a16:creationId xmlns:a16="http://schemas.microsoft.com/office/drawing/2014/main" xmlns="" id="{93A356D5-B78E-446F-B8C0-0CE361E6C2E1}"/>
                  </a:ext>
                </a:extLst>
              </p:cNvPr>
              <p:cNvSpPr txBox="1"/>
              <p:nvPr/>
            </p:nvSpPr>
            <p:spPr>
              <a:xfrm flipH="1">
                <a:off x="4298232" y="2889546"/>
                <a:ext cx="347924" cy="384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just"/>
                <a:r>
                  <a:rPr lang="en-US" altLang="ko-KR" sz="1900" dirty="0">
                    <a:latin typeface="맑은 고딕" pitchFamily="50" charset="-127"/>
                    <a:ea typeface="맑은 고딕" pitchFamily="50" charset="-127"/>
                  </a:rPr>
                  <a:t>7</a:t>
                </a:r>
              </a:p>
            </p:txBody>
          </p:sp>
        </p:grpSp>
        <p:pic>
          <p:nvPicPr>
            <p:cNvPr id="142" name="Picture 31">
              <a:extLst>
                <a:ext uri="{FF2B5EF4-FFF2-40B4-BE49-F238E27FC236}">
                  <a16:creationId xmlns:a16="http://schemas.microsoft.com/office/drawing/2014/main" xmlns="" id="{C4050F33-B465-4FE6-BE11-77E5DEA7A9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5941" y="3108217"/>
              <a:ext cx="398864" cy="3877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3" name="Picture 31">
              <a:extLst>
                <a:ext uri="{FF2B5EF4-FFF2-40B4-BE49-F238E27FC236}">
                  <a16:creationId xmlns:a16="http://schemas.microsoft.com/office/drawing/2014/main" xmlns="" id="{115E650D-C485-4254-863E-7E5F6585D9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3905" y="3108217"/>
              <a:ext cx="398864" cy="3877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4" name="Picture 31">
              <a:extLst>
                <a:ext uri="{FF2B5EF4-FFF2-40B4-BE49-F238E27FC236}">
                  <a16:creationId xmlns:a16="http://schemas.microsoft.com/office/drawing/2014/main" xmlns="" id="{9274648F-60BC-4CA9-8314-D503ADD909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09280" y="3108217"/>
              <a:ext cx="398864" cy="3877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583667" y="1016732"/>
            <a:ext cx="3899129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수의 배열에서 규칙을 찾아볼까요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(2)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90~91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73B4297B-4F1D-4D23-A8F6-658FAC4D8EB3}"/>
              </a:ext>
            </a:extLst>
          </p:cNvPr>
          <p:cNvSpPr txBox="1"/>
          <p:nvPr/>
        </p:nvSpPr>
        <p:spPr>
          <a:xfrm>
            <a:off x="2250011" y="321192"/>
            <a:ext cx="2793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수의 배열에서 규칙을 찾아볼까요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8">
            <a:extLst>
              <a:ext uri="{FF2B5EF4-FFF2-40B4-BE49-F238E27FC236}">
                <a16:creationId xmlns:a16="http://schemas.microsoft.com/office/drawing/2014/main" xmlns="" id="{7E08D181-B845-40C4-8226-08E8C0E59D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A40DD8BC-9ADC-406B-B125-E6D73D92B566}"/>
              </a:ext>
            </a:extLst>
          </p:cNvPr>
          <p:cNvSpPr/>
          <p:nvPr/>
        </p:nvSpPr>
        <p:spPr bwMode="auto">
          <a:xfrm>
            <a:off x="2397029" y="4544031"/>
            <a:ext cx="2249128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씩 커집니다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그림 63">
            <a:extLst>
              <a:ext uri="{FF2B5EF4-FFF2-40B4-BE49-F238E27FC236}">
                <a16:creationId xmlns:a16="http://schemas.microsoft.com/office/drawing/2014/main" xmlns="" id="{9CD0C493-BE34-49C0-A20C-69D23E840B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8976" y="4401108"/>
            <a:ext cx="360000" cy="355000"/>
          </a:xfrm>
          <a:prstGeom prst="rect">
            <a:avLst/>
          </a:prstGeom>
        </p:spPr>
      </p:pic>
      <p:sp>
        <p:nvSpPr>
          <p:cNvPr id="69" name="순서도: 대체 처리 68">
            <a:extLst>
              <a:ext uri="{FF2B5EF4-FFF2-40B4-BE49-F238E27FC236}">
                <a16:creationId xmlns="" xmlns:a16="http://schemas.microsoft.com/office/drawing/2014/main" id="{2D1E32F6-7178-46A8-BA03-C757F068064D}"/>
              </a:ext>
            </a:extLst>
          </p:cNvPr>
          <p:cNvSpPr/>
          <p:nvPr/>
        </p:nvSpPr>
        <p:spPr>
          <a:xfrm>
            <a:off x="3551062" y="131809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순서도: 대체 처리 69">
            <a:extLst>
              <a:ext uri="{FF2B5EF4-FFF2-40B4-BE49-F238E27FC236}">
                <a16:creationId xmlns="" xmlns:a16="http://schemas.microsoft.com/office/drawing/2014/main" id="{D3460053-C335-436B-BCA5-731255482DAE}"/>
              </a:ext>
            </a:extLst>
          </p:cNvPr>
          <p:cNvSpPr/>
          <p:nvPr/>
        </p:nvSpPr>
        <p:spPr>
          <a:xfrm>
            <a:off x="6186431" y="1318098"/>
            <a:ext cx="241257" cy="252028"/>
          </a:xfrm>
          <a:prstGeom prst="flowChartAlternateProcess">
            <a:avLst/>
          </a:prstGeom>
          <a:solidFill>
            <a:schemeClr val="accent3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순서도: 대체 처리 70">
            <a:extLst>
              <a:ext uri="{FF2B5EF4-FFF2-40B4-BE49-F238E27FC236}">
                <a16:creationId xmlns="" xmlns:a16="http://schemas.microsoft.com/office/drawing/2014/main" id="{D568CA77-A423-4BC8-9EF8-AF05721436FD}"/>
              </a:ext>
            </a:extLst>
          </p:cNvPr>
          <p:cNvSpPr/>
          <p:nvPr/>
        </p:nvSpPr>
        <p:spPr>
          <a:xfrm>
            <a:off x="5159611" y="131809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순서도: 대체 처리 71">
            <a:extLst>
              <a:ext uri="{FF2B5EF4-FFF2-40B4-BE49-F238E27FC236}">
                <a16:creationId xmlns="" xmlns:a16="http://schemas.microsoft.com/office/drawing/2014/main" id="{0B3F270E-AF30-42D2-9BAE-855AA4B799DD}"/>
              </a:ext>
            </a:extLst>
          </p:cNvPr>
          <p:cNvSpPr/>
          <p:nvPr/>
        </p:nvSpPr>
        <p:spPr>
          <a:xfrm>
            <a:off x="4890287" y="131809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순서도: 대체 처리 72">
            <a:extLst>
              <a:ext uri="{FF2B5EF4-FFF2-40B4-BE49-F238E27FC236}">
                <a16:creationId xmlns="" xmlns:a16="http://schemas.microsoft.com/office/drawing/2014/main" id="{71DE12EA-1D75-46CB-ACC0-867CC2B85350}"/>
              </a:ext>
            </a:extLst>
          </p:cNvPr>
          <p:cNvSpPr/>
          <p:nvPr/>
        </p:nvSpPr>
        <p:spPr>
          <a:xfrm>
            <a:off x="3840264" y="131809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순서도: 대체 처리 73">
            <a:extLst>
              <a:ext uri="{FF2B5EF4-FFF2-40B4-BE49-F238E27FC236}">
                <a16:creationId xmlns="" xmlns:a16="http://schemas.microsoft.com/office/drawing/2014/main" id="{30961159-D434-49E1-87D1-C9AC8C745D0D}"/>
              </a:ext>
            </a:extLst>
          </p:cNvPr>
          <p:cNvSpPr/>
          <p:nvPr/>
        </p:nvSpPr>
        <p:spPr>
          <a:xfrm>
            <a:off x="6471544" y="131809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순서도: 대체 처리 74">
            <a:extLst>
              <a:ext uri="{FF2B5EF4-FFF2-40B4-BE49-F238E27FC236}">
                <a16:creationId xmlns="" xmlns:a16="http://schemas.microsoft.com/office/drawing/2014/main" id="{235A300E-1B58-442F-9F98-387906FA584D}"/>
              </a:ext>
            </a:extLst>
          </p:cNvPr>
          <p:cNvSpPr/>
          <p:nvPr/>
        </p:nvSpPr>
        <p:spPr>
          <a:xfrm>
            <a:off x="6745749" y="131809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순서도: 대체 처리 75">
            <a:extLst>
              <a:ext uri="{FF2B5EF4-FFF2-40B4-BE49-F238E27FC236}">
                <a16:creationId xmlns:a16="http://schemas.microsoft.com/office/drawing/2014/main" xmlns="" id="{1A0532DC-29E6-4D3E-BC19-2791AE3465D4}"/>
              </a:ext>
            </a:extLst>
          </p:cNvPr>
          <p:cNvSpPr/>
          <p:nvPr/>
        </p:nvSpPr>
        <p:spPr>
          <a:xfrm>
            <a:off x="3060519" y="1318098"/>
            <a:ext cx="439601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1~3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순서도: 대체 처리 76">
            <a:extLst>
              <a:ext uri="{FF2B5EF4-FFF2-40B4-BE49-F238E27FC236}">
                <a16:creationId xmlns:a16="http://schemas.microsoft.com/office/drawing/2014/main" xmlns="" id="{1A0532DC-29E6-4D3E-BC19-2791AE3465D4}"/>
              </a:ext>
            </a:extLst>
          </p:cNvPr>
          <p:cNvSpPr/>
          <p:nvPr/>
        </p:nvSpPr>
        <p:spPr>
          <a:xfrm>
            <a:off x="4414682" y="1318098"/>
            <a:ext cx="439601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4~6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순서도: 대체 처리 78">
            <a:extLst>
              <a:ext uri="{FF2B5EF4-FFF2-40B4-BE49-F238E27FC236}">
                <a16:creationId xmlns:a16="http://schemas.microsoft.com/office/drawing/2014/main" xmlns="" id="{1A0532DC-29E6-4D3E-BC19-2791AE3465D4}"/>
              </a:ext>
            </a:extLst>
          </p:cNvPr>
          <p:cNvSpPr/>
          <p:nvPr/>
        </p:nvSpPr>
        <p:spPr>
          <a:xfrm>
            <a:off x="5710826" y="1318098"/>
            <a:ext cx="439601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7~8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순서도: 대체 처리 79">
            <a:extLst>
              <a:ext uri="{FF2B5EF4-FFF2-40B4-BE49-F238E27FC236}">
                <a16:creationId xmlns="" xmlns:a16="http://schemas.microsoft.com/office/drawing/2014/main" id="{71DE12EA-1D75-46CB-ACC0-867CC2B85350}"/>
              </a:ext>
            </a:extLst>
          </p:cNvPr>
          <p:cNvSpPr/>
          <p:nvPr/>
        </p:nvSpPr>
        <p:spPr>
          <a:xfrm>
            <a:off x="4127464" y="131809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순서도: 대체 처리 80">
            <a:extLst>
              <a:ext uri="{FF2B5EF4-FFF2-40B4-BE49-F238E27FC236}">
                <a16:creationId xmlns="" xmlns:a16="http://schemas.microsoft.com/office/drawing/2014/main" id="{D568CA77-A423-4BC8-9EF8-AF05721436FD}"/>
              </a:ext>
            </a:extLst>
          </p:cNvPr>
          <p:cNvSpPr/>
          <p:nvPr/>
        </p:nvSpPr>
        <p:spPr>
          <a:xfrm>
            <a:off x="5434783" y="131809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3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" name="Picture 12">
            <a:extLst>
              <a:ext uri="{FF2B5EF4-FFF2-40B4-BE49-F238E27FC236}">
                <a16:creationId xmlns:a16="http://schemas.microsoft.com/office/drawing/2014/main" xmlns="" id="{6E1010B1-B60B-4C42-A21C-7E200101A4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4" name="그룹 93">
            <a:extLst>
              <a:ext uri="{FF2B5EF4-FFF2-40B4-BE49-F238E27FC236}">
                <a16:creationId xmlns:a16="http://schemas.microsoft.com/office/drawing/2014/main" xmlns="" id="{ED706AEB-9A5D-4C9F-8238-6220D06C0680}"/>
              </a:ext>
            </a:extLst>
          </p:cNvPr>
          <p:cNvGrpSpPr/>
          <p:nvPr/>
        </p:nvGrpSpPr>
        <p:grpSpPr>
          <a:xfrm>
            <a:off x="192745" y="4317757"/>
            <a:ext cx="6667165" cy="919529"/>
            <a:chOff x="192745" y="4353761"/>
            <a:chExt cx="6667165" cy="919529"/>
          </a:xfrm>
        </p:grpSpPr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xmlns="" id="{C8E1FFF1-0072-4F17-A0D9-6C1731A73D74}"/>
                </a:ext>
              </a:extLst>
            </p:cNvPr>
            <p:cNvSpPr/>
            <p:nvPr/>
          </p:nvSpPr>
          <p:spPr>
            <a:xfrm>
              <a:off x="192745" y="4527102"/>
              <a:ext cx="6667165" cy="55808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6" name="모서리가 둥근 직사각형 38">
              <a:extLst>
                <a:ext uri="{FF2B5EF4-FFF2-40B4-BE49-F238E27FC236}">
                  <a16:creationId xmlns:a16="http://schemas.microsoft.com/office/drawing/2014/main" xmlns="" id="{C62278CA-44E4-4288-AD07-66BEFB71569F}"/>
                </a:ext>
              </a:extLst>
            </p:cNvPr>
            <p:cNvSpPr/>
            <p:nvPr/>
          </p:nvSpPr>
          <p:spPr>
            <a:xfrm>
              <a:off x="338478" y="4353761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107" name="직각 삼각형 106">
              <a:extLst>
                <a:ext uri="{FF2B5EF4-FFF2-40B4-BE49-F238E27FC236}">
                  <a16:creationId xmlns:a16="http://schemas.microsoft.com/office/drawing/2014/main" xmlns="" id="{AE1B79A8-0D48-48F6-8133-311E4BDCEEF8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108" name="직사각형 21">
            <a:extLst>
              <a:ext uri="{FF2B5EF4-FFF2-40B4-BE49-F238E27FC236}">
                <a16:creationId xmlns:a16="http://schemas.microsoft.com/office/drawing/2014/main" xmlns="" id="{A1119AAE-72A1-476C-B09A-187B34321E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2260" y="1057526"/>
            <a:ext cx="2304256" cy="823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9" name="TextBox 53">
            <a:extLst>
              <a:ext uri="{FF2B5EF4-FFF2-40B4-BE49-F238E27FC236}">
                <a16:creationId xmlns:a16="http://schemas.microsoft.com/office/drawing/2014/main" xmlns="" id="{8BC95E4E-92CA-49E5-80EC-27BF5FE5CDFF}"/>
              </a:ext>
            </a:extLst>
          </p:cNvPr>
          <p:cNvSpPr txBox="1"/>
          <p:nvPr/>
        </p:nvSpPr>
        <p:spPr>
          <a:xfrm flipH="1">
            <a:off x="251520" y="4620933"/>
            <a:ext cx="651672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부터 시작하여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씩 커집니다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10" name="그룹 109">
            <a:extLst>
              <a:ext uri="{FF2B5EF4-FFF2-40B4-BE49-F238E27FC236}">
                <a16:creationId xmlns:a16="http://schemas.microsoft.com/office/drawing/2014/main" xmlns="" id="{30879EC3-2332-42E7-8108-A1D5E6B5BA73}"/>
              </a:ext>
            </a:extLst>
          </p:cNvPr>
          <p:cNvGrpSpPr/>
          <p:nvPr/>
        </p:nvGrpSpPr>
        <p:grpSpPr>
          <a:xfrm>
            <a:off x="329875" y="1610741"/>
            <a:ext cx="352425" cy="371475"/>
            <a:chOff x="654001" y="4905164"/>
            <a:chExt cx="352425" cy="371475"/>
          </a:xfrm>
        </p:grpSpPr>
        <p:pic>
          <p:nvPicPr>
            <p:cNvPr id="111" name="Picture 2">
              <a:extLst>
                <a:ext uri="{FF2B5EF4-FFF2-40B4-BE49-F238E27FC236}">
                  <a16:creationId xmlns:a16="http://schemas.microsoft.com/office/drawing/2014/main" xmlns="" id="{0BF8703F-6A02-4D86-9203-EA0332924A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4001" y="4905164"/>
              <a:ext cx="352425" cy="371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xmlns="" id="{D2396812-BCD7-4FE9-A42B-6DF2F63EC05A}"/>
                </a:ext>
              </a:extLst>
            </p:cNvPr>
            <p:cNvSpPr txBox="1"/>
            <p:nvPr/>
          </p:nvSpPr>
          <p:spPr>
            <a:xfrm>
              <a:off x="688094" y="4914894"/>
              <a:ext cx="303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altLang="ko-KR" sz="1600" b="1" dirty="0">
                  <a:solidFill>
                    <a:srgbClr val="6DBC4B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  <a:endParaRPr lang="ko-KR" altLang="en-US" sz="1600" b="1" dirty="0">
                <a:solidFill>
                  <a:srgbClr val="6DBC4B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13" name="TextBox 43">
            <a:extLst>
              <a:ext uri="{FF2B5EF4-FFF2-40B4-BE49-F238E27FC236}">
                <a16:creationId xmlns:a16="http://schemas.microsoft.com/office/drawing/2014/main" xmlns="" id="{735F9884-5D43-48E6-BBF1-334AF051E871}"/>
              </a:ext>
            </a:extLst>
          </p:cNvPr>
          <p:cNvSpPr txBox="1"/>
          <p:nvPr/>
        </p:nvSpPr>
        <p:spPr>
          <a:xfrm>
            <a:off x="644499" y="1604119"/>
            <a:ext cx="615974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안에 있는 수의 배열에서 규칙을 찾아보세요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14" name="그림 113">
            <a:extLst>
              <a:ext uri="{FF2B5EF4-FFF2-40B4-BE49-F238E27FC236}">
                <a16:creationId xmlns:a16="http://schemas.microsoft.com/office/drawing/2014/main" xmlns="" id="{F1F7168B-A539-4C22-93AA-520E51F0E5E1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250" t="4725" r="8810" b="5502"/>
          <a:stretch/>
        </p:blipFill>
        <p:spPr>
          <a:xfrm>
            <a:off x="730548" y="1642561"/>
            <a:ext cx="324036" cy="307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3758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그룹 91">
            <a:extLst>
              <a:ext uri="{FF2B5EF4-FFF2-40B4-BE49-F238E27FC236}">
                <a16:creationId xmlns:a16="http://schemas.microsoft.com/office/drawing/2014/main" xmlns="" id="{AF21B932-09D3-4BA2-BC4E-9062B91607A8}"/>
              </a:ext>
            </a:extLst>
          </p:cNvPr>
          <p:cNvGrpSpPr/>
          <p:nvPr/>
        </p:nvGrpSpPr>
        <p:grpSpPr>
          <a:xfrm>
            <a:off x="121908" y="2420888"/>
            <a:ext cx="6789402" cy="1742507"/>
            <a:chOff x="121908" y="2430856"/>
            <a:chExt cx="6789402" cy="1742507"/>
          </a:xfrm>
        </p:grpSpPr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xmlns="" id="{4C679415-0B59-405B-B832-2156C9320B55}"/>
                </a:ext>
              </a:extLst>
            </p:cNvPr>
            <p:cNvGrpSpPr/>
            <p:nvPr/>
          </p:nvGrpSpPr>
          <p:grpSpPr>
            <a:xfrm>
              <a:off x="121908" y="2430856"/>
              <a:ext cx="6789402" cy="1742507"/>
              <a:chOff x="121908" y="2430856"/>
              <a:chExt cx="6789402" cy="1742507"/>
            </a:xfrm>
          </p:grpSpPr>
          <p:grpSp>
            <p:nvGrpSpPr>
              <p:cNvPr id="97" name="그룹 96">
                <a:extLst>
                  <a:ext uri="{FF2B5EF4-FFF2-40B4-BE49-F238E27FC236}">
                    <a16:creationId xmlns:a16="http://schemas.microsoft.com/office/drawing/2014/main" xmlns="" id="{BDEB5526-E3EC-4196-B498-FD1F7DA18FB2}"/>
                  </a:ext>
                </a:extLst>
              </p:cNvPr>
              <p:cNvGrpSpPr/>
              <p:nvPr/>
            </p:nvGrpSpPr>
            <p:grpSpPr>
              <a:xfrm>
                <a:off x="121908" y="2430856"/>
                <a:ext cx="6789402" cy="1742507"/>
                <a:chOff x="121908" y="2430856"/>
                <a:chExt cx="6789402" cy="1742507"/>
              </a:xfrm>
            </p:grpSpPr>
            <p:pic>
              <p:nvPicPr>
                <p:cNvPr id="109" name="그림 108">
                  <a:extLst>
                    <a:ext uri="{FF2B5EF4-FFF2-40B4-BE49-F238E27FC236}">
                      <a16:creationId xmlns:a16="http://schemas.microsoft.com/office/drawing/2014/main" xmlns="" id="{E3CD8087-EB75-4A02-A6B5-55DABA55259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21908" y="2430856"/>
                  <a:ext cx="6789402" cy="1742507"/>
                </a:xfrm>
                <a:prstGeom prst="rect">
                  <a:avLst/>
                </a:prstGeom>
              </p:spPr>
            </p:pic>
            <p:sp>
              <p:nvSpPr>
                <p:cNvPr id="110" name="사각형: 둥근 모서리 109">
                  <a:extLst>
                    <a:ext uri="{FF2B5EF4-FFF2-40B4-BE49-F238E27FC236}">
                      <a16:creationId xmlns:a16="http://schemas.microsoft.com/office/drawing/2014/main" xmlns="" id="{0A44F8C1-1C7A-4090-9BA5-C2829D863567}"/>
                    </a:ext>
                  </a:extLst>
                </p:cNvPr>
                <p:cNvSpPr/>
                <p:nvPr/>
              </p:nvSpPr>
              <p:spPr>
                <a:xfrm>
                  <a:off x="431540" y="3800602"/>
                  <a:ext cx="180020" cy="204462"/>
                </a:xfrm>
                <a:prstGeom prst="roundRect">
                  <a:avLst/>
                </a:prstGeom>
                <a:solidFill>
                  <a:srgbClr val="FDD0A7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1" name="사각형: 둥근 모서리 110">
                  <a:extLst>
                    <a:ext uri="{FF2B5EF4-FFF2-40B4-BE49-F238E27FC236}">
                      <a16:creationId xmlns:a16="http://schemas.microsoft.com/office/drawing/2014/main" xmlns="" id="{D21D4C99-1ACD-4BC9-8350-F46CE4285411}"/>
                    </a:ext>
                  </a:extLst>
                </p:cNvPr>
                <p:cNvSpPr/>
                <p:nvPr/>
              </p:nvSpPr>
              <p:spPr>
                <a:xfrm>
                  <a:off x="2160001" y="3800602"/>
                  <a:ext cx="180020" cy="204462"/>
                </a:xfrm>
                <a:prstGeom prst="roundRect">
                  <a:avLst/>
                </a:prstGeom>
                <a:solidFill>
                  <a:srgbClr val="FDD0A7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2" name="사각형: 둥근 모서리 111">
                  <a:extLst>
                    <a:ext uri="{FF2B5EF4-FFF2-40B4-BE49-F238E27FC236}">
                      <a16:creationId xmlns:a16="http://schemas.microsoft.com/office/drawing/2014/main" xmlns="" id="{C31BD487-EA2B-4110-93FC-990C4FCDA400}"/>
                    </a:ext>
                  </a:extLst>
                </p:cNvPr>
                <p:cNvSpPr/>
                <p:nvPr/>
              </p:nvSpPr>
              <p:spPr>
                <a:xfrm>
                  <a:off x="3888462" y="3790063"/>
                  <a:ext cx="180020" cy="204462"/>
                </a:xfrm>
                <a:prstGeom prst="roundRect">
                  <a:avLst/>
                </a:prstGeom>
                <a:solidFill>
                  <a:srgbClr val="FDD0A7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3" name="사각형: 둥근 모서리 112">
                  <a:extLst>
                    <a:ext uri="{FF2B5EF4-FFF2-40B4-BE49-F238E27FC236}">
                      <a16:creationId xmlns:a16="http://schemas.microsoft.com/office/drawing/2014/main" xmlns="" id="{FB6C10CD-7122-419B-9AE1-D9B0189251E7}"/>
                    </a:ext>
                  </a:extLst>
                </p:cNvPr>
                <p:cNvSpPr/>
                <p:nvPr/>
              </p:nvSpPr>
              <p:spPr>
                <a:xfrm>
                  <a:off x="5630043" y="3790063"/>
                  <a:ext cx="180020" cy="204462"/>
                </a:xfrm>
                <a:prstGeom prst="roundRect">
                  <a:avLst/>
                </a:prstGeom>
                <a:solidFill>
                  <a:srgbClr val="FDD0A7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4" name="사각형: 둥근 모서리 113">
                  <a:extLst>
                    <a:ext uri="{FF2B5EF4-FFF2-40B4-BE49-F238E27FC236}">
                      <a16:creationId xmlns:a16="http://schemas.microsoft.com/office/drawing/2014/main" xmlns="" id="{80E090F9-B408-49F9-9F45-547FD101AB9B}"/>
                    </a:ext>
                  </a:extLst>
                </p:cNvPr>
                <p:cNvSpPr/>
                <p:nvPr/>
              </p:nvSpPr>
              <p:spPr>
                <a:xfrm>
                  <a:off x="1345590" y="3800602"/>
                  <a:ext cx="180020" cy="204462"/>
                </a:xfrm>
                <a:prstGeom prst="roundRect">
                  <a:avLst/>
                </a:prstGeom>
                <a:solidFill>
                  <a:srgbClr val="FEEBD9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5" name="사각형: 둥근 모서리 114">
                  <a:extLst>
                    <a:ext uri="{FF2B5EF4-FFF2-40B4-BE49-F238E27FC236}">
                      <a16:creationId xmlns:a16="http://schemas.microsoft.com/office/drawing/2014/main" xmlns="" id="{5D80049B-B730-41A1-8F76-D54DD61DDD41}"/>
                    </a:ext>
                  </a:extLst>
                </p:cNvPr>
                <p:cNvSpPr/>
                <p:nvPr/>
              </p:nvSpPr>
              <p:spPr>
                <a:xfrm>
                  <a:off x="3061185" y="3800602"/>
                  <a:ext cx="180020" cy="204462"/>
                </a:xfrm>
                <a:prstGeom prst="roundRect">
                  <a:avLst/>
                </a:prstGeom>
                <a:solidFill>
                  <a:srgbClr val="FEEBD9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6" name="사각형: 둥근 모서리 115">
                  <a:extLst>
                    <a:ext uri="{FF2B5EF4-FFF2-40B4-BE49-F238E27FC236}">
                      <a16:creationId xmlns:a16="http://schemas.microsoft.com/office/drawing/2014/main" xmlns="" id="{1F4A9B2E-449F-4AAB-8D9E-7A0CE4A616C2}"/>
                    </a:ext>
                  </a:extLst>
                </p:cNvPr>
                <p:cNvSpPr/>
                <p:nvPr/>
              </p:nvSpPr>
              <p:spPr>
                <a:xfrm>
                  <a:off x="4826132" y="3800602"/>
                  <a:ext cx="180020" cy="204462"/>
                </a:xfrm>
                <a:prstGeom prst="roundRect">
                  <a:avLst/>
                </a:prstGeom>
                <a:solidFill>
                  <a:srgbClr val="FEEBD9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7" name="사각형: 둥근 모서리 116">
                  <a:extLst>
                    <a:ext uri="{FF2B5EF4-FFF2-40B4-BE49-F238E27FC236}">
                      <a16:creationId xmlns:a16="http://schemas.microsoft.com/office/drawing/2014/main" xmlns="" id="{95BF369D-777F-4A1D-8ABA-CB3014FC616C}"/>
                    </a:ext>
                  </a:extLst>
                </p:cNvPr>
                <p:cNvSpPr/>
                <p:nvPr/>
              </p:nvSpPr>
              <p:spPr>
                <a:xfrm>
                  <a:off x="6552923" y="3800602"/>
                  <a:ext cx="180020" cy="204462"/>
                </a:xfrm>
                <a:prstGeom prst="roundRect">
                  <a:avLst/>
                </a:prstGeom>
                <a:solidFill>
                  <a:srgbClr val="FEEBD9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8" name="사각형: 둥근 모서리 117">
                  <a:extLst>
                    <a:ext uri="{FF2B5EF4-FFF2-40B4-BE49-F238E27FC236}">
                      <a16:creationId xmlns:a16="http://schemas.microsoft.com/office/drawing/2014/main" xmlns="" id="{609201FC-B5E4-4FCE-8BEB-9294C718370A}"/>
                    </a:ext>
                  </a:extLst>
                </p:cNvPr>
                <p:cNvSpPr/>
                <p:nvPr/>
              </p:nvSpPr>
              <p:spPr>
                <a:xfrm>
                  <a:off x="891847" y="3012609"/>
                  <a:ext cx="180020" cy="204462"/>
                </a:xfrm>
                <a:prstGeom prst="roundRect">
                  <a:avLst/>
                </a:prstGeom>
                <a:solidFill>
                  <a:srgbClr val="FDD1AB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9" name="사각형: 둥근 모서리 118">
                  <a:extLst>
                    <a:ext uri="{FF2B5EF4-FFF2-40B4-BE49-F238E27FC236}">
                      <a16:creationId xmlns:a16="http://schemas.microsoft.com/office/drawing/2014/main" xmlns="" id="{DE5EF3A8-165E-47D4-8784-A28A67EEA065}"/>
                    </a:ext>
                  </a:extLst>
                </p:cNvPr>
                <p:cNvSpPr/>
                <p:nvPr/>
              </p:nvSpPr>
              <p:spPr>
                <a:xfrm>
                  <a:off x="2592408" y="3012609"/>
                  <a:ext cx="180020" cy="204462"/>
                </a:xfrm>
                <a:prstGeom prst="roundRect">
                  <a:avLst/>
                </a:prstGeom>
                <a:solidFill>
                  <a:srgbClr val="FDD1AB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0" name="사각형: 둥근 모서리 119">
                  <a:extLst>
                    <a:ext uri="{FF2B5EF4-FFF2-40B4-BE49-F238E27FC236}">
                      <a16:creationId xmlns:a16="http://schemas.microsoft.com/office/drawing/2014/main" xmlns="" id="{6DD036F7-A37B-4359-981F-EEB9F4D691B4}"/>
                    </a:ext>
                  </a:extLst>
                </p:cNvPr>
                <p:cNvSpPr/>
                <p:nvPr/>
              </p:nvSpPr>
              <p:spPr>
                <a:xfrm>
                  <a:off x="4331124" y="3012609"/>
                  <a:ext cx="180020" cy="204462"/>
                </a:xfrm>
                <a:prstGeom prst="roundRect">
                  <a:avLst/>
                </a:prstGeom>
                <a:solidFill>
                  <a:srgbClr val="FDD1AB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98" name="TextBox 53">
                <a:extLst>
                  <a:ext uri="{FF2B5EF4-FFF2-40B4-BE49-F238E27FC236}">
                    <a16:creationId xmlns:a16="http://schemas.microsoft.com/office/drawing/2014/main" xmlns="" id="{0422C773-248C-4F85-A924-EF887E1024EF}"/>
                  </a:ext>
                </a:extLst>
              </p:cNvPr>
              <p:cNvSpPr txBox="1"/>
              <p:nvPr/>
            </p:nvSpPr>
            <p:spPr>
              <a:xfrm flipH="1">
                <a:off x="373775" y="3710472"/>
                <a:ext cx="347924" cy="384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just"/>
                <a:r>
                  <a:rPr lang="en-US" altLang="ko-KR" sz="1900">
                    <a:latin typeface="맑은 고딕" pitchFamily="50" charset="-127"/>
                    <a:ea typeface="맑은 고딕" pitchFamily="50" charset="-127"/>
                  </a:rPr>
                  <a:t>1</a:t>
                </a:r>
                <a:endParaRPr lang="en-US" altLang="ko-KR" sz="19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99" name="TextBox 53">
                <a:extLst>
                  <a:ext uri="{FF2B5EF4-FFF2-40B4-BE49-F238E27FC236}">
                    <a16:creationId xmlns:a16="http://schemas.microsoft.com/office/drawing/2014/main" xmlns="" id="{14D84198-4A2E-4EBF-A492-D935C9605E84}"/>
                  </a:ext>
                </a:extLst>
              </p:cNvPr>
              <p:cNvSpPr txBox="1"/>
              <p:nvPr/>
            </p:nvSpPr>
            <p:spPr>
              <a:xfrm flipH="1">
                <a:off x="1295400" y="3710472"/>
                <a:ext cx="347924" cy="384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just"/>
                <a:r>
                  <a:rPr lang="en-US" altLang="ko-KR" sz="1900" dirty="0"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  <p:sp>
            <p:nvSpPr>
              <p:cNvPr id="100" name="TextBox 53">
                <a:extLst>
                  <a:ext uri="{FF2B5EF4-FFF2-40B4-BE49-F238E27FC236}">
                    <a16:creationId xmlns:a16="http://schemas.microsoft.com/office/drawing/2014/main" xmlns="" id="{97C6DC4B-5449-4EC4-8257-67BC78FB3C2F}"/>
                  </a:ext>
                </a:extLst>
              </p:cNvPr>
              <p:cNvSpPr txBox="1"/>
              <p:nvPr/>
            </p:nvSpPr>
            <p:spPr>
              <a:xfrm flipH="1">
                <a:off x="2099840" y="3710472"/>
                <a:ext cx="347924" cy="384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just"/>
                <a:r>
                  <a:rPr lang="en-US" altLang="ko-KR" sz="1900" dirty="0"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  <p:sp>
            <p:nvSpPr>
              <p:cNvPr id="101" name="TextBox 53">
                <a:extLst>
                  <a:ext uri="{FF2B5EF4-FFF2-40B4-BE49-F238E27FC236}">
                    <a16:creationId xmlns:a16="http://schemas.microsoft.com/office/drawing/2014/main" xmlns="" id="{E3635834-6001-4AC2-818B-4181DED432D1}"/>
                  </a:ext>
                </a:extLst>
              </p:cNvPr>
              <p:cNvSpPr txBox="1"/>
              <p:nvPr/>
            </p:nvSpPr>
            <p:spPr>
              <a:xfrm flipH="1">
                <a:off x="3009151" y="3710472"/>
                <a:ext cx="347924" cy="384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just"/>
                <a:r>
                  <a:rPr lang="en-US" altLang="ko-KR" sz="1900" dirty="0"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  <p:sp>
            <p:nvSpPr>
              <p:cNvPr id="102" name="TextBox 53">
                <a:extLst>
                  <a:ext uri="{FF2B5EF4-FFF2-40B4-BE49-F238E27FC236}">
                    <a16:creationId xmlns:a16="http://schemas.microsoft.com/office/drawing/2014/main" xmlns="" id="{9620B394-3602-42F2-918B-F86897274F06}"/>
                  </a:ext>
                </a:extLst>
              </p:cNvPr>
              <p:cNvSpPr txBox="1"/>
              <p:nvPr/>
            </p:nvSpPr>
            <p:spPr>
              <a:xfrm flipH="1">
                <a:off x="3842709" y="3710472"/>
                <a:ext cx="347924" cy="384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just"/>
                <a:r>
                  <a:rPr lang="en-US" altLang="ko-KR" sz="1900" dirty="0"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  <p:sp>
            <p:nvSpPr>
              <p:cNvPr id="103" name="TextBox 53">
                <a:extLst>
                  <a:ext uri="{FF2B5EF4-FFF2-40B4-BE49-F238E27FC236}">
                    <a16:creationId xmlns:a16="http://schemas.microsoft.com/office/drawing/2014/main" xmlns="" id="{C408009A-B127-4AD4-88D3-7B678EAD05F2}"/>
                  </a:ext>
                </a:extLst>
              </p:cNvPr>
              <p:cNvSpPr txBox="1"/>
              <p:nvPr/>
            </p:nvSpPr>
            <p:spPr>
              <a:xfrm flipH="1">
                <a:off x="4764136" y="3710472"/>
                <a:ext cx="347924" cy="384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just"/>
                <a:r>
                  <a:rPr lang="en-US" altLang="ko-KR" sz="1900" dirty="0"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  <p:sp>
            <p:nvSpPr>
              <p:cNvPr id="104" name="TextBox 53">
                <a:extLst>
                  <a:ext uri="{FF2B5EF4-FFF2-40B4-BE49-F238E27FC236}">
                    <a16:creationId xmlns:a16="http://schemas.microsoft.com/office/drawing/2014/main" xmlns="" id="{B05CED4D-F390-4D00-98EE-44369DD5FC46}"/>
                  </a:ext>
                </a:extLst>
              </p:cNvPr>
              <p:cNvSpPr txBox="1"/>
              <p:nvPr/>
            </p:nvSpPr>
            <p:spPr>
              <a:xfrm flipH="1">
                <a:off x="5578760" y="3710472"/>
                <a:ext cx="347924" cy="384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just"/>
                <a:r>
                  <a:rPr lang="en-US" altLang="ko-KR" sz="1900" dirty="0"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  <p:sp>
            <p:nvSpPr>
              <p:cNvPr id="105" name="TextBox 53">
                <a:extLst>
                  <a:ext uri="{FF2B5EF4-FFF2-40B4-BE49-F238E27FC236}">
                    <a16:creationId xmlns:a16="http://schemas.microsoft.com/office/drawing/2014/main" xmlns="" id="{1480741C-99F4-45EE-A42D-16661FE85F8E}"/>
                  </a:ext>
                </a:extLst>
              </p:cNvPr>
              <p:cNvSpPr txBox="1"/>
              <p:nvPr/>
            </p:nvSpPr>
            <p:spPr>
              <a:xfrm flipH="1">
                <a:off x="6500187" y="3710472"/>
                <a:ext cx="347924" cy="384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just"/>
                <a:r>
                  <a:rPr lang="en-US" altLang="ko-KR" sz="1900" dirty="0"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  <p:sp>
            <p:nvSpPr>
              <p:cNvPr id="106" name="TextBox 53">
                <a:extLst>
                  <a:ext uri="{FF2B5EF4-FFF2-40B4-BE49-F238E27FC236}">
                    <a16:creationId xmlns:a16="http://schemas.microsoft.com/office/drawing/2014/main" xmlns="" id="{AAC07E7B-E6DE-4988-BD6F-AFA401358A1B}"/>
                  </a:ext>
                </a:extLst>
              </p:cNvPr>
              <p:cNvSpPr txBox="1"/>
              <p:nvPr/>
            </p:nvSpPr>
            <p:spPr>
              <a:xfrm flipH="1">
                <a:off x="838187" y="2889546"/>
                <a:ext cx="347924" cy="384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just"/>
                <a:r>
                  <a:rPr lang="en-US" altLang="ko-KR" sz="1900" dirty="0"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  <p:sp>
            <p:nvSpPr>
              <p:cNvPr id="107" name="TextBox 53">
                <a:extLst>
                  <a:ext uri="{FF2B5EF4-FFF2-40B4-BE49-F238E27FC236}">
                    <a16:creationId xmlns:a16="http://schemas.microsoft.com/office/drawing/2014/main" xmlns="" id="{696F97D2-F3C2-4A02-87E0-B55D4CAAE76A}"/>
                  </a:ext>
                </a:extLst>
              </p:cNvPr>
              <p:cNvSpPr txBox="1"/>
              <p:nvPr/>
            </p:nvSpPr>
            <p:spPr>
              <a:xfrm flipH="1">
                <a:off x="2553188" y="2889546"/>
                <a:ext cx="347924" cy="384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just"/>
                <a:r>
                  <a:rPr lang="en-US" altLang="ko-KR" sz="1900" dirty="0"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  <p:sp>
            <p:nvSpPr>
              <p:cNvPr id="108" name="TextBox 53">
                <a:extLst>
                  <a:ext uri="{FF2B5EF4-FFF2-40B4-BE49-F238E27FC236}">
                    <a16:creationId xmlns:a16="http://schemas.microsoft.com/office/drawing/2014/main" xmlns="" id="{634AD97F-7695-4F3D-9ED1-1AEAD77BF6A7}"/>
                  </a:ext>
                </a:extLst>
              </p:cNvPr>
              <p:cNvSpPr txBox="1"/>
              <p:nvPr/>
            </p:nvSpPr>
            <p:spPr>
              <a:xfrm flipH="1">
                <a:off x="4298232" y="2889546"/>
                <a:ext cx="347924" cy="384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just"/>
                <a:r>
                  <a:rPr lang="en-US" altLang="ko-KR" sz="1900" dirty="0">
                    <a:latin typeface="맑은 고딕" pitchFamily="50" charset="-127"/>
                    <a:ea typeface="맑은 고딕" pitchFamily="50" charset="-127"/>
                  </a:rPr>
                  <a:t>7</a:t>
                </a:r>
              </a:p>
            </p:txBody>
          </p:sp>
        </p:grpSp>
        <p:pic>
          <p:nvPicPr>
            <p:cNvPr id="94" name="Picture 31">
              <a:extLst>
                <a:ext uri="{FF2B5EF4-FFF2-40B4-BE49-F238E27FC236}">
                  <a16:creationId xmlns:a16="http://schemas.microsoft.com/office/drawing/2014/main" xmlns="" id="{8B55CC7F-BEC5-4FFF-A280-1EFC62E08E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5941" y="3108217"/>
              <a:ext cx="398864" cy="3877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5" name="Picture 31">
              <a:extLst>
                <a:ext uri="{FF2B5EF4-FFF2-40B4-BE49-F238E27FC236}">
                  <a16:creationId xmlns:a16="http://schemas.microsoft.com/office/drawing/2014/main" xmlns="" id="{FC534371-9DDB-4C5A-BD25-80AA3CF1A3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3905" y="3108217"/>
              <a:ext cx="398864" cy="3877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6" name="Picture 31">
              <a:extLst>
                <a:ext uri="{FF2B5EF4-FFF2-40B4-BE49-F238E27FC236}">
                  <a16:creationId xmlns:a16="http://schemas.microsoft.com/office/drawing/2014/main" xmlns="" id="{0C9B05A4-974A-4A67-AB0F-89579FA1E4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09280" y="3108217"/>
              <a:ext cx="398864" cy="3877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xmlns="" id="{30879EC3-2332-42E7-8108-A1D5E6B5BA73}"/>
              </a:ext>
            </a:extLst>
          </p:cNvPr>
          <p:cNvGrpSpPr/>
          <p:nvPr/>
        </p:nvGrpSpPr>
        <p:grpSpPr>
          <a:xfrm>
            <a:off x="329875" y="1610741"/>
            <a:ext cx="352425" cy="371475"/>
            <a:chOff x="654001" y="4905164"/>
            <a:chExt cx="352425" cy="371475"/>
          </a:xfrm>
        </p:grpSpPr>
        <p:pic>
          <p:nvPicPr>
            <p:cNvPr id="67" name="Picture 2">
              <a:extLst>
                <a:ext uri="{FF2B5EF4-FFF2-40B4-BE49-F238E27FC236}">
                  <a16:creationId xmlns:a16="http://schemas.microsoft.com/office/drawing/2014/main" xmlns="" id="{0BF8703F-6A02-4D86-9203-EA0332924A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4001" y="4905164"/>
              <a:ext cx="352425" cy="371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xmlns="" id="{D2396812-BCD7-4FE9-A42B-6DF2F63EC05A}"/>
                </a:ext>
              </a:extLst>
            </p:cNvPr>
            <p:cNvSpPr txBox="1"/>
            <p:nvPr/>
          </p:nvSpPr>
          <p:spPr>
            <a:xfrm>
              <a:off x="688094" y="4914894"/>
              <a:ext cx="303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altLang="ko-KR" sz="1600" b="1" dirty="0">
                  <a:solidFill>
                    <a:srgbClr val="6DBC4B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  <a:endParaRPr lang="ko-KR" altLang="en-US" sz="1600" b="1" dirty="0">
                <a:solidFill>
                  <a:srgbClr val="6DBC4B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583667" y="1016732"/>
            <a:ext cx="3899129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수의 배열에서 규칙을 찾아볼까요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(2)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90~91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약물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처음부터 나타나지 않음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칸 클릭 시 나타남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73B4297B-4F1D-4D23-A8F6-658FAC4D8EB3}"/>
              </a:ext>
            </a:extLst>
          </p:cNvPr>
          <p:cNvSpPr txBox="1"/>
          <p:nvPr/>
        </p:nvSpPr>
        <p:spPr>
          <a:xfrm>
            <a:off x="2250011" y="321192"/>
            <a:ext cx="2793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수의 배열에서 규칙을 찾아볼까요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8">
            <a:extLst>
              <a:ext uri="{FF2B5EF4-FFF2-40B4-BE49-F238E27FC236}">
                <a16:creationId xmlns:a16="http://schemas.microsoft.com/office/drawing/2014/main" xmlns="" id="{7E08D181-B845-40C4-8226-08E8C0E59D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55" name="TextBox 43">
            <a:extLst>
              <a:ext uri="{FF2B5EF4-FFF2-40B4-BE49-F238E27FC236}">
                <a16:creationId xmlns:a16="http://schemas.microsoft.com/office/drawing/2014/main" xmlns="" id="{735F9884-5D43-48E6-BBF1-334AF051E871}"/>
              </a:ext>
            </a:extLst>
          </p:cNvPr>
          <p:cNvSpPr txBox="1"/>
          <p:nvPr/>
        </p:nvSpPr>
        <p:spPr>
          <a:xfrm>
            <a:off x="644499" y="1604119"/>
            <a:ext cx="615974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안에 알맞은 수를 구하고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그 까닭을 설명해 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21" name="Picture 12">
            <a:extLst>
              <a:ext uri="{FF2B5EF4-FFF2-40B4-BE49-F238E27FC236}">
                <a16:creationId xmlns:a16="http://schemas.microsoft.com/office/drawing/2014/main" xmlns="" id="{2A57DA59-AA5E-43CA-A17C-986229207D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946" y="1630971"/>
            <a:ext cx="286365" cy="286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7" name="직사각형 126">
            <a:extLst>
              <a:ext uri="{FF2B5EF4-FFF2-40B4-BE49-F238E27FC236}">
                <a16:creationId xmlns:a16="http://schemas.microsoft.com/office/drawing/2014/main" xmlns="" id="{494CB8BD-7894-4DFB-9D94-D139CF1ACCAD}"/>
              </a:ext>
            </a:extLst>
          </p:cNvPr>
          <p:cNvSpPr/>
          <p:nvPr/>
        </p:nvSpPr>
        <p:spPr bwMode="auto">
          <a:xfrm>
            <a:off x="1184104" y="4369963"/>
            <a:ext cx="5351160" cy="67921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36000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삼각형의 </a:t>
            </a: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위쪽의 수는 삼각형 왼쪽의 수와 오른쪽의 수를 더하여 구합니다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28" name="그림 127">
            <a:extLst>
              <a:ext uri="{FF2B5EF4-FFF2-40B4-BE49-F238E27FC236}">
                <a16:creationId xmlns:a16="http://schemas.microsoft.com/office/drawing/2014/main" xmlns="" id="{4F261618-5EBF-4926-86B1-C20ADF8623D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08244" y="4194381"/>
            <a:ext cx="360000" cy="355000"/>
          </a:xfrm>
          <a:prstGeom prst="rect">
            <a:avLst/>
          </a:prstGeom>
        </p:spPr>
      </p:pic>
      <p:sp>
        <p:nvSpPr>
          <p:cNvPr id="66" name="타원 65">
            <a:extLst>
              <a:ext uri="{FF2B5EF4-FFF2-40B4-BE49-F238E27FC236}">
                <a16:creationId xmlns:a16="http://schemas.microsoft.com/office/drawing/2014/main" xmlns="" id="{8F2B84A5-3DC5-4BB5-98F4-1D7F790E0106}"/>
              </a:ext>
            </a:extLst>
          </p:cNvPr>
          <p:cNvSpPr/>
          <p:nvPr/>
        </p:nvSpPr>
        <p:spPr>
          <a:xfrm>
            <a:off x="5634137" y="509027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29" name="Picture 2">
            <a:extLst>
              <a:ext uri="{FF2B5EF4-FFF2-40B4-BE49-F238E27FC236}">
                <a16:creationId xmlns:a16="http://schemas.microsoft.com/office/drawing/2014/main" xmlns="" id="{9DFAC961-AE34-400F-9053-E76513AD95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1373" y="4410565"/>
            <a:ext cx="345623" cy="277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1" name="직사각형 130">
            <a:extLst>
              <a:ext uri="{FF2B5EF4-FFF2-40B4-BE49-F238E27FC236}">
                <a16:creationId xmlns:a16="http://schemas.microsoft.com/office/drawing/2014/main" xmlns="" id="{9AAFF4EC-4813-47B0-9FD9-702DA3A3E4CD}"/>
              </a:ext>
            </a:extLst>
          </p:cNvPr>
          <p:cNvSpPr/>
          <p:nvPr/>
        </p:nvSpPr>
        <p:spPr bwMode="auto">
          <a:xfrm>
            <a:off x="6007769" y="2960948"/>
            <a:ext cx="347923" cy="32072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9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2" name="그림 131">
            <a:extLst>
              <a:ext uri="{FF2B5EF4-FFF2-40B4-BE49-F238E27FC236}">
                <a16:creationId xmlns:a16="http://schemas.microsoft.com/office/drawing/2014/main" xmlns="" id="{8C485520-6318-4CF5-842C-74B5FFD58A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74987" y="2814235"/>
            <a:ext cx="360000" cy="355000"/>
          </a:xfrm>
          <a:prstGeom prst="rect">
            <a:avLst/>
          </a:prstGeom>
        </p:spPr>
      </p:pic>
      <p:sp>
        <p:nvSpPr>
          <p:cNvPr id="65" name="순서도: 대체 처리 64">
            <a:extLst>
              <a:ext uri="{FF2B5EF4-FFF2-40B4-BE49-F238E27FC236}">
                <a16:creationId xmlns="" xmlns:a16="http://schemas.microsoft.com/office/drawing/2014/main" id="{2D1E32F6-7178-46A8-BA03-C757F068064D}"/>
              </a:ext>
            </a:extLst>
          </p:cNvPr>
          <p:cNvSpPr/>
          <p:nvPr/>
        </p:nvSpPr>
        <p:spPr>
          <a:xfrm>
            <a:off x="3551062" y="131809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순서도: 대체 처리 71">
            <a:extLst>
              <a:ext uri="{FF2B5EF4-FFF2-40B4-BE49-F238E27FC236}">
                <a16:creationId xmlns="" xmlns:a16="http://schemas.microsoft.com/office/drawing/2014/main" id="{D3460053-C335-436B-BCA5-731255482DAE}"/>
              </a:ext>
            </a:extLst>
          </p:cNvPr>
          <p:cNvSpPr/>
          <p:nvPr/>
        </p:nvSpPr>
        <p:spPr>
          <a:xfrm>
            <a:off x="6186431" y="131809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순서도: 대체 처리 72">
            <a:extLst>
              <a:ext uri="{FF2B5EF4-FFF2-40B4-BE49-F238E27FC236}">
                <a16:creationId xmlns="" xmlns:a16="http://schemas.microsoft.com/office/drawing/2014/main" id="{D568CA77-A423-4BC8-9EF8-AF05721436FD}"/>
              </a:ext>
            </a:extLst>
          </p:cNvPr>
          <p:cNvSpPr/>
          <p:nvPr/>
        </p:nvSpPr>
        <p:spPr>
          <a:xfrm>
            <a:off x="5159611" y="131809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순서도: 대체 처리 73">
            <a:extLst>
              <a:ext uri="{FF2B5EF4-FFF2-40B4-BE49-F238E27FC236}">
                <a16:creationId xmlns="" xmlns:a16="http://schemas.microsoft.com/office/drawing/2014/main" id="{0B3F270E-AF30-42D2-9BAE-855AA4B799DD}"/>
              </a:ext>
            </a:extLst>
          </p:cNvPr>
          <p:cNvSpPr/>
          <p:nvPr/>
        </p:nvSpPr>
        <p:spPr>
          <a:xfrm>
            <a:off x="4890287" y="131809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순서도: 대체 처리 74">
            <a:extLst>
              <a:ext uri="{FF2B5EF4-FFF2-40B4-BE49-F238E27FC236}">
                <a16:creationId xmlns="" xmlns:a16="http://schemas.microsoft.com/office/drawing/2014/main" id="{71DE12EA-1D75-46CB-ACC0-867CC2B85350}"/>
              </a:ext>
            </a:extLst>
          </p:cNvPr>
          <p:cNvSpPr/>
          <p:nvPr/>
        </p:nvSpPr>
        <p:spPr>
          <a:xfrm>
            <a:off x="3840264" y="131809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순서도: 대체 처리 75">
            <a:extLst>
              <a:ext uri="{FF2B5EF4-FFF2-40B4-BE49-F238E27FC236}">
                <a16:creationId xmlns="" xmlns:a16="http://schemas.microsoft.com/office/drawing/2014/main" id="{30961159-D434-49E1-87D1-C9AC8C745D0D}"/>
              </a:ext>
            </a:extLst>
          </p:cNvPr>
          <p:cNvSpPr/>
          <p:nvPr/>
        </p:nvSpPr>
        <p:spPr>
          <a:xfrm>
            <a:off x="6471544" y="1318098"/>
            <a:ext cx="241257" cy="252028"/>
          </a:xfrm>
          <a:prstGeom prst="flowChartAlternateProcess">
            <a:avLst/>
          </a:prstGeom>
          <a:solidFill>
            <a:schemeClr val="accent3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순서도: 대체 처리 76">
            <a:extLst>
              <a:ext uri="{FF2B5EF4-FFF2-40B4-BE49-F238E27FC236}">
                <a16:creationId xmlns="" xmlns:a16="http://schemas.microsoft.com/office/drawing/2014/main" id="{235A300E-1B58-442F-9F98-387906FA584D}"/>
              </a:ext>
            </a:extLst>
          </p:cNvPr>
          <p:cNvSpPr/>
          <p:nvPr/>
        </p:nvSpPr>
        <p:spPr>
          <a:xfrm>
            <a:off x="6745749" y="131809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순서도: 대체 처리 77">
            <a:extLst>
              <a:ext uri="{FF2B5EF4-FFF2-40B4-BE49-F238E27FC236}">
                <a16:creationId xmlns:a16="http://schemas.microsoft.com/office/drawing/2014/main" xmlns="" id="{1A0532DC-29E6-4D3E-BC19-2791AE3465D4}"/>
              </a:ext>
            </a:extLst>
          </p:cNvPr>
          <p:cNvSpPr/>
          <p:nvPr/>
        </p:nvSpPr>
        <p:spPr>
          <a:xfrm>
            <a:off x="3060519" y="1318098"/>
            <a:ext cx="439601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1~3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순서도: 대체 처리 78">
            <a:extLst>
              <a:ext uri="{FF2B5EF4-FFF2-40B4-BE49-F238E27FC236}">
                <a16:creationId xmlns:a16="http://schemas.microsoft.com/office/drawing/2014/main" xmlns="" id="{1A0532DC-29E6-4D3E-BC19-2791AE3465D4}"/>
              </a:ext>
            </a:extLst>
          </p:cNvPr>
          <p:cNvSpPr/>
          <p:nvPr/>
        </p:nvSpPr>
        <p:spPr>
          <a:xfrm>
            <a:off x="4414682" y="1318098"/>
            <a:ext cx="439601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4~6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순서도: 대체 처리 79">
            <a:extLst>
              <a:ext uri="{FF2B5EF4-FFF2-40B4-BE49-F238E27FC236}">
                <a16:creationId xmlns:a16="http://schemas.microsoft.com/office/drawing/2014/main" xmlns="" id="{1A0532DC-29E6-4D3E-BC19-2791AE3465D4}"/>
              </a:ext>
            </a:extLst>
          </p:cNvPr>
          <p:cNvSpPr/>
          <p:nvPr/>
        </p:nvSpPr>
        <p:spPr>
          <a:xfrm>
            <a:off x="5710826" y="1318098"/>
            <a:ext cx="439601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7~8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순서도: 대체 처리 80">
            <a:extLst>
              <a:ext uri="{FF2B5EF4-FFF2-40B4-BE49-F238E27FC236}">
                <a16:creationId xmlns="" xmlns:a16="http://schemas.microsoft.com/office/drawing/2014/main" id="{71DE12EA-1D75-46CB-ACC0-867CC2B85350}"/>
              </a:ext>
            </a:extLst>
          </p:cNvPr>
          <p:cNvSpPr/>
          <p:nvPr/>
        </p:nvSpPr>
        <p:spPr>
          <a:xfrm>
            <a:off x="4127464" y="131809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순서도: 대체 처리 81">
            <a:extLst>
              <a:ext uri="{FF2B5EF4-FFF2-40B4-BE49-F238E27FC236}">
                <a16:creationId xmlns="" xmlns:a16="http://schemas.microsoft.com/office/drawing/2014/main" id="{D568CA77-A423-4BC8-9EF8-AF05721436FD}"/>
              </a:ext>
            </a:extLst>
          </p:cNvPr>
          <p:cNvSpPr/>
          <p:nvPr/>
        </p:nvSpPr>
        <p:spPr>
          <a:xfrm>
            <a:off x="5434783" y="131809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모서리가 둥근 직사각형 82"/>
          <p:cNvSpPr/>
          <p:nvPr/>
        </p:nvSpPr>
        <p:spPr>
          <a:xfrm>
            <a:off x="332481" y="4382318"/>
            <a:ext cx="778436" cy="360040"/>
          </a:xfrm>
          <a:prstGeom prst="roundRect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Meiryo" pitchFamily="34" charset="-128"/>
              </a:rPr>
              <a:t>까닭</a:t>
            </a:r>
            <a:endParaRPr lang="ko-KR" altLang="en-US" sz="1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  <a:cs typeface="Meiryo" pitchFamily="34" charset="-128"/>
            </a:endParaRPr>
          </a:p>
        </p:txBody>
      </p:sp>
      <p:sp>
        <p:nvSpPr>
          <p:cNvPr id="130" name="타원 129">
            <a:extLst>
              <a:ext uri="{FF2B5EF4-FFF2-40B4-BE49-F238E27FC236}">
                <a16:creationId xmlns:a16="http://schemas.microsoft.com/office/drawing/2014/main" xmlns="" id="{5EC29D68-8AE1-4A73-BF79-BE06BE27F483}"/>
              </a:ext>
            </a:extLst>
          </p:cNvPr>
          <p:cNvSpPr/>
          <p:nvPr/>
        </p:nvSpPr>
        <p:spPr>
          <a:xfrm>
            <a:off x="1069470" y="427521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70405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C2A35A8A-FE50-4DED-BC80-28A121F7A120}"/>
              </a:ext>
            </a:extLst>
          </p:cNvPr>
          <p:cNvGrpSpPr/>
          <p:nvPr/>
        </p:nvGrpSpPr>
        <p:grpSpPr>
          <a:xfrm>
            <a:off x="1544922" y="2641064"/>
            <a:ext cx="4070155" cy="2300104"/>
            <a:chOff x="1672321" y="2034426"/>
            <a:chExt cx="4070155" cy="2300104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xmlns="" id="{E2BF91BB-E0CA-40D5-BE01-7BE6809A31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105" r="3683"/>
            <a:stretch/>
          </p:blipFill>
          <p:spPr>
            <a:xfrm>
              <a:off x="1672321" y="2034426"/>
              <a:ext cx="4070155" cy="2300104"/>
            </a:xfrm>
            <a:prstGeom prst="rect">
              <a:avLst/>
            </a:prstGeom>
          </p:spPr>
        </p:pic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xmlns="" id="{5AE0DB4E-6599-46B1-879C-277C30CC8EF6}"/>
                </a:ext>
              </a:extLst>
            </p:cNvPr>
            <p:cNvGrpSpPr/>
            <p:nvPr/>
          </p:nvGrpSpPr>
          <p:grpSpPr>
            <a:xfrm>
              <a:off x="3564019" y="2088866"/>
              <a:ext cx="347924" cy="384721"/>
              <a:chOff x="3564019" y="2088866"/>
              <a:chExt cx="347924" cy="384721"/>
            </a:xfrm>
          </p:grpSpPr>
          <p:sp>
            <p:nvSpPr>
              <p:cNvPr id="4" name="사각형: 둥근 모서리 3">
                <a:extLst>
                  <a:ext uri="{FF2B5EF4-FFF2-40B4-BE49-F238E27FC236}">
                    <a16:creationId xmlns:a16="http://schemas.microsoft.com/office/drawing/2014/main" xmlns="" id="{14A16297-2929-4316-85C9-B78C7443DCA6}"/>
                  </a:ext>
                </a:extLst>
              </p:cNvPr>
              <p:cNvSpPr/>
              <p:nvPr/>
            </p:nvSpPr>
            <p:spPr>
              <a:xfrm>
                <a:off x="3616117" y="2168860"/>
                <a:ext cx="163795" cy="231076"/>
              </a:xfrm>
              <a:prstGeom prst="round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TextBox 53">
                <a:extLst>
                  <a:ext uri="{FF2B5EF4-FFF2-40B4-BE49-F238E27FC236}">
                    <a16:creationId xmlns:a16="http://schemas.microsoft.com/office/drawing/2014/main" xmlns="" id="{3B1DC9E6-70F6-4789-938D-3C4C201B0DA0}"/>
                  </a:ext>
                </a:extLst>
              </p:cNvPr>
              <p:cNvSpPr txBox="1"/>
              <p:nvPr/>
            </p:nvSpPr>
            <p:spPr>
              <a:xfrm flipH="1">
                <a:off x="3564019" y="2088866"/>
                <a:ext cx="347924" cy="384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just"/>
                <a:r>
                  <a:rPr lang="en-US" altLang="ko-KR" sz="1900" dirty="0"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xmlns="" id="{30CB6E18-6143-4535-9420-A414B3194590}"/>
                </a:ext>
              </a:extLst>
            </p:cNvPr>
            <p:cNvGrpSpPr/>
            <p:nvPr/>
          </p:nvGrpSpPr>
          <p:grpSpPr>
            <a:xfrm>
              <a:off x="3131840" y="2564904"/>
              <a:ext cx="347924" cy="384721"/>
              <a:chOff x="3564019" y="2088866"/>
              <a:chExt cx="347924" cy="384721"/>
            </a:xfrm>
          </p:grpSpPr>
          <p:sp>
            <p:nvSpPr>
              <p:cNvPr id="94" name="사각형: 둥근 모서리 93">
                <a:extLst>
                  <a:ext uri="{FF2B5EF4-FFF2-40B4-BE49-F238E27FC236}">
                    <a16:creationId xmlns:a16="http://schemas.microsoft.com/office/drawing/2014/main" xmlns="" id="{E9EBACB3-3C22-4353-B40C-1E51E00D00B4}"/>
                  </a:ext>
                </a:extLst>
              </p:cNvPr>
              <p:cNvSpPr/>
              <p:nvPr/>
            </p:nvSpPr>
            <p:spPr>
              <a:xfrm>
                <a:off x="3616117" y="2168860"/>
                <a:ext cx="163795" cy="231076"/>
              </a:xfrm>
              <a:prstGeom prst="round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TextBox 53">
                <a:extLst>
                  <a:ext uri="{FF2B5EF4-FFF2-40B4-BE49-F238E27FC236}">
                    <a16:creationId xmlns:a16="http://schemas.microsoft.com/office/drawing/2014/main" xmlns="" id="{0ADB3DE1-45FE-4EA6-96AE-2F72CF06D9F9}"/>
                  </a:ext>
                </a:extLst>
              </p:cNvPr>
              <p:cNvSpPr txBox="1"/>
              <p:nvPr/>
            </p:nvSpPr>
            <p:spPr>
              <a:xfrm flipH="1">
                <a:off x="3564019" y="2088866"/>
                <a:ext cx="347924" cy="384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just"/>
                <a:r>
                  <a:rPr lang="en-US" altLang="ko-KR" sz="1900" dirty="0"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96" name="그룹 95">
              <a:extLst>
                <a:ext uri="{FF2B5EF4-FFF2-40B4-BE49-F238E27FC236}">
                  <a16:creationId xmlns:a16="http://schemas.microsoft.com/office/drawing/2014/main" xmlns="" id="{1936EE54-AADB-4E40-B261-DDB43B2A4E21}"/>
                </a:ext>
              </a:extLst>
            </p:cNvPr>
            <p:cNvGrpSpPr/>
            <p:nvPr/>
          </p:nvGrpSpPr>
          <p:grpSpPr>
            <a:xfrm>
              <a:off x="3564019" y="2564904"/>
              <a:ext cx="347924" cy="384721"/>
              <a:chOff x="3564019" y="2088866"/>
              <a:chExt cx="347924" cy="384721"/>
            </a:xfrm>
          </p:grpSpPr>
          <p:sp>
            <p:nvSpPr>
              <p:cNvPr id="97" name="사각형: 둥근 모서리 96">
                <a:extLst>
                  <a:ext uri="{FF2B5EF4-FFF2-40B4-BE49-F238E27FC236}">
                    <a16:creationId xmlns:a16="http://schemas.microsoft.com/office/drawing/2014/main" xmlns="" id="{2AD29328-E90C-4E34-9753-0412151F00E5}"/>
                  </a:ext>
                </a:extLst>
              </p:cNvPr>
              <p:cNvSpPr/>
              <p:nvPr/>
            </p:nvSpPr>
            <p:spPr>
              <a:xfrm>
                <a:off x="3616117" y="2168860"/>
                <a:ext cx="163795" cy="231076"/>
              </a:xfrm>
              <a:prstGeom prst="round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TextBox 53">
                <a:extLst>
                  <a:ext uri="{FF2B5EF4-FFF2-40B4-BE49-F238E27FC236}">
                    <a16:creationId xmlns:a16="http://schemas.microsoft.com/office/drawing/2014/main" xmlns="" id="{7F65124D-F74A-4D52-B90E-9328BCCF81A7}"/>
                  </a:ext>
                </a:extLst>
              </p:cNvPr>
              <p:cNvSpPr txBox="1"/>
              <p:nvPr/>
            </p:nvSpPr>
            <p:spPr>
              <a:xfrm flipH="1">
                <a:off x="3564019" y="2088866"/>
                <a:ext cx="347924" cy="384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just"/>
                <a:r>
                  <a:rPr lang="en-US" altLang="ko-KR" sz="1900" dirty="0"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  <p:grpSp>
          <p:nvGrpSpPr>
            <p:cNvPr id="99" name="그룹 98">
              <a:extLst>
                <a:ext uri="{FF2B5EF4-FFF2-40B4-BE49-F238E27FC236}">
                  <a16:creationId xmlns:a16="http://schemas.microsoft.com/office/drawing/2014/main" xmlns="" id="{0847EC0F-57C1-40A0-8F25-6CBC1F2F04AD}"/>
                </a:ext>
              </a:extLst>
            </p:cNvPr>
            <p:cNvGrpSpPr/>
            <p:nvPr/>
          </p:nvGrpSpPr>
          <p:grpSpPr>
            <a:xfrm>
              <a:off x="4008052" y="2564904"/>
              <a:ext cx="347924" cy="384721"/>
              <a:chOff x="3564019" y="2088866"/>
              <a:chExt cx="347924" cy="384721"/>
            </a:xfrm>
          </p:grpSpPr>
          <p:sp>
            <p:nvSpPr>
              <p:cNvPr id="100" name="사각형: 둥근 모서리 99">
                <a:extLst>
                  <a:ext uri="{FF2B5EF4-FFF2-40B4-BE49-F238E27FC236}">
                    <a16:creationId xmlns:a16="http://schemas.microsoft.com/office/drawing/2014/main" xmlns="" id="{13AC053C-A4F7-4C9F-8263-7CC2625EC200}"/>
                  </a:ext>
                </a:extLst>
              </p:cNvPr>
              <p:cNvSpPr/>
              <p:nvPr/>
            </p:nvSpPr>
            <p:spPr>
              <a:xfrm>
                <a:off x="3616117" y="2168860"/>
                <a:ext cx="163795" cy="231076"/>
              </a:xfrm>
              <a:prstGeom prst="round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TextBox 53">
                <a:extLst>
                  <a:ext uri="{FF2B5EF4-FFF2-40B4-BE49-F238E27FC236}">
                    <a16:creationId xmlns:a16="http://schemas.microsoft.com/office/drawing/2014/main" xmlns="" id="{6EDC6F52-E48D-40A2-A5DD-425E4D8AC3BF}"/>
                  </a:ext>
                </a:extLst>
              </p:cNvPr>
              <p:cNvSpPr txBox="1"/>
              <p:nvPr/>
            </p:nvSpPr>
            <p:spPr>
              <a:xfrm flipH="1">
                <a:off x="3564019" y="2088866"/>
                <a:ext cx="347924" cy="384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just"/>
                <a:r>
                  <a:rPr lang="en-US" altLang="ko-KR" sz="1900" dirty="0">
                    <a:latin typeface="맑은 고딕" pitchFamily="50" charset="-127"/>
                    <a:ea typeface="맑은 고딕" pitchFamily="50" charset="-127"/>
                  </a:rPr>
                  <a:t>8</a:t>
                </a:r>
              </a:p>
            </p:txBody>
          </p:sp>
        </p:grp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xmlns="" id="{30879EC3-2332-42E7-8108-A1D5E6B5BA73}"/>
              </a:ext>
            </a:extLst>
          </p:cNvPr>
          <p:cNvGrpSpPr/>
          <p:nvPr/>
        </p:nvGrpSpPr>
        <p:grpSpPr>
          <a:xfrm>
            <a:off x="329875" y="1610741"/>
            <a:ext cx="352425" cy="371475"/>
            <a:chOff x="654001" y="4905164"/>
            <a:chExt cx="352425" cy="371475"/>
          </a:xfrm>
        </p:grpSpPr>
        <p:pic>
          <p:nvPicPr>
            <p:cNvPr id="67" name="Picture 2">
              <a:extLst>
                <a:ext uri="{FF2B5EF4-FFF2-40B4-BE49-F238E27FC236}">
                  <a16:creationId xmlns:a16="http://schemas.microsoft.com/office/drawing/2014/main" xmlns="" id="{0BF8703F-6A02-4D86-9203-EA0332924A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4001" y="4905164"/>
              <a:ext cx="352425" cy="371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xmlns="" id="{D2396812-BCD7-4FE9-A42B-6DF2F63EC05A}"/>
                </a:ext>
              </a:extLst>
            </p:cNvPr>
            <p:cNvSpPr txBox="1"/>
            <p:nvPr/>
          </p:nvSpPr>
          <p:spPr>
            <a:xfrm>
              <a:off x="688094" y="4914894"/>
              <a:ext cx="303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altLang="ko-KR" sz="1600" b="1" dirty="0">
                  <a:solidFill>
                    <a:srgbClr val="6DBC4B"/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  <a:endParaRPr lang="ko-KR" altLang="en-US" sz="1600" b="1" dirty="0">
                <a:solidFill>
                  <a:srgbClr val="6DBC4B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583667" y="1016732"/>
            <a:ext cx="3899129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수의 배열에서 규칙을 찾아볼까요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(2)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90~91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텍스트는 직접 삽입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73B4297B-4F1D-4D23-A8F6-658FAC4D8EB3}"/>
              </a:ext>
            </a:extLst>
          </p:cNvPr>
          <p:cNvSpPr txBox="1"/>
          <p:nvPr/>
        </p:nvSpPr>
        <p:spPr>
          <a:xfrm>
            <a:off x="2250011" y="321192"/>
            <a:ext cx="2793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수의 배열에서 규칙을 찾아볼까요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8">
            <a:extLst>
              <a:ext uri="{FF2B5EF4-FFF2-40B4-BE49-F238E27FC236}">
                <a16:creationId xmlns:a16="http://schemas.microsoft.com/office/drawing/2014/main" xmlns="" id="{7E08D181-B845-40C4-8226-08E8C0E59D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55" name="TextBox 43">
            <a:extLst>
              <a:ext uri="{FF2B5EF4-FFF2-40B4-BE49-F238E27FC236}">
                <a16:creationId xmlns:a16="http://schemas.microsoft.com/office/drawing/2014/main" xmlns="" id="{735F9884-5D43-48E6-BBF1-334AF051E871}"/>
              </a:ext>
            </a:extLst>
          </p:cNvPr>
          <p:cNvSpPr txBox="1"/>
          <p:nvPr/>
        </p:nvSpPr>
        <p:spPr>
          <a:xfrm>
            <a:off x="644499" y="1604119"/>
            <a:ext cx="6303765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두 학생의 대화를 읽고 계단 모양의 수의 배열을 완성해 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xmlns="" id="{A2E65283-0824-49F0-BC8F-31E0DC26AFFE}"/>
              </a:ext>
            </a:extLst>
          </p:cNvPr>
          <p:cNvSpPr/>
          <p:nvPr/>
        </p:nvSpPr>
        <p:spPr>
          <a:xfrm>
            <a:off x="370718" y="322102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74283" y="2474733"/>
            <a:ext cx="1722046" cy="677108"/>
            <a:chOff x="288939" y="2285836"/>
            <a:chExt cx="1722046" cy="677108"/>
          </a:xfrm>
        </p:grpSpPr>
        <p:sp>
          <p:nvSpPr>
            <p:cNvPr id="85" name="모서리가 둥근 사각형 설명선 2">
              <a:extLst>
                <a:ext uri="{FF2B5EF4-FFF2-40B4-BE49-F238E27FC236}">
                  <a16:creationId xmlns:a16="http://schemas.microsoft.com/office/drawing/2014/main" xmlns="" id="{0DD39024-9CB5-4BC9-A836-E0C53B4893F2}"/>
                </a:ext>
              </a:extLst>
            </p:cNvPr>
            <p:cNvSpPr/>
            <p:nvPr/>
          </p:nvSpPr>
          <p:spPr>
            <a:xfrm flipH="1">
              <a:off x="341440" y="2285836"/>
              <a:ext cx="1667337" cy="670899"/>
            </a:xfrm>
            <a:prstGeom prst="wedgeRoundRectCallout">
              <a:avLst>
                <a:gd name="adj1" fmla="val 4580"/>
                <a:gd name="adj2" fmla="val 77390"/>
                <a:gd name="adj3" fmla="val 16667"/>
              </a:avLst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8" name="TextBox 43">
              <a:extLst>
                <a:ext uri="{FF2B5EF4-FFF2-40B4-BE49-F238E27FC236}">
                  <a16:creationId xmlns:a16="http://schemas.microsoft.com/office/drawing/2014/main" xmlns="" id="{5720BD8A-ED41-42CF-BD20-3718A6746610}"/>
                </a:ext>
              </a:extLst>
            </p:cNvPr>
            <p:cNvSpPr txBox="1"/>
            <p:nvPr/>
          </p:nvSpPr>
          <p:spPr>
            <a:xfrm>
              <a:off x="288939" y="2285836"/>
              <a:ext cx="1722046" cy="67710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90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↙</a:t>
              </a:r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방향으로</a:t>
              </a:r>
              <a:endParaRPr lang="en-US" altLang="ko-KR" sz="1900" dirty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1</a:t>
              </a:r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씩 커져</a:t>
              </a: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5131300" y="2565463"/>
            <a:ext cx="1564936" cy="707114"/>
            <a:chOff x="5258699" y="2361846"/>
            <a:chExt cx="1564936" cy="707114"/>
          </a:xfrm>
        </p:grpSpPr>
        <p:sp>
          <p:nvSpPr>
            <p:cNvPr id="84" name="모서리가 둥근 사각형 설명선 2">
              <a:extLst>
                <a:ext uri="{FF2B5EF4-FFF2-40B4-BE49-F238E27FC236}">
                  <a16:creationId xmlns:a16="http://schemas.microsoft.com/office/drawing/2014/main" xmlns="" id="{82F31752-5FF7-4F1C-B5B1-07564B9E7798}"/>
                </a:ext>
              </a:extLst>
            </p:cNvPr>
            <p:cNvSpPr/>
            <p:nvPr/>
          </p:nvSpPr>
          <p:spPr>
            <a:xfrm>
              <a:off x="5271869" y="2361846"/>
              <a:ext cx="1551766" cy="677109"/>
            </a:xfrm>
            <a:prstGeom prst="wedgeRoundRectCallout">
              <a:avLst>
                <a:gd name="adj1" fmla="val 16750"/>
                <a:gd name="adj2" fmla="val 72619"/>
                <a:gd name="adj3" fmla="val 16667"/>
              </a:avLst>
            </a:prstGeom>
            <a:noFill/>
            <a:ln w="28575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9" name="TextBox 43">
              <a:extLst>
                <a:ext uri="{FF2B5EF4-FFF2-40B4-BE49-F238E27FC236}">
                  <a16:creationId xmlns:a16="http://schemas.microsoft.com/office/drawing/2014/main" xmlns="" id="{2C25148A-C1FA-4233-88D3-C788353C3E58}"/>
                </a:ext>
              </a:extLst>
            </p:cNvPr>
            <p:cNvSpPr txBox="1"/>
            <p:nvPr/>
          </p:nvSpPr>
          <p:spPr>
            <a:xfrm>
              <a:off x="5258699" y="2391852"/>
              <a:ext cx="1564936" cy="67710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ctr">
                <a:defRPr sz="1900">
                  <a:latin typeface="맑은 고딕" pitchFamily="50" charset="-127"/>
                  <a:ea typeface="맑은 고딕" pitchFamily="50" charset="-127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r>
                <a:rPr lang="ko-KR" altLang="en-US" dirty="0"/>
                <a:t>가로</a:t>
              </a:r>
              <a:r>
                <a:rPr lang="en-US" altLang="ko-KR" dirty="0"/>
                <a:t>(</a:t>
              </a:r>
              <a:r>
                <a:rPr lang="ko-KR" altLang="en-US" dirty="0"/>
                <a:t>→</a:t>
              </a:r>
              <a:r>
                <a:rPr lang="en-US" altLang="ko-KR" dirty="0"/>
                <a:t>)</a:t>
              </a:r>
              <a:r>
                <a:rPr lang="ko-KR" altLang="en-US" dirty="0"/>
                <a:t>로</a:t>
              </a:r>
              <a:endParaRPr lang="en-US" altLang="ko-KR" dirty="0"/>
            </a:p>
            <a:p>
              <a:r>
                <a:rPr lang="en-US" altLang="ko-KR" dirty="0"/>
                <a:t>3</a:t>
              </a:r>
              <a:r>
                <a:rPr lang="ko-KR" altLang="en-US" dirty="0"/>
                <a:t>씩 커져</a:t>
              </a:r>
              <a:r>
                <a:rPr lang="en-US" altLang="ko-KR" dirty="0"/>
                <a:t>.</a:t>
              </a:r>
            </a:p>
          </p:txBody>
        </p:sp>
      </p:grpSp>
      <p:sp>
        <p:nvSpPr>
          <p:cNvPr id="66" name="타원 65">
            <a:extLst>
              <a:ext uri="{FF2B5EF4-FFF2-40B4-BE49-F238E27FC236}">
                <a16:creationId xmlns:a16="http://schemas.microsoft.com/office/drawing/2014/main" xmlns="" id="{8F2B84A5-3DC5-4BB5-98F4-1D7F790E0106}"/>
              </a:ext>
            </a:extLst>
          </p:cNvPr>
          <p:cNvSpPr/>
          <p:nvPr/>
        </p:nvSpPr>
        <p:spPr>
          <a:xfrm>
            <a:off x="5634137" y="509027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xmlns="" id="{89A60FDC-0241-4D68-8A94-BF112F5A2D1C}"/>
              </a:ext>
            </a:extLst>
          </p:cNvPr>
          <p:cNvSpPr/>
          <p:nvPr/>
        </p:nvSpPr>
        <p:spPr bwMode="auto">
          <a:xfrm>
            <a:off x="2547565" y="3629325"/>
            <a:ext cx="347923" cy="32072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3" name="그림 102">
            <a:extLst>
              <a:ext uri="{FF2B5EF4-FFF2-40B4-BE49-F238E27FC236}">
                <a16:creationId xmlns:a16="http://schemas.microsoft.com/office/drawing/2014/main" xmlns="" id="{7C6BB9D2-9834-44BB-B0CD-77D2D41FF8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0186" y="3395792"/>
            <a:ext cx="360000" cy="355000"/>
          </a:xfrm>
          <a:prstGeom prst="rect">
            <a:avLst/>
          </a:prstGeom>
        </p:spPr>
      </p:pic>
      <p:sp>
        <p:nvSpPr>
          <p:cNvPr id="104" name="직사각형 103">
            <a:extLst>
              <a:ext uri="{FF2B5EF4-FFF2-40B4-BE49-F238E27FC236}">
                <a16:creationId xmlns:a16="http://schemas.microsoft.com/office/drawing/2014/main" xmlns="" id="{2DDE3749-BEF1-4765-B6B9-4D0A40F377CE}"/>
              </a:ext>
            </a:extLst>
          </p:cNvPr>
          <p:cNvSpPr/>
          <p:nvPr/>
        </p:nvSpPr>
        <p:spPr bwMode="auto">
          <a:xfrm>
            <a:off x="2984733" y="3629325"/>
            <a:ext cx="347923" cy="32072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5" name="그림 104">
            <a:extLst>
              <a:ext uri="{FF2B5EF4-FFF2-40B4-BE49-F238E27FC236}">
                <a16:creationId xmlns:a16="http://schemas.microsoft.com/office/drawing/2014/main" xmlns="" id="{DA7FF45F-E645-428D-98C8-952E624774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77354" y="3395792"/>
            <a:ext cx="360000" cy="355000"/>
          </a:xfrm>
          <a:prstGeom prst="rect">
            <a:avLst/>
          </a:prstGeom>
        </p:spPr>
      </p:pic>
      <p:sp>
        <p:nvSpPr>
          <p:cNvPr id="106" name="직사각형 105">
            <a:extLst>
              <a:ext uri="{FF2B5EF4-FFF2-40B4-BE49-F238E27FC236}">
                <a16:creationId xmlns:a16="http://schemas.microsoft.com/office/drawing/2014/main" xmlns="" id="{4648526F-6BA1-4832-BDFD-E53D112ABB9D}"/>
              </a:ext>
            </a:extLst>
          </p:cNvPr>
          <p:cNvSpPr/>
          <p:nvPr/>
        </p:nvSpPr>
        <p:spPr bwMode="auto">
          <a:xfrm>
            <a:off x="3429659" y="3629325"/>
            <a:ext cx="347923" cy="32072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9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7" name="그림 106">
            <a:extLst>
              <a:ext uri="{FF2B5EF4-FFF2-40B4-BE49-F238E27FC236}">
                <a16:creationId xmlns:a16="http://schemas.microsoft.com/office/drawing/2014/main" xmlns="" id="{85739AEA-0259-4FF9-91F4-0FB82B8294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22280" y="3395792"/>
            <a:ext cx="360000" cy="355000"/>
          </a:xfrm>
          <a:prstGeom prst="rect">
            <a:avLst/>
          </a:prstGeom>
        </p:spPr>
      </p:pic>
      <p:sp>
        <p:nvSpPr>
          <p:cNvPr id="108" name="직사각형 107">
            <a:extLst>
              <a:ext uri="{FF2B5EF4-FFF2-40B4-BE49-F238E27FC236}">
                <a16:creationId xmlns:a16="http://schemas.microsoft.com/office/drawing/2014/main" xmlns="" id="{A0317D96-3A91-4E47-A018-E07F737DA826}"/>
              </a:ext>
            </a:extLst>
          </p:cNvPr>
          <p:cNvSpPr/>
          <p:nvPr/>
        </p:nvSpPr>
        <p:spPr bwMode="auto">
          <a:xfrm>
            <a:off x="3777582" y="3629325"/>
            <a:ext cx="522861" cy="32072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9" name="그림 108">
            <a:extLst>
              <a:ext uri="{FF2B5EF4-FFF2-40B4-BE49-F238E27FC236}">
                <a16:creationId xmlns:a16="http://schemas.microsoft.com/office/drawing/2014/main" xmlns="" id="{DFC323D9-E284-41C6-AC6C-1460B62677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54459" y="3395792"/>
            <a:ext cx="360000" cy="355000"/>
          </a:xfrm>
          <a:prstGeom prst="rect">
            <a:avLst/>
          </a:prstGeom>
        </p:spPr>
      </p:pic>
      <p:sp>
        <p:nvSpPr>
          <p:cNvPr id="110" name="직사각형 109">
            <a:extLst>
              <a:ext uri="{FF2B5EF4-FFF2-40B4-BE49-F238E27FC236}">
                <a16:creationId xmlns:a16="http://schemas.microsoft.com/office/drawing/2014/main" xmlns="" id="{DD49A246-3396-4679-A50C-AC22267C6501}"/>
              </a:ext>
            </a:extLst>
          </p:cNvPr>
          <p:cNvSpPr/>
          <p:nvPr/>
        </p:nvSpPr>
        <p:spPr bwMode="auto">
          <a:xfrm>
            <a:off x="4222508" y="3629325"/>
            <a:ext cx="514017" cy="32072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15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1" name="그림 110">
            <a:extLst>
              <a:ext uri="{FF2B5EF4-FFF2-40B4-BE49-F238E27FC236}">
                <a16:creationId xmlns:a16="http://schemas.microsoft.com/office/drawing/2014/main" xmlns="" id="{846AD7C9-74F9-4F3E-A24C-C21AD41C28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3064" y="3395792"/>
            <a:ext cx="360000" cy="355000"/>
          </a:xfrm>
          <a:prstGeom prst="rect">
            <a:avLst/>
          </a:prstGeom>
        </p:spPr>
      </p:pic>
      <p:sp>
        <p:nvSpPr>
          <p:cNvPr id="112" name="직사각형 111">
            <a:extLst>
              <a:ext uri="{FF2B5EF4-FFF2-40B4-BE49-F238E27FC236}">
                <a16:creationId xmlns:a16="http://schemas.microsoft.com/office/drawing/2014/main" xmlns="" id="{FF8D8929-1004-43A0-864D-EB33084BD7D9}"/>
              </a:ext>
            </a:extLst>
          </p:cNvPr>
          <p:cNvSpPr/>
          <p:nvPr/>
        </p:nvSpPr>
        <p:spPr bwMode="auto">
          <a:xfrm>
            <a:off x="2547565" y="4056804"/>
            <a:ext cx="347923" cy="32072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3" name="그림 112">
            <a:extLst>
              <a:ext uri="{FF2B5EF4-FFF2-40B4-BE49-F238E27FC236}">
                <a16:creationId xmlns:a16="http://schemas.microsoft.com/office/drawing/2014/main" xmlns="" id="{1FB731E4-B51C-480D-A640-045E835A83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0186" y="3823271"/>
            <a:ext cx="360000" cy="355000"/>
          </a:xfrm>
          <a:prstGeom prst="rect">
            <a:avLst/>
          </a:prstGeom>
        </p:spPr>
      </p:pic>
      <p:sp>
        <p:nvSpPr>
          <p:cNvPr id="114" name="직사각형 113">
            <a:extLst>
              <a:ext uri="{FF2B5EF4-FFF2-40B4-BE49-F238E27FC236}">
                <a16:creationId xmlns:a16="http://schemas.microsoft.com/office/drawing/2014/main" xmlns="" id="{870CFFD3-995F-4009-B2D6-14F192911B45}"/>
              </a:ext>
            </a:extLst>
          </p:cNvPr>
          <p:cNvSpPr/>
          <p:nvPr/>
        </p:nvSpPr>
        <p:spPr bwMode="auto">
          <a:xfrm>
            <a:off x="2855238" y="4056804"/>
            <a:ext cx="561537" cy="32072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5" name="그림 114">
            <a:extLst>
              <a:ext uri="{FF2B5EF4-FFF2-40B4-BE49-F238E27FC236}">
                <a16:creationId xmlns:a16="http://schemas.microsoft.com/office/drawing/2014/main" xmlns="" id="{23BF1902-EF42-4C9A-9659-BE0FE3721E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77354" y="3823271"/>
            <a:ext cx="360000" cy="355000"/>
          </a:xfrm>
          <a:prstGeom prst="rect">
            <a:avLst/>
          </a:prstGeom>
        </p:spPr>
      </p:pic>
      <p:sp>
        <p:nvSpPr>
          <p:cNvPr id="116" name="직사각형 115">
            <a:extLst>
              <a:ext uri="{FF2B5EF4-FFF2-40B4-BE49-F238E27FC236}">
                <a16:creationId xmlns:a16="http://schemas.microsoft.com/office/drawing/2014/main" xmlns="" id="{E437D4DF-35D3-49C9-BA5E-F72098862D35}"/>
              </a:ext>
            </a:extLst>
          </p:cNvPr>
          <p:cNvSpPr/>
          <p:nvPr/>
        </p:nvSpPr>
        <p:spPr bwMode="auto">
          <a:xfrm>
            <a:off x="3300164" y="4056804"/>
            <a:ext cx="561537" cy="32072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13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7" name="그림 116">
            <a:extLst>
              <a:ext uri="{FF2B5EF4-FFF2-40B4-BE49-F238E27FC236}">
                <a16:creationId xmlns:a16="http://schemas.microsoft.com/office/drawing/2014/main" xmlns="" id="{973A96B4-9369-40CC-9483-D7B258D79F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22280" y="3823271"/>
            <a:ext cx="360000" cy="355000"/>
          </a:xfrm>
          <a:prstGeom prst="rect">
            <a:avLst/>
          </a:prstGeom>
        </p:spPr>
      </p:pic>
      <p:sp>
        <p:nvSpPr>
          <p:cNvPr id="118" name="직사각형 117">
            <a:extLst>
              <a:ext uri="{FF2B5EF4-FFF2-40B4-BE49-F238E27FC236}">
                <a16:creationId xmlns:a16="http://schemas.microsoft.com/office/drawing/2014/main" xmlns="" id="{003BC8F4-2960-44CE-ACDB-C13F54269C34}"/>
              </a:ext>
            </a:extLst>
          </p:cNvPr>
          <p:cNvSpPr/>
          <p:nvPr/>
        </p:nvSpPr>
        <p:spPr bwMode="auto">
          <a:xfrm>
            <a:off x="3732343" y="4056804"/>
            <a:ext cx="561537" cy="32072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16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9" name="그림 118">
            <a:extLst>
              <a:ext uri="{FF2B5EF4-FFF2-40B4-BE49-F238E27FC236}">
                <a16:creationId xmlns:a16="http://schemas.microsoft.com/office/drawing/2014/main" xmlns="" id="{EC5BDE80-4AE9-4081-B832-85A19E25AB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54459" y="3823271"/>
            <a:ext cx="360000" cy="355000"/>
          </a:xfrm>
          <a:prstGeom prst="rect">
            <a:avLst/>
          </a:prstGeom>
        </p:spPr>
      </p:pic>
      <p:sp>
        <p:nvSpPr>
          <p:cNvPr id="120" name="직사각형 119">
            <a:extLst>
              <a:ext uri="{FF2B5EF4-FFF2-40B4-BE49-F238E27FC236}">
                <a16:creationId xmlns:a16="http://schemas.microsoft.com/office/drawing/2014/main" xmlns="" id="{BD274648-D9D4-4EC7-A3B4-874A59EF14FC}"/>
              </a:ext>
            </a:extLst>
          </p:cNvPr>
          <p:cNvSpPr/>
          <p:nvPr/>
        </p:nvSpPr>
        <p:spPr bwMode="auto">
          <a:xfrm>
            <a:off x="4170948" y="4056804"/>
            <a:ext cx="561537" cy="32072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19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21" name="그림 120">
            <a:extLst>
              <a:ext uri="{FF2B5EF4-FFF2-40B4-BE49-F238E27FC236}">
                <a16:creationId xmlns:a16="http://schemas.microsoft.com/office/drawing/2014/main" xmlns="" id="{4BC7D0E8-87D9-429A-878A-8067BA00E0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3064" y="3823271"/>
            <a:ext cx="360000" cy="355000"/>
          </a:xfrm>
          <a:prstGeom prst="rect">
            <a:avLst/>
          </a:prstGeom>
        </p:spPr>
      </p:pic>
      <p:sp>
        <p:nvSpPr>
          <p:cNvPr id="122" name="직사각형 121">
            <a:extLst>
              <a:ext uri="{FF2B5EF4-FFF2-40B4-BE49-F238E27FC236}">
                <a16:creationId xmlns:a16="http://schemas.microsoft.com/office/drawing/2014/main" xmlns="" id="{7E93F716-B913-4616-9593-D874694E58EE}"/>
              </a:ext>
            </a:extLst>
          </p:cNvPr>
          <p:cNvSpPr/>
          <p:nvPr/>
        </p:nvSpPr>
        <p:spPr bwMode="auto">
          <a:xfrm>
            <a:off x="2418070" y="4527884"/>
            <a:ext cx="561537" cy="32072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23" name="그림 122">
            <a:extLst>
              <a:ext uri="{FF2B5EF4-FFF2-40B4-BE49-F238E27FC236}">
                <a16:creationId xmlns:a16="http://schemas.microsoft.com/office/drawing/2014/main" xmlns="" id="{A98853E6-BDA2-4A9D-807D-5962E115C3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0186" y="4294351"/>
            <a:ext cx="360000" cy="355000"/>
          </a:xfrm>
          <a:prstGeom prst="rect">
            <a:avLst/>
          </a:prstGeom>
        </p:spPr>
      </p:pic>
      <p:sp>
        <p:nvSpPr>
          <p:cNvPr id="124" name="직사각형 123">
            <a:extLst>
              <a:ext uri="{FF2B5EF4-FFF2-40B4-BE49-F238E27FC236}">
                <a16:creationId xmlns:a16="http://schemas.microsoft.com/office/drawing/2014/main" xmlns="" id="{FCD2EB8E-6237-4A8D-B499-E8C326CAA9B6}"/>
              </a:ext>
            </a:extLst>
          </p:cNvPr>
          <p:cNvSpPr/>
          <p:nvPr/>
        </p:nvSpPr>
        <p:spPr bwMode="auto">
          <a:xfrm>
            <a:off x="2855238" y="4527884"/>
            <a:ext cx="561537" cy="32072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14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25" name="그림 124">
            <a:extLst>
              <a:ext uri="{FF2B5EF4-FFF2-40B4-BE49-F238E27FC236}">
                <a16:creationId xmlns:a16="http://schemas.microsoft.com/office/drawing/2014/main" xmlns="" id="{C197E903-FC77-4503-B58A-C052F80A1C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77354" y="4294351"/>
            <a:ext cx="360000" cy="355000"/>
          </a:xfrm>
          <a:prstGeom prst="rect">
            <a:avLst/>
          </a:prstGeom>
        </p:spPr>
      </p:pic>
      <p:sp>
        <p:nvSpPr>
          <p:cNvPr id="126" name="직사각형 125">
            <a:extLst>
              <a:ext uri="{FF2B5EF4-FFF2-40B4-BE49-F238E27FC236}">
                <a16:creationId xmlns:a16="http://schemas.microsoft.com/office/drawing/2014/main" xmlns="" id="{FCAEE5D3-A360-4603-A540-524112B4999C}"/>
              </a:ext>
            </a:extLst>
          </p:cNvPr>
          <p:cNvSpPr/>
          <p:nvPr/>
        </p:nvSpPr>
        <p:spPr bwMode="auto">
          <a:xfrm>
            <a:off x="3300164" y="4527884"/>
            <a:ext cx="561537" cy="32072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17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27" name="그림 126">
            <a:extLst>
              <a:ext uri="{FF2B5EF4-FFF2-40B4-BE49-F238E27FC236}">
                <a16:creationId xmlns:a16="http://schemas.microsoft.com/office/drawing/2014/main" xmlns="" id="{6ABE5669-C7B7-4F5C-9113-1D649A507B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22280" y="4294351"/>
            <a:ext cx="360000" cy="355000"/>
          </a:xfrm>
          <a:prstGeom prst="rect">
            <a:avLst/>
          </a:prstGeom>
        </p:spPr>
      </p:pic>
      <p:sp>
        <p:nvSpPr>
          <p:cNvPr id="128" name="직사각형 127">
            <a:extLst>
              <a:ext uri="{FF2B5EF4-FFF2-40B4-BE49-F238E27FC236}">
                <a16:creationId xmlns:a16="http://schemas.microsoft.com/office/drawing/2014/main" xmlns="" id="{C827ACBF-6287-46E6-B2AE-EC0CC6F45A55}"/>
              </a:ext>
            </a:extLst>
          </p:cNvPr>
          <p:cNvSpPr/>
          <p:nvPr/>
        </p:nvSpPr>
        <p:spPr bwMode="auto">
          <a:xfrm>
            <a:off x="3732343" y="4527884"/>
            <a:ext cx="561537" cy="32072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20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29" name="그림 128">
            <a:extLst>
              <a:ext uri="{FF2B5EF4-FFF2-40B4-BE49-F238E27FC236}">
                <a16:creationId xmlns:a16="http://schemas.microsoft.com/office/drawing/2014/main" xmlns="" id="{698C2427-0F20-4EC5-B8C9-BD62DA90F2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54459" y="4294351"/>
            <a:ext cx="360000" cy="355000"/>
          </a:xfrm>
          <a:prstGeom prst="rect">
            <a:avLst/>
          </a:prstGeom>
        </p:spPr>
      </p:pic>
      <p:sp>
        <p:nvSpPr>
          <p:cNvPr id="130" name="직사각형 129">
            <a:extLst>
              <a:ext uri="{FF2B5EF4-FFF2-40B4-BE49-F238E27FC236}">
                <a16:creationId xmlns:a16="http://schemas.microsoft.com/office/drawing/2014/main" xmlns="" id="{515BA1D3-18AC-41B5-9728-20A7BF22F12D}"/>
              </a:ext>
            </a:extLst>
          </p:cNvPr>
          <p:cNvSpPr/>
          <p:nvPr/>
        </p:nvSpPr>
        <p:spPr bwMode="auto">
          <a:xfrm>
            <a:off x="4170948" y="4527884"/>
            <a:ext cx="561537" cy="32072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23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1" name="그림 130">
            <a:extLst>
              <a:ext uri="{FF2B5EF4-FFF2-40B4-BE49-F238E27FC236}">
                <a16:creationId xmlns:a16="http://schemas.microsoft.com/office/drawing/2014/main" xmlns="" id="{D2FE4E1B-2466-4F69-A41B-E51836AC9F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3064" y="4294351"/>
            <a:ext cx="360000" cy="355000"/>
          </a:xfrm>
          <a:prstGeom prst="rect">
            <a:avLst/>
          </a:prstGeom>
        </p:spPr>
      </p:pic>
      <p:sp>
        <p:nvSpPr>
          <p:cNvPr id="132" name="직사각형 131">
            <a:extLst>
              <a:ext uri="{FF2B5EF4-FFF2-40B4-BE49-F238E27FC236}">
                <a16:creationId xmlns:a16="http://schemas.microsoft.com/office/drawing/2014/main" xmlns="" id="{C758717E-DECD-42F5-9067-6CA382340AEA}"/>
              </a:ext>
            </a:extLst>
          </p:cNvPr>
          <p:cNvSpPr/>
          <p:nvPr/>
        </p:nvSpPr>
        <p:spPr bwMode="auto">
          <a:xfrm>
            <a:off x="2109996" y="4056804"/>
            <a:ext cx="347923" cy="32072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3" name="그림 132">
            <a:extLst>
              <a:ext uri="{FF2B5EF4-FFF2-40B4-BE49-F238E27FC236}">
                <a16:creationId xmlns:a16="http://schemas.microsoft.com/office/drawing/2014/main" xmlns="" id="{1BF02D9C-0677-428D-B18B-CCB19EF585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2617" y="3823271"/>
            <a:ext cx="360000" cy="355000"/>
          </a:xfrm>
          <a:prstGeom prst="rect">
            <a:avLst/>
          </a:prstGeom>
        </p:spPr>
      </p:pic>
      <p:sp>
        <p:nvSpPr>
          <p:cNvPr id="138" name="직사각형 137">
            <a:extLst>
              <a:ext uri="{FF2B5EF4-FFF2-40B4-BE49-F238E27FC236}">
                <a16:creationId xmlns:a16="http://schemas.microsoft.com/office/drawing/2014/main" xmlns="" id="{3161A9FA-8181-46AA-B694-7A4226D191E7}"/>
              </a:ext>
            </a:extLst>
          </p:cNvPr>
          <p:cNvSpPr/>
          <p:nvPr/>
        </p:nvSpPr>
        <p:spPr bwMode="auto">
          <a:xfrm>
            <a:off x="1650543" y="4518920"/>
            <a:ext cx="347923" cy="32072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9" name="그림 138">
            <a:extLst>
              <a:ext uri="{FF2B5EF4-FFF2-40B4-BE49-F238E27FC236}">
                <a16:creationId xmlns:a16="http://schemas.microsoft.com/office/drawing/2014/main" xmlns="" id="{664FBAA3-65CD-4C58-ABCB-280E5EE423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3164" y="4294351"/>
            <a:ext cx="360000" cy="355000"/>
          </a:xfrm>
          <a:prstGeom prst="rect">
            <a:avLst/>
          </a:prstGeom>
        </p:spPr>
      </p:pic>
      <p:sp>
        <p:nvSpPr>
          <p:cNvPr id="140" name="직사각형 139">
            <a:extLst>
              <a:ext uri="{FF2B5EF4-FFF2-40B4-BE49-F238E27FC236}">
                <a16:creationId xmlns:a16="http://schemas.microsoft.com/office/drawing/2014/main" xmlns="" id="{33325A56-2511-4CF1-A2B2-C08013014195}"/>
              </a:ext>
            </a:extLst>
          </p:cNvPr>
          <p:cNvSpPr/>
          <p:nvPr/>
        </p:nvSpPr>
        <p:spPr bwMode="auto">
          <a:xfrm>
            <a:off x="2087711" y="4527884"/>
            <a:ext cx="347923" cy="32072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41" name="그림 140">
            <a:extLst>
              <a:ext uri="{FF2B5EF4-FFF2-40B4-BE49-F238E27FC236}">
                <a16:creationId xmlns:a16="http://schemas.microsoft.com/office/drawing/2014/main" xmlns="" id="{6C54B98C-61AD-4F70-A45A-7A2E4AFE45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0332" y="4294351"/>
            <a:ext cx="360000" cy="355000"/>
          </a:xfrm>
          <a:prstGeom prst="rect">
            <a:avLst/>
          </a:prstGeom>
        </p:spPr>
      </p:pic>
      <p:sp>
        <p:nvSpPr>
          <p:cNvPr id="142" name="직사각형 141">
            <a:extLst>
              <a:ext uri="{FF2B5EF4-FFF2-40B4-BE49-F238E27FC236}">
                <a16:creationId xmlns:a16="http://schemas.microsoft.com/office/drawing/2014/main" xmlns="" id="{D28EF99A-5EE8-4AF6-836F-B38CA75B661D}"/>
              </a:ext>
            </a:extLst>
          </p:cNvPr>
          <p:cNvSpPr/>
          <p:nvPr/>
        </p:nvSpPr>
        <p:spPr bwMode="auto">
          <a:xfrm>
            <a:off x="4616372" y="4527884"/>
            <a:ext cx="561537" cy="32072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26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43" name="그림 142">
            <a:extLst>
              <a:ext uri="{FF2B5EF4-FFF2-40B4-BE49-F238E27FC236}">
                <a16:creationId xmlns:a16="http://schemas.microsoft.com/office/drawing/2014/main" xmlns="" id="{CBBB5FDC-EF2D-4397-9BF0-6C4D3564E4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8488" y="4294351"/>
            <a:ext cx="360000" cy="355000"/>
          </a:xfrm>
          <a:prstGeom prst="rect">
            <a:avLst/>
          </a:prstGeom>
        </p:spPr>
      </p:pic>
      <p:sp>
        <p:nvSpPr>
          <p:cNvPr id="144" name="직사각형 143">
            <a:extLst>
              <a:ext uri="{FF2B5EF4-FFF2-40B4-BE49-F238E27FC236}">
                <a16:creationId xmlns:a16="http://schemas.microsoft.com/office/drawing/2014/main" xmlns="" id="{5CC14591-100B-4771-BB9F-7CE6354EF796}"/>
              </a:ext>
            </a:extLst>
          </p:cNvPr>
          <p:cNvSpPr/>
          <p:nvPr/>
        </p:nvSpPr>
        <p:spPr bwMode="auto">
          <a:xfrm>
            <a:off x="5053540" y="4527884"/>
            <a:ext cx="561537" cy="32072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29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45" name="그림 144">
            <a:extLst>
              <a:ext uri="{FF2B5EF4-FFF2-40B4-BE49-F238E27FC236}">
                <a16:creationId xmlns:a16="http://schemas.microsoft.com/office/drawing/2014/main" xmlns="" id="{E7F4BA95-B307-4681-B506-DE619C5A15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5656" y="4294351"/>
            <a:ext cx="360000" cy="355000"/>
          </a:xfrm>
          <a:prstGeom prst="rect">
            <a:avLst/>
          </a:prstGeom>
        </p:spPr>
      </p:pic>
      <p:sp>
        <p:nvSpPr>
          <p:cNvPr id="146" name="직사각형 145">
            <a:extLst>
              <a:ext uri="{FF2B5EF4-FFF2-40B4-BE49-F238E27FC236}">
                <a16:creationId xmlns:a16="http://schemas.microsoft.com/office/drawing/2014/main" xmlns="" id="{C771CFD1-AFB5-4BCB-B9C5-F33CCF434750}"/>
              </a:ext>
            </a:extLst>
          </p:cNvPr>
          <p:cNvSpPr/>
          <p:nvPr/>
        </p:nvSpPr>
        <p:spPr bwMode="auto">
          <a:xfrm>
            <a:off x="4616372" y="4056804"/>
            <a:ext cx="561537" cy="32072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22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47" name="그림 146">
            <a:extLst>
              <a:ext uri="{FF2B5EF4-FFF2-40B4-BE49-F238E27FC236}">
                <a16:creationId xmlns:a16="http://schemas.microsoft.com/office/drawing/2014/main" xmlns="" id="{D134C2D3-8D8C-42A0-BD67-C1ECE3BBD6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8488" y="3823271"/>
            <a:ext cx="360000" cy="355000"/>
          </a:xfrm>
          <a:prstGeom prst="rect">
            <a:avLst/>
          </a:prstGeom>
        </p:spPr>
      </p:pic>
      <p:graphicFrame>
        <p:nvGraphicFramePr>
          <p:cNvPr id="13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3594105"/>
              </p:ext>
            </p:extLst>
          </p:nvPr>
        </p:nvGraphicFramePr>
        <p:xfrm>
          <a:off x="151388" y="6136240"/>
          <a:ext cx="6688864" cy="400568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005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6_2_9.svg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\lesson06\ops\6\images\6_2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35" name="순서도: 대체 처리 134">
            <a:extLst>
              <a:ext uri="{FF2B5EF4-FFF2-40B4-BE49-F238E27FC236}">
                <a16:creationId xmlns="" xmlns:a16="http://schemas.microsoft.com/office/drawing/2014/main" id="{2D1E32F6-7178-46A8-BA03-C757F068064D}"/>
              </a:ext>
            </a:extLst>
          </p:cNvPr>
          <p:cNvSpPr/>
          <p:nvPr/>
        </p:nvSpPr>
        <p:spPr>
          <a:xfrm>
            <a:off x="3551062" y="131809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6" name="순서도: 대체 처리 135">
            <a:extLst>
              <a:ext uri="{FF2B5EF4-FFF2-40B4-BE49-F238E27FC236}">
                <a16:creationId xmlns="" xmlns:a16="http://schemas.microsoft.com/office/drawing/2014/main" id="{D3460053-C335-436B-BCA5-731255482DAE}"/>
              </a:ext>
            </a:extLst>
          </p:cNvPr>
          <p:cNvSpPr/>
          <p:nvPr/>
        </p:nvSpPr>
        <p:spPr>
          <a:xfrm>
            <a:off x="6186431" y="131809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7" name="순서도: 대체 처리 136">
            <a:extLst>
              <a:ext uri="{FF2B5EF4-FFF2-40B4-BE49-F238E27FC236}">
                <a16:creationId xmlns="" xmlns:a16="http://schemas.microsoft.com/office/drawing/2014/main" id="{D568CA77-A423-4BC8-9EF8-AF05721436FD}"/>
              </a:ext>
            </a:extLst>
          </p:cNvPr>
          <p:cNvSpPr/>
          <p:nvPr/>
        </p:nvSpPr>
        <p:spPr>
          <a:xfrm>
            <a:off x="5159611" y="131809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8" name="순서도: 대체 처리 147">
            <a:extLst>
              <a:ext uri="{FF2B5EF4-FFF2-40B4-BE49-F238E27FC236}">
                <a16:creationId xmlns="" xmlns:a16="http://schemas.microsoft.com/office/drawing/2014/main" id="{0B3F270E-AF30-42D2-9BAE-855AA4B799DD}"/>
              </a:ext>
            </a:extLst>
          </p:cNvPr>
          <p:cNvSpPr/>
          <p:nvPr/>
        </p:nvSpPr>
        <p:spPr>
          <a:xfrm>
            <a:off x="4890287" y="131809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9" name="순서도: 대체 처리 148">
            <a:extLst>
              <a:ext uri="{FF2B5EF4-FFF2-40B4-BE49-F238E27FC236}">
                <a16:creationId xmlns="" xmlns:a16="http://schemas.microsoft.com/office/drawing/2014/main" id="{71DE12EA-1D75-46CB-ACC0-867CC2B85350}"/>
              </a:ext>
            </a:extLst>
          </p:cNvPr>
          <p:cNvSpPr/>
          <p:nvPr/>
        </p:nvSpPr>
        <p:spPr>
          <a:xfrm>
            <a:off x="3840264" y="131809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0" name="순서도: 대체 처리 149">
            <a:extLst>
              <a:ext uri="{FF2B5EF4-FFF2-40B4-BE49-F238E27FC236}">
                <a16:creationId xmlns="" xmlns:a16="http://schemas.microsoft.com/office/drawing/2014/main" id="{30961159-D434-49E1-87D1-C9AC8C745D0D}"/>
              </a:ext>
            </a:extLst>
          </p:cNvPr>
          <p:cNvSpPr/>
          <p:nvPr/>
        </p:nvSpPr>
        <p:spPr>
          <a:xfrm>
            <a:off x="6471544" y="131809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1" name="순서도: 대체 처리 150">
            <a:extLst>
              <a:ext uri="{FF2B5EF4-FFF2-40B4-BE49-F238E27FC236}">
                <a16:creationId xmlns="" xmlns:a16="http://schemas.microsoft.com/office/drawing/2014/main" id="{235A300E-1B58-442F-9F98-387906FA584D}"/>
              </a:ext>
            </a:extLst>
          </p:cNvPr>
          <p:cNvSpPr/>
          <p:nvPr/>
        </p:nvSpPr>
        <p:spPr>
          <a:xfrm>
            <a:off x="6745749" y="1318098"/>
            <a:ext cx="241257" cy="252028"/>
          </a:xfrm>
          <a:prstGeom prst="flowChartAlternateProcess">
            <a:avLst/>
          </a:prstGeom>
          <a:solidFill>
            <a:schemeClr val="accent3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2" name="순서도: 대체 처리 151">
            <a:extLst>
              <a:ext uri="{FF2B5EF4-FFF2-40B4-BE49-F238E27FC236}">
                <a16:creationId xmlns:a16="http://schemas.microsoft.com/office/drawing/2014/main" xmlns="" id="{1A0532DC-29E6-4D3E-BC19-2791AE3465D4}"/>
              </a:ext>
            </a:extLst>
          </p:cNvPr>
          <p:cNvSpPr/>
          <p:nvPr/>
        </p:nvSpPr>
        <p:spPr>
          <a:xfrm>
            <a:off x="3060519" y="1318098"/>
            <a:ext cx="439601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1~3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3" name="순서도: 대체 처리 152">
            <a:extLst>
              <a:ext uri="{FF2B5EF4-FFF2-40B4-BE49-F238E27FC236}">
                <a16:creationId xmlns:a16="http://schemas.microsoft.com/office/drawing/2014/main" xmlns="" id="{1A0532DC-29E6-4D3E-BC19-2791AE3465D4}"/>
              </a:ext>
            </a:extLst>
          </p:cNvPr>
          <p:cNvSpPr/>
          <p:nvPr/>
        </p:nvSpPr>
        <p:spPr>
          <a:xfrm>
            <a:off x="4414682" y="1318098"/>
            <a:ext cx="439601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4~6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4" name="순서도: 대체 처리 153">
            <a:extLst>
              <a:ext uri="{FF2B5EF4-FFF2-40B4-BE49-F238E27FC236}">
                <a16:creationId xmlns:a16="http://schemas.microsoft.com/office/drawing/2014/main" xmlns="" id="{1A0532DC-29E6-4D3E-BC19-2791AE3465D4}"/>
              </a:ext>
            </a:extLst>
          </p:cNvPr>
          <p:cNvSpPr/>
          <p:nvPr/>
        </p:nvSpPr>
        <p:spPr>
          <a:xfrm>
            <a:off x="5710826" y="1318098"/>
            <a:ext cx="439601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7~8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5" name="순서도: 대체 처리 154">
            <a:extLst>
              <a:ext uri="{FF2B5EF4-FFF2-40B4-BE49-F238E27FC236}">
                <a16:creationId xmlns="" xmlns:a16="http://schemas.microsoft.com/office/drawing/2014/main" id="{71DE12EA-1D75-46CB-ACC0-867CC2B85350}"/>
              </a:ext>
            </a:extLst>
          </p:cNvPr>
          <p:cNvSpPr/>
          <p:nvPr/>
        </p:nvSpPr>
        <p:spPr>
          <a:xfrm>
            <a:off x="4127464" y="131809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6" name="순서도: 대체 처리 155">
            <a:extLst>
              <a:ext uri="{FF2B5EF4-FFF2-40B4-BE49-F238E27FC236}">
                <a16:creationId xmlns="" xmlns:a16="http://schemas.microsoft.com/office/drawing/2014/main" id="{D568CA77-A423-4BC8-9EF8-AF05721436FD}"/>
              </a:ext>
            </a:extLst>
          </p:cNvPr>
          <p:cNvSpPr/>
          <p:nvPr/>
        </p:nvSpPr>
        <p:spPr>
          <a:xfrm>
            <a:off x="5434783" y="131809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678" y="3374833"/>
            <a:ext cx="726974" cy="151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4838" y="3450850"/>
            <a:ext cx="671178" cy="13887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7506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7051449"/>
              </p:ext>
            </p:extLst>
          </p:nvPr>
        </p:nvGraphicFramePr>
        <p:xfrm>
          <a:off x="179388" y="654012"/>
          <a:ext cx="8785099" cy="1203912"/>
        </p:xfrm>
        <a:graphic>
          <a:graphicData uri="http://schemas.openxmlformats.org/drawingml/2006/table">
            <a:tbl>
              <a:tblPr/>
              <a:tblGrid>
                <a:gridCol w="73932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8929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5811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5415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94421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suhi_h_0401_06_0003.html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90~91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62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583668" y="1016732"/>
            <a:ext cx="389912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수의 배열에서 규칙을 찾아볼까요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(2)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90~91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FA835E79-A538-49C3-81EB-93F05498A909}"/>
              </a:ext>
            </a:extLst>
          </p:cNvPr>
          <p:cNvSpPr txBox="1"/>
          <p:nvPr/>
        </p:nvSpPr>
        <p:spPr>
          <a:xfrm>
            <a:off x="2250011" y="321192"/>
            <a:ext cx="2793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수의 배열에서 규칙을 찾아볼까요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8">
            <a:extLst>
              <a:ext uri="{FF2B5EF4-FFF2-40B4-BE49-F238E27FC236}">
                <a16:creationId xmlns:a16="http://schemas.microsoft.com/office/drawing/2014/main" xmlns="" id="{7F7F8D06-DAF4-49A2-A720-AC9ED63E2B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27" name="순서도: 대체 처리 26">
            <a:extLst>
              <a:ext uri="{FF2B5EF4-FFF2-40B4-BE49-F238E27FC236}">
                <a16:creationId xmlns="" xmlns:a16="http://schemas.microsoft.com/office/drawing/2014/main" id="{2D1E32F6-7178-46A8-BA03-C757F068064D}"/>
              </a:ext>
            </a:extLst>
          </p:cNvPr>
          <p:cNvSpPr/>
          <p:nvPr/>
        </p:nvSpPr>
        <p:spPr>
          <a:xfrm>
            <a:off x="3551062" y="131809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순서도: 대체 처리 27">
            <a:extLst>
              <a:ext uri="{FF2B5EF4-FFF2-40B4-BE49-F238E27FC236}">
                <a16:creationId xmlns="" xmlns:a16="http://schemas.microsoft.com/office/drawing/2014/main" id="{D3460053-C335-436B-BCA5-731255482DAE}"/>
              </a:ext>
            </a:extLst>
          </p:cNvPr>
          <p:cNvSpPr/>
          <p:nvPr/>
        </p:nvSpPr>
        <p:spPr>
          <a:xfrm>
            <a:off x="6186431" y="131809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순서도: 대체 처리 28">
            <a:extLst>
              <a:ext uri="{FF2B5EF4-FFF2-40B4-BE49-F238E27FC236}">
                <a16:creationId xmlns="" xmlns:a16="http://schemas.microsoft.com/office/drawing/2014/main" id="{D568CA77-A423-4BC8-9EF8-AF05721436FD}"/>
              </a:ext>
            </a:extLst>
          </p:cNvPr>
          <p:cNvSpPr/>
          <p:nvPr/>
        </p:nvSpPr>
        <p:spPr>
          <a:xfrm>
            <a:off x="5159611" y="131809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순서도: 대체 처리 29">
            <a:extLst>
              <a:ext uri="{FF2B5EF4-FFF2-40B4-BE49-F238E27FC236}">
                <a16:creationId xmlns="" xmlns:a16="http://schemas.microsoft.com/office/drawing/2014/main" id="{0B3F270E-AF30-42D2-9BAE-855AA4B799DD}"/>
              </a:ext>
            </a:extLst>
          </p:cNvPr>
          <p:cNvSpPr/>
          <p:nvPr/>
        </p:nvSpPr>
        <p:spPr>
          <a:xfrm>
            <a:off x="4890287" y="131809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순서도: 대체 처리 31">
            <a:extLst>
              <a:ext uri="{FF2B5EF4-FFF2-40B4-BE49-F238E27FC236}">
                <a16:creationId xmlns="" xmlns:a16="http://schemas.microsoft.com/office/drawing/2014/main" id="{71DE12EA-1D75-46CB-ACC0-867CC2B85350}"/>
              </a:ext>
            </a:extLst>
          </p:cNvPr>
          <p:cNvSpPr/>
          <p:nvPr/>
        </p:nvSpPr>
        <p:spPr>
          <a:xfrm>
            <a:off x="3840264" y="131809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순서도: 대체 처리 34">
            <a:extLst>
              <a:ext uri="{FF2B5EF4-FFF2-40B4-BE49-F238E27FC236}">
                <a16:creationId xmlns="" xmlns:a16="http://schemas.microsoft.com/office/drawing/2014/main" id="{30961159-D434-49E1-87D1-C9AC8C745D0D}"/>
              </a:ext>
            </a:extLst>
          </p:cNvPr>
          <p:cNvSpPr/>
          <p:nvPr/>
        </p:nvSpPr>
        <p:spPr>
          <a:xfrm>
            <a:off x="6471544" y="131809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순서도: 대체 처리 45">
            <a:extLst>
              <a:ext uri="{FF2B5EF4-FFF2-40B4-BE49-F238E27FC236}">
                <a16:creationId xmlns="" xmlns:a16="http://schemas.microsoft.com/office/drawing/2014/main" id="{235A300E-1B58-442F-9F98-387906FA584D}"/>
              </a:ext>
            </a:extLst>
          </p:cNvPr>
          <p:cNvSpPr/>
          <p:nvPr/>
        </p:nvSpPr>
        <p:spPr>
          <a:xfrm>
            <a:off x="6745749" y="131809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순서도: 대체 처리 46">
            <a:extLst>
              <a:ext uri="{FF2B5EF4-FFF2-40B4-BE49-F238E27FC236}">
                <a16:creationId xmlns:a16="http://schemas.microsoft.com/office/drawing/2014/main" xmlns="" id="{1A0532DC-29E6-4D3E-BC19-2791AE3465D4}"/>
              </a:ext>
            </a:extLst>
          </p:cNvPr>
          <p:cNvSpPr/>
          <p:nvPr/>
        </p:nvSpPr>
        <p:spPr>
          <a:xfrm>
            <a:off x="3060519" y="1318098"/>
            <a:ext cx="439601" cy="252028"/>
          </a:xfrm>
          <a:prstGeom prst="flowChartAlternateProcess">
            <a:avLst/>
          </a:prstGeom>
          <a:solidFill>
            <a:schemeClr val="accent3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1~3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순서도: 대체 처리 47">
            <a:extLst>
              <a:ext uri="{FF2B5EF4-FFF2-40B4-BE49-F238E27FC236}">
                <a16:creationId xmlns:a16="http://schemas.microsoft.com/office/drawing/2014/main" xmlns="" id="{1A0532DC-29E6-4D3E-BC19-2791AE3465D4}"/>
              </a:ext>
            </a:extLst>
          </p:cNvPr>
          <p:cNvSpPr/>
          <p:nvPr/>
        </p:nvSpPr>
        <p:spPr>
          <a:xfrm>
            <a:off x="4414682" y="1318098"/>
            <a:ext cx="439601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4~6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순서도: 대체 처리 48">
            <a:extLst>
              <a:ext uri="{FF2B5EF4-FFF2-40B4-BE49-F238E27FC236}">
                <a16:creationId xmlns:a16="http://schemas.microsoft.com/office/drawing/2014/main" xmlns="" id="{1A0532DC-29E6-4D3E-BC19-2791AE3465D4}"/>
              </a:ext>
            </a:extLst>
          </p:cNvPr>
          <p:cNvSpPr/>
          <p:nvPr/>
        </p:nvSpPr>
        <p:spPr>
          <a:xfrm>
            <a:off x="5710826" y="1318098"/>
            <a:ext cx="439601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7~8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순서도: 대체 처리 49">
            <a:extLst>
              <a:ext uri="{FF2B5EF4-FFF2-40B4-BE49-F238E27FC236}">
                <a16:creationId xmlns="" xmlns:a16="http://schemas.microsoft.com/office/drawing/2014/main" id="{71DE12EA-1D75-46CB-ACC0-867CC2B85350}"/>
              </a:ext>
            </a:extLst>
          </p:cNvPr>
          <p:cNvSpPr/>
          <p:nvPr/>
        </p:nvSpPr>
        <p:spPr>
          <a:xfrm>
            <a:off x="4127464" y="131809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순서도: 대체 처리 50">
            <a:extLst>
              <a:ext uri="{FF2B5EF4-FFF2-40B4-BE49-F238E27FC236}">
                <a16:creationId xmlns="" xmlns:a16="http://schemas.microsoft.com/office/drawing/2014/main" id="{D568CA77-A423-4BC8-9EF8-AF05721436FD}"/>
              </a:ext>
            </a:extLst>
          </p:cNvPr>
          <p:cNvSpPr/>
          <p:nvPr/>
        </p:nvSpPr>
        <p:spPr>
          <a:xfrm>
            <a:off x="5434783" y="131809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ED176F09-FD55-4269-B4EF-E389126757E8}"/>
              </a:ext>
            </a:extLst>
          </p:cNvPr>
          <p:cNvSpPr txBox="1"/>
          <p:nvPr/>
        </p:nvSpPr>
        <p:spPr>
          <a:xfrm>
            <a:off x="1394177" y="1640123"/>
            <a:ext cx="549805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벌집 모양에 있는 수의 배열을 보고 물음에 답해 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="" xmlns:a16="http://schemas.microsoft.com/office/drawing/2014/main" id="{0498BED4-A247-4849-A0B4-61C3003CECDD}"/>
              </a:ext>
            </a:extLst>
          </p:cNvPr>
          <p:cNvSpPr/>
          <p:nvPr/>
        </p:nvSpPr>
        <p:spPr>
          <a:xfrm>
            <a:off x="107504" y="1589424"/>
            <a:ext cx="285386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[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="" xmlns:a16="http://schemas.microsoft.com/office/drawing/2014/main" id="{CF8FD2A4-56AF-40D4-9F0E-CC123D922C55}"/>
              </a:ext>
            </a:extLst>
          </p:cNvPr>
          <p:cNvSpPr/>
          <p:nvPr/>
        </p:nvSpPr>
        <p:spPr>
          <a:xfrm>
            <a:off x="1190270" y="1589424"/>
            <a:ext cx="285386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]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="" xmlns:a16="http://schemas.microsoft.com/office/drawing/2014/main" id="{CF8FD2A4-56AF-40D4-9F0E-CC123D922C55}"/>
              </a:ext>
            </a:extLst>
          </p:cNvPr>
          <p:cNvSpPr/>
          <p:nvPr/>
        </p:nvSpPr>
        <p:spPr>
          <a:xfrm>
            <a:off x="599273" y="1597151"/>
            <a:ext cx="285386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~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711" y="1628800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59" y="1633015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1" name="그룹 70">
            <a:extLst>
              <a:ext uri="{FF2B5EF4-FFF2-40B4-BE49-F238E27FC236}">
                <a16:creationId xmlns:a16="http://schemas.microsoft.com/office/drawing/2014/main" xmlns="" id="{00605D38-39FA-41C3-912B-E7AEDCE6BA1F}"/>
              </a:ext>
            </a:extLst>
          </p:cNvPr>
          <p:cNvGrpSpPr/>
          <p:nvPr/>
        </p:nvGrpSpPr>
        <p:grpSpPr>
          <a:xfrm>
            <a:off x="2467701" y="2456892"/>
            <a:ext cx="2163365" cy="2820338"/>
            <a:chOff x="2518522" y="1956990"/>
            <a:chExt cx="2163365" cy="2820338"/>
          </a:xfrm>
        </p:grpSpPr>
        <p:pic>
          <p:nvPicPr>
            <p:cNvPr id="72" name="그림 71">
              <a:extLst>
                <a:ext uri="{FF2B5EF4-FFF2-40B4-BE49-F238E27FC236}">
                  <a16:creationId xmlns:a16="http://schemas.microsoft.com/office/drawing/2014/main" xmlns="" id="{3AC28349-776F-4DF6-8A5A-D8DA4843B9F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518522" y="1956990"/>
              <a:ext cx="2163365" cy="2820338"/>
            </a:xfrm>
            <a:prstGeom prst="rect">
              <a:avLst/>
            </a:prstGeom>
          </p:spPr>
        </p:pic>
        <p:sp>
          <p:nvSpPr>
            <p:cNvPr id="73" name="사각형: 둥근 모서리 4">
              <a:extLst>
                <a:ext uri="{FF2B5EF4-FFF2-40B4-BE49-F238E27FC236}">
                  <a16:creationId xmlns:a16="http://schemas.microsoft.com/office/drawing/2014/main" xmlns="" id="{629A7205-FDB5-424C-8939-2F069847F972}"/>
                </a:ext>
              </a:extLst>
            </p:cNvPr>
            <p:cNvSpPr/>
            <p:nvPr/>
          </p:nvSpPr>
          <p:spPr>
            <a:xfrm>
              <a:off x="3491880" y="2168860"/>
              <a:ext cx="180020" cy="216024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사각형: 둥근 모서리 63">
              <a:extLst>
                <a:ext uri="{FF2B5EF4-FFF2-40B4-BE49-F238E27FC236}">
                  <a16:creationId xmlns:a16="http://schemas.microsoft.com/office/drawing/2014/main" xmlns="" id="{DCF4EC2C-C0DF-4C3A-930F-FC95CE031100}"/>
                </a:ext>
              </a:extLst>
            </p:cNvPr>
            <p:cNvSpPr/>
            <p:nvPr/>
          </p:nvSpPr>
          <p:spPr>
            <a:xfrm>
              <a:off x="3275856" y="2533723"/>
              <a:ext cx="180020" cy="216024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사각형: 둥근 모서리 64">
              <a:extLst>
                <a:ext uri="{FF2B5EF4-FFF2-40B4-BE49-F238E27FC236}">
                  <a16:creationId xmlns:a16="http://schemas.microsoft.com/office/drawing/2014/main" xmlns="" id="{E2F2783D-29DE-4FF1-932C-D6418825ABF7}"/>
                </a:ext>
              </a:extLst>
            </p:cNvPr>
            <p:cNvSpPr/>
            <p:nvPr/>
          </p:nvSpPr>
          <p:spPr>
            <a:xfrm>
              <a:off x="3066042" y="2893358"/>
              <a:ext cx="180020" cy="216024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사각형: 둥근 모서리 65">
              <a:extLst>
                <a:ext uri="{FF2B5EF4-FFF2-40B4-BE49-F238E27FC236}">
                  <a16:creationId xmlns:a16="http://schemas.microsoft.com/office/drawing/2014/main" xmlns="" id="{D09AB34B-70BF-435D-843B-2F443C331643}"/>
                </a:ext>
              </a:extLst>
            </p:cNvPr>
            <p:cNvSpPr/>
            <p:nvPr/>
          </p:nvSpPr>
          <p:spPr>
            <a:xfrm>
              <a:off x="2867916" y="3275072"/>
              <a:ext cx="180020" cy="216024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사각형: 둥근 모서리 67">
              <a:extLst>
                <a:ext uri="{FF2B5EF4-FFF2-40B4-BE49-F238E27FC236}">
                  <a16:creationId xmlns:a16="http://schemas.microsoft.com/office/drawing/2014/main" xmlns="" id="{6EF65D5E-9047-47DB-9A10-D34B049F0C7A}"/>
                </a:ext>
              </a:extLst>
            </p:cNvPr>
            <p:cNvSpPr/>
            <p:nvPr/>
          </p:nvSpPr>
          <p:spPr>
            <a:xfrm>
              <a:off x="3720250" y="2556484"/>
              <a:ext cx="180020" cy="216024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53">
              <a:extLst>
                <a:ext uri="{FF2B5EF4-FFF2-40B4-BE49-F238E27FC236}">
                  <a16:creationId xmlns:a16="http://schemas.microsoft.com/office/drawing/2014/main" xmlns="" id="{8186582D-9665-454D-8744-5EF240FB0B74}"/>
                </a:ext>
              </a:extLst>
            </p:cNvPr>
            <p:cNvSpPr txBox="1"/>
            <p:nvPr/>
          </p:nvSpPr>
          <p:spPr>
            <a:xfrm flipH="1">
              <a:off x="3426242" y="2080301"/>
              <a:ext cx="347924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79" name="TextBox 53">
              <a:extLst>
                <a:ext uri="{FF2B5EF4-FFF2-40B4-BE49-F238E27FC236}">
                  <a16:creationId xmlns:a16="http://schemas.microsoft.com/office/drawing/2014/main" xmlns="" id="{5EB6D33F-2A0B-4EA0-80F6-88179746BF1E}"/>
                </a:ext>
              </a:extLst>
            </p:cNvPr>
            <p:cNvSpPr txBox="1"/>
            <p:nvPr/>
          </p:nvSpPr>
          <p:spPr>
            <a:xfrm flipH="1">
              <a:off x="3214067" y="2444337"/>
              <a:ext cx="347924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80" name="TextBox 53">
              <a:extLst>
                <a:ext uri="{FF2B5EF4-FFF2-40B4-BE49-F238E27FC236}">
                  <a16:creationId xmlns:a16="http://schemas.microsoft.com/office/drawing/2014/main" xmlns="" id="{EBE0A6A9-B9FC-46B8-9A44-300D3356F220}"/>
                </a:ext>
              </a:extLst>
            </p:cNvPr>
            <p:cNvSpPr txBox="1"/>
            <p:nvPr/>
          </p:nvSpPr>
          <p:spPr>
            <a:xfrm flipH="1">
              <a:off x="3012804" y="2809009"/>
              <a:ext cx="347924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1" name="TextBox 53">
              <a:extLst>
                <a:ext uri="{FF2B5EF4-FFF2-40B4-BE49-F238E27FC236}">
                  <a16:creationId xmlns:a16="http://schemas.microsoft.com/office/drawing/2014/main" xmlns="" id="{8E3388E9-339F-49A8-97E4-EB06EDD52B25}"/>
                </a:ext>
              </a:extLst>
            </p:cNvPr>
            <p:cNvSpPr txBox="1"/>
            <p:nvPr/>
          </p:nvSpPr>
          <p:spPr>
            <a:xfrm flipH="1">
              <a:off x="2781111" y="3181248"/>
              <a:ext cx="347924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82" name="사각형: 둥근 모서리 75">
              <a:extLst>
                <a:ext uri="{FF2B5EF4-FFF2-40B4-BE49-F238E27FC236}">
                  <a16:creationId xmlns:a16="http://schemas.microsoft.com/office/drawing/2014/main" xmlns="" id="{0AD9E662-291E-4F34-BFBC-E9CF4F5E55AD}"/>
                </a:ext>
              </a:extLst>
            </p:cNvPr>
            <p:cNvSpPr/>
            <p:nvPr/>
          </p:nvSpPr>
          <p:spPr>
            <a:xfrm>
              <a:off x="3283934" y="3299397"/>
              <a:ext cx="180020" cy="216024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사각형: 둥근 모서리 76">
              <a:extLst>
                <a:ext uri="{FF2B5EF4-FFF2-40B4-BE49-F238E27FC236}">
                  <a16:creationId xmlns:a16="http://schemas.microsoft.com/office/drawing/2014/main" xmlns="" id="{554C1CB1-7248-447F-A64D-CEF40B1C12E7}"/>
                </a:ext>
              </a:extLst>
            </p:cNvPr>
            <p:cNvSpPr/>
            <p:nvPr/>
          </p:nvSpPr>
          <p:spPr>
            <a:xfrm>
              <a:off x="3047936" y="3618327"/>
              <a:ext cx="180020" cy="216024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사각형: 둥근 모서리 77">
              <a:extLst>
                <a:ext uri="{FF2B5EF4-FFF2-40B4-BE49-F238E27FC236}">
                  <a16:creationId xmlns:a16="http://schemas.microsoft.com/office/drawing/2014/main" xmlns="" id="{B416B88E-1648-41CD-8540-F590B8F7D07F}"/>
                </a:ext>
              </a:extLst>
            </p:cNvPr>
            <p:cNvSpPr/>
            <p:nvPr/>
          </p:nvSpPr>
          <p:spPr>
            <a:xfrm>
              <a:off x="3900633" y="2892200"/>
              <a:ext cx="180020" cy="216024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사각형: 둥근 모서리 78">
              <a:extLst>
                <a:ext uri="{FF2B5EF4-FFF2-40B4-BE49-F238E27FC236}">
                  <a16:creationId xmlns:a16="http://schemas.microsoft.com/office/drawing/2014/main" xmlns="" id="{0696E420-2FA0-4B3A-A17C-5319FEB16A6A}"/>
                </a:ext>
              </a:extLst>
            </p:cNvPr>
            <p:cNvSpPr/>
            <p:nvPr/>
          </p:nvSpPr>
          <p:spPr>
            <a:xfrm>
              <a:off x="3671900" y="3275072"/>
              <a:ext cx="228370" cy="216024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사각형: 둥근 모서리 79">
              <a:extLst>
                <a:ext uri="{FF2B5EF4-FFF2-40B4-BE49-F238E27FC236}">
                  <a16:creationId xmlns:a16="http://schemas.microsoft.com/office/drawing/2014/main" xmlns="" id="{40E3EC2E-2208-49FB-A985-37589DED0FF6}"/>
                </a:ext>
              </a:extLst>
            </p:cNvPr>
            <p:cNvSpPr/>
            <p:nvPr/>
          </p:nvSpPr>
          <p:spPr>
            <a:xfrm>
              <a:off x="4116294" y="3281416"/>
              <a:ext cx="228370" cy="216024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사각형: 둥근 모서리 80">
              <a:extLst>
                <a:ext uri="{FF2B5EF4-FFF2-40B4-BE49-F238E27FC236}">
                  <a16:creationId xmlns:a16="http://schemas.microsoft.com/office/drawing/2014/main" xmlns="" id="{57892C2F-5880-4BAE-8B05-E260EEB3FC43}"/>
                </a:ext>
              </a:extLst>
            </p:cNvPr>
            <p:cNvSpPr/>
            <p:nvPr/>
          </p:nvSpPr>
          <p:spPr>
            <a:xfrm>
              <a:off x="3486019" y="3634019"/>
              <a:ext cx="228370" cy="216024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사각형: 둥근 모서리 81">
              <a:extLst>
                <a:ext uri="{FF2B5EF4-FFF2-40B4-BE49-F238E27FC236}">
                  <a16:creationId xmlns:a16="http://schemas.microsoft.com/office/drawing/2014/main" xmlns="" id="{F7BB55EF-82DB-4A8D-ACD8-0C0F0170CFC3}"/>
                </a:ext>
              </a:extLst>
            </p:cNvPr>
            <p:cNvSpPr/>
            <p:nvPr/>
          </p:nvSpPr>
          <p:spPr>
            <a:xfrm>
              <a:off x="3898573" y="3637170"/>
              <a:ext cx="296879" cy="216024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사각형: 둥근 모서리 82">
              <a:extLst>
                <a:ext uri="{FF2B5EF4-FFF2-40B4-BE49-F238E27FC236}">
                  <a16:creationId xmlns:a16="http://schemas.microsoft.com/office/drawing/2014/main" xmlns="" id="{7DE1C409-44B7-4902-9C83-0103BE5EFB64}"/>
                </a:ext>
              </a:extLst>
            </p:cNvPr>
            <p:cNvSpPr/>
            <p:nvPr/>
          </p:nvSpPr>
          <p:spPr>
            <a:xfrm>
              <a:off x="3214067" y="3992966"/>
              <a:ext cx="282556" cy="216024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사각형: 둥근 모서리 83">
              <a:extLst>
                <a:ext uri="{FF2B5EF4-FFF2-40B4-BE49-F238E27FC236}">
                  <a16:creationId xmlns:a16="http://schemas.microsoft.com/office/drawing/2014/main" xmlns="" id="{54E80678-273E-4AF3-BFEF-57E04BFF2455}"/>
                </a:ext>
              </a:extLst>
            </p:cNvPr>
            <p:cNvSpPr/>
            <p:nvPr/>
          </p:nvSpPr>
          <p:spPr>
            <a:xfrm>
              <a:off x="3455875" y="4385147"/>
              <a:ext cx="258513" cy="216024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53">
              <a:extLst>
                <a:ext uri="{FF2B5EF4-FFF2-40B4-BE49-F238E27FC236}">
                  <a16:creationId xmlns:a16="http://schemas.microsoft.com/office/drawing/2014/main" xmlns="" id="{18848340-68CA-471B-88FC-C7B2594907F8}"/>
                </a:ext>
              </a:extLst>
            </p:cNvPr>
            <p:cNvSpPr txBox="1"/>
            <p:nvPr/>
          </p:nvSpPr>
          <p:spPr>
            <a:xfrm flipH="1">
              <a:off x="3649959" y="2444337"/>
              <a:ext cx="347924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2" name="TextBox 53">
              <a:extLst>
                <a:ext uri="{FF2B5EF4-FFF2-40B4-BE49-F238E27FC236}">
                  <a16:creationId xmlns:a16="http://schemas.microsoft.com/office/drawing/2014/main" xmlns="" id="{65DB7262-E3AE-49AB-8911-DB5093D52FF4}"/>
                </a:ext>
              </a:extLst>
            </p:cNvPr>
            <p:cNvSpPr txBox="1"/>
            <p:nvPr/>
          </p:nvSpPr>
          <p:spPr>
            <a:xfrm flipH="1">
              <a:off x="3855010" y="2809009"/>
              <a:ext cx="347924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93" name="사각형: 둥근 모서리 86">
              <a:extLst>
                <a:ext uri="{FF2B5EF4-FFF2-40B4-BE49-F238E27FC236}">
                  <a16:creationId xmlns:a16="http://schemas.microsoft.com/office/drawing/2014/main" xmlns="" id="{0B0B6C15-1506-4812-9F37-AB021E1FD33D}"/>
                </a:ext>
              </a:extLst>
            </p:cNvPr>
            <p:cNvSpPr/>
            <p:nvPr/>
          </p:nvSpPr>
          <p:spPr>
            <a:xfrm>
              <a:off x="3471491" y="2889735"/>
              <a:ext cx="228370" cy="216024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TextBox 53">
              <a:extLst>
                <a:ext uri="{FF2B5EF4-FFF2-40B4-BE49-F238E27FC236}">
                  <a16:creationId xmlns:a16="http://schemas.microsoft.com/office/drawing/2014/main" xmlns="" id="{C2D094F1-E35B-438D-A82F-02CB02AC2B4F}"/>
                </a:ext>
              </a:extLst>
            </p:cNvPr>
            <p:cNvSpPr txBox="1"/>
            <p:nvPr/>
          </p:nvSpPr>
          <p:spPr>
            <a:xfrm flipH="1">
              <a:off x="3228828" y="3181248"/>
              <a:ext cx="347924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5" name="TextBox 53">
              <a:extLst>
                <a:ext uri="{FF2B5EF4-FFF2-40B4-BE49-F238E27FC236}">
                  <a16:creationId xmlns:a16="http://schemas.microsoft.com/office/drawing/2014/main" xmlns="" id="{F13256FF-5C93-49C1-ADF7-A58F6F2A5C1E}"/>
                </a:ext>
              </a:extLst>
            </p:cNvPr>
            <p:cNvSpPr txBox="1"/>
            <p:nvPr/>
          </p:nvSpPr>
          <p:spPr>
            <a:xfrm flipH="1">
              <a:off x="3012804" y="3538794"/>
              <a:ext cx="347924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96" name="TextBox 53">
              <a:extLst>
                <a:ext uri="{FF2B5EF4-FFF2-40B4-BE49-F238E27FC236}">
                  <a16:creationId xmlns:a16="http://schemas.microsoft.com/office/drawing/2014/main" xmlns="" id="{A671BB4A-AB26-46FA-98CC-28AB0927F01B}"/>
                </a:ext>
              </a:extLst>
            </p:cNvPr>
            <p:cNvSpPr txBox="1"/>
            <p:nvPr/>
          </p:nvSpPr>
          <p:spPr>
            <a:xfrm flipH="1">
              <a:off x="3572775" y="3181248"/>
              <a:ext cx="470319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97" name="TextBox 53">
              <a:extLst>
                <a:ext uri="{FF2B5EF4-FFF2-40B4-BE49-F238E27FC236}">
                  <a16:creationId xmlns:a16="http://schemas.microsoft.com/office/drawing/2014/main" xmlns="" id="{C8C001E6-5C74-40E8-9EC8-04326CEC5962}"/>
                </a:ext>
              </a:extLst>
            </p:cNvPr>
            <p:cNvSpPr txBox="1"/>
            <p:nvPr/>
          </p:nvSpPr>
          <p:spPr>
            <a:xfrm flipH="1">
              <a:off x="3986662" y="3181248"/>
              <a:ext cx="470319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13</a:t>
              </a:r>
            </a:p>
          </p:txBody>
        </p:sp>
        <p:sp>
          <p:nvSpPr>
            <p:cNvPr id="98" name="TextBox 53">
              <a:extLst>
                <a:ext uri="{FF2B5EF4-FFF2-40B4-BE49-F238E27FC236}">
                  <a16:creationId xmlns:a16="http://schemas.microsoft.com/office/drawing/2014/main" xmlns="" id="{3FCD5EA3-DB3D-4BDC-9B49-4EE796DF66F7}"/>
                </a:ext>
              </a:extLst>
            </p:cNvPr>
            <p:cNvSpPr txBox="1"/>
            <p:nvPr/>
          </p:nvSpPr>
          <p:spPr>
            <a:xfrm flipH="1">
              <a:off x="3355345" y="3538794"/>
              <a:ext cx="470319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11</a:t>
              </a:r>
            </a:p>
          </p:txBody>
        </p:sp>
        <p:sp>
          <p:nvSpPr>
            <p:cNvPr id="99" name="TextBox 53">
              <a:extLst>
                <a:ext uri="{FF2B5EF4-FFF2-40B4-BE49-F238E27FC236}">
                  <a16:creationId xmlns:a16="http://schemas.microsoft.com/office/drawing/2014/main" xmlns="" id="{F344A1B2-867C-45B2-8855-04EED8779B8C}"/>
                </a:ext>
              </a:extLst>
            </p:cNvPr>
            <p:cNvSpPr txBox="1"/>
            <p:nvPr/>
          </p:nvSpPr>
          <p:spPr>
            <a:xfrm flipH="1">
              <a:off x="3776664" y="3538794"/>
              <a:ext cx="470319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14</a:t>
              </a:r>
            </a:p>
          </p:txBody>
        </p:sp>
        <p:sp>
          <p:nvSpPr>
            <p:cNvPr id="100" name="사각형: 둥근 모서리 97">
              <a:extLst>
                <a:ext uri="{FF2B5EF4-FFF2-40B4-BE49-F238E27FC236}">
                  <a16:creationId xmlns:a16="http://schemas.microsoft.com/office/drawing/2014/main" xmlns="" id="{30CD1975-C6D2-4065-A3CA-1E4DF22AE8AB}"/>
                </a:ext>
              </a:extLst>
            </p:cNvPr>
            <p:cNvSpPr/>
            <p:nvPr/>
          </p:nvSpPr>
          <p:spPr>
            <a:xfrm>
              <a:off x="3671900" y="3995173"/>
              <a:ext cx="258513" cy="216024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53">
              <a:extLst>
                <a:ext uri="{FF2B5EF4-FFF2-40B4-BE49-F238E27FC236}">
                  <a16:creationId xmlns:a16="http://schemas.microsoft.com/office/drawing/2014/main" xmlns="" id="{B4F5C750-9559-48DA-89EF-54E1252C293D}"/>
                </a:ext>
              </a:extLst>
            </p:cNvPr>
            <p:cNvSpPr txBox="1"/>
            <p:nvPr/>
          </p:nvSpPr>
          <p:spPr>
            <a:xfrm flipH="1">
              <a:off x="3137915" y="3910815"/>
              <a:ext cx="470319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12</a:t>
              </a:r>
            </a:p>
          </p:txBody>
        </p:sp>
        <p:sp>
          <p:nvSpPr>
            <p:cNvPr id="102" name="TextBox 53">
              <a:extLst>
                <a:ext uri="{FF2B5EF4-FFF2-40B4-BE49-F238E27FC236}">
                  <a16:creationId xmlns:a16="http://schemas.microsoft.com/office/drawing/2014/main" xmlns="" id="{3981D539-B5FF-47A7-AACF-4621429807F3}"/>
                </a:ext>
              </a:extLst>
            </p:cNvPr>
            <p:cNvSpPr txBox="1"/>
            <p:nvPr/>
          </p:nvSpPr>
          <p:spPr>
            <a:xfrm flipH="1">
              <a:off x="3356928" y="4281618"/>
              <a:ext cx="470319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16</a:t>
              </a:r>
            </a:p>
          </p:txBody>
        </p:sp>
        <p:sp>
          <p:nvSpPr>
            <p:cNvPr id="103" name="TextBox 53">
              <a:extLst>
                <a:ext uri="{FF2B5EF4-FFF2-40B4-BE49-F238E27FC236}">
                  <a16:creationId xmlns:a16="http://schemas.microsoft.com/office/drawing/2014/main" xmlns="" id="{3F758368-07C1-4E15-87B8-EF95100F8E43}"/>
                </a:ext>
              </a:extLst>
            </p:cNvPr>
            <p:cNvSpPr txBox="1"/>
            <p:nvPr/>
          </p:nvSpPr>
          <p:spPr>
            <a:xfrm flipH="1">
              <a:off x="3383868" y="2809009"/>
              <a:ext cx="347924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㉠</a:t>
              </a:r>
              <a:endParaRPr lang="en-US" altLang="ko-KR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4" name="TextBox 53">
              <a:extLst>
                <a:ext uri="{FF2B5EF4-FFF2-40B4-BE49-F238E27FC236}">
                  <a16:creationId xmlns:a16="http://schemas.microsoft.com/office/drawing/2014/main" xmlns="" id="{F87835FB-B355-4F5F-9BAB-8778644664DB}"/>
                </a:ext>
              </a:extLst>
            </p:cNvPr>
            <p:cNvSpPr txBox="1"/>
            <p:nvPr/>
          </p:nvSpPr>
          <p:spPr>
            <a:xfrm flipH="1">
              <a:off x="3597625" y="3910815"/>
              <a:ext cx="470319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㉡</a:t>
              </a:r>
              <a:endParaRPr lang="en-US" altLang="ko-KR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05" name="타원 104">
            <a:extLst>
              <a:ext uri="{FF2B5EF4-FFF2-40B4-BE49-F238E27FC236}">
                <a16:creationId xmlns:a16="http://schemas.microsoft.com/office/drawing/2014/main" xmlns="" id="{D73004C8-13BE-4FD4-A22C-244898E42E39}"/>
              </a:ext>
            </a:extLst>
          </p:cNvPr>
          <p:cNvSpPr/>
          <p:nvPr/>
        </p:nvSpPr>
        <p:spPr>
          <a:xfrm>
            <a:off x="3074525" y="248467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xmlns="" id="{2843F709-EA07-4EA1-80F8-63DD88EB95FB}"/>
              </a:ext>
            </a:extLst>
          </p:cNvPr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삽화에 텍스트 직접 삽입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0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0655811"/>
              </p:ext>
            </p:extLst>
          </p:nvPr>
        </p:nvGraphicFramePr>
        <p:xfrm>
          <a:off x="151388" y="6136240"/>
          <a:ext cx="6688864" cy="400568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005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6_2_1_0.svg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\lesson06\ops\6\images\6_2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1449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28800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583668" y="1016732"/>
            <a:ext cx="389912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수의 배열에서 규칙을 찾아볼까요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(2)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90~91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FA835E79-A538-49C3-81EB-93F05498A909}"/>
              </a:ext>
            </a:extLst>
          </p:cNvPr>
          <p:cNvSpPr txBox="1"/>
          <p:nvPr/>
        </p:nvSpPr>
        <p:spPr>
          <a:xfrm>
            <a:off x="2250011" y="321192"/>
            <a:ext cx="2793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수의 배열에서 규칙을 찾아볼까요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8">
            <a:extLst>
              <a:ext uri="{FF2B5EF4-FFF2-40B4-BE49-F238E27FC236}">
                <a16:creationId xmlns:a16="http://schemas.microsoft.com/office/drawing/2014/main" xmlns="" id="{7F7F8D06-DAF4-49A2-A720-AC9ED63E2B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36" name="TextBox 43">
            <a:extLst>
              <a:ext uri="{FF2B5EF4-FFF2-40B4-BE49-F238E27FC236}">
                <a16:creationId xmlns:a16="http://schemas.microsoft.com/office/drawing/2014/main" xmlns="" id="{E593701E-9AB6-43B7-B911-CA72F08001FC}"/>
              </a:ext>
            </a:extLst>
          </p:cNvPr>
          <p:cNvSpPr txBox="1"/>
          <p:nvPr/>
        </p:nvSpPr>
        <p:spPr>
          <a:xfrm>
            <a:off x="644499" y="1604119"/>
            <a:ext cx="628021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가로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→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에서 규칙을 찾아보세요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xmlns="" id="{7920BC65-C825-4FBA-AFAB-0FB2981FE583}"/>
              </a:ext>
            </a:extLst>
          </p:cNvPr>
          <p:cNvSpPr/>
          <p:nvPr/>
        </p:nvSpPr>
        <p:spPr bwMode="auto">
          <a:xfrm>
            <a:off x="2452231" y="4904071"/>
            <a:ext cx="226378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씩 커집니다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xmlns="" id="{67157597-5064-46B6-BC00-C3DABC129D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7130" y="4761148"/>
            <a:ext cx="360000" cy="355000"/>
          </a:xfrm>
          <a:prstGeom prst="rect">
            <a:avLst/>
          </a:prstGeom>
        </p:spPr>
      </p:pic>
      <p:sp>
        <p:nvSpPr>
          <p:cNvPr id="61" name="타원 60">
            <a:extLst>
              <a:ext uri="{FF2B5EF4-FFF2-40B4-BE49-F238E27FC236}">
                <a16:creationId xmlns:a16="http://schemas.microsoft.com/office/drawing/2014/main" xmlns="" id="{D73004C8-13BE-4FD4-A22C-244898E42E39}"/>
              </a:ext>
            </a:extLst>
          </p:cNvPr>
          <p:cNvSpPr/>
          <p:nvPr/>
        </p:nvSpPr>
        <p:spPr>
          <a:xfrm>
            <a:off x="5634137" y="509027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00605D38-39FA-41C3-912B-E7AEDCE6BA1F}"/>
              </a:ext>
            </a:extLst>
          </p:cNvPr>
          <p:cNvGrpSpPr/>
          <p:nvPr/>
        </p:nvGrpSpPr>
        <p:grpSpPr>
          <a:xfrm>
            <a:off x="2519772" y="1956990"/>
            <a:ext cx="2163365" cy="2820338"/>
            <a:chOff x="2518522" y="1956990"/>
            <a:chExt cx="2163365" cy="2820338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xmlns="" id="{3AC28349-776F-4DF6-8A5A-D8DA4843B9F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518522" y="1956990"/>
              <a:ext cx="2163365" cy="2820338"/>
            </a:xfrm>
            <a:prstGeom prst="rect">
              <a:avLst/>
            </a:prstGeom>
          </p:spPr>
        </p:pic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xmlns="" id="{629A7205-FDB5-424C-8939-2F069847F972}"/>
                </a:ext>
              </a:extLst>
            </p:cNvPr>
            <p:cNvSpPr/>
            <p:nvPr/>
          </p:nvSpPr>
          <p:spPr>
            <a:xfrm>
              <a:off x="3491880" y="2168860"/>
              <a:ext cx="180020" cy="216024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사각형: 둥근 모서리 63">
              <a:extLst>
                <a:ext uri="{FF2B5EF4-FFF2-40B4-BE49-F238E27FC236}">
                  <a16:creationId xmlns:a16="http://schemas.microsoft.com/office/drawing/2014/main" xmlns="" id="{DCF4EC2C-C0DF-4C3A-930F-FC95CE031100}"/>
                </a:ext>
              </a:extLst>
            </p:cNvPr>
            <p:cNvSpPr/>
            <p:nvPr/>
          </p:nvSpPr>
          <p:spPr>
            <a:xfrm>
              <a:off x="3275856" y="2533723"/>
              <a:ext cx="180020" cy="216024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사각형: 둥근 모서리 64">
              <a:extLst>
                <a:ext uri="{FF2B5EF4-FFF2-40B4-BE49-F238E27FC236}">
                  <a16:creationId xmlns:a16="http://schemas.microsoft.com/office/drawing/2014/main" xmlns="" id="{E2F2783D-29DE-4FF1-932C-D6418825ABF7}"/>
                </a:ext>
              </a:extLst>
            </p:cNvPr>
            <p:cNvSpPr/>
            <p:nvPr/>
          </p:nvSpPr>
          <p:spPr>
            <a:xfrm>
              <a:off x="3066042" y="2893358"/>
              <a:ext cx="180020" cy="216024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사각형: 둥근 모서리 65">
              <a:extLst>
                <a:ext uri="{FF2B5EF4-FFF2-40B4-BE49-F238E27FC236}">
                  <a16:creationId xmlns:a16="http://schemas.microsoft.com/office/drawing/2014/main" xmlns="" id="{D09AB34B-70BF-435D-843B-2F443C331643}"/>
                </a:ext>
              </a:extLst>
            </p:cNvPr>
            <p:cNvSpPr/>
            <p:nvPr/>
          </p:nvSpPr>
          <p:spPr>
            <a:xfrm>
              <a:off x="2867916" y="3275072"/>
              <a:ext cx="180020" cy="216024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사각형: 둥근 모서리 67">
              <a:extLst>
                <a:ext uri="{FF2B5EF4-FFF2-40B4-BE49-F238E27FC236}">
                  <a16:creationId xmlns:a16="http://schemas.microsoft.com/office/drawing/2014/main" xmlns="" id="{6EF65D5E-9047-47DB-9A10-D34B049F0C7A}"/>
                </a:ext>
              </a:extLst>
            </p:cNvPr>
            <p:cNvSpPr/>
            <p:nvPr/>
          </p:nvSpPr>
          <p:spPr>
            <a:xfrm>
              <a:off x="3720250" y="2556484"/>
              <a:ext cx="180020" cy="216024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53">
              <a:extLst>
                <a:ext uri="{FF2B5EF4-FFF2-40B4-BE49-F238E27FC236}">
                  <a16:creationId xmlns:a16="http://schemas.microsoft.com/office/drawing/2014/main" xmlns="" id="{8186582D-9665-454D-8744-5EF240FB0B74}"/>
                </a:ext>
              </a:extLst>
            </p:cNvPr>
            <p:cNvSpPr txBox="1"/>
            <p:nvPr/>
          </p:nvSpPr>
          <p:spPr>
            <a:xfrm flipH="1">
              <a:off x="3426242" y="2080301"/>
              <a:ext cx="347924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72" name="TextBox 53">
              <a:extLst>
                <a:ext uri="{FF2B5EF4-FFF2-40B4-BE49-F238E27FC236}">
                  <a16:creationId xmlns:a16="http://schemas.microsoft.com/office/drawing/2014/main" xmlns="" id="{5EB6D33F-2A0B-4EA0-80F6-88179746BF1E}"/>
                </a:ext>
              </a:extLst>
            </p:cNvPr>
            <p:cNvSpPr txBox="1"/>
            <p:nvPr/>
          </p:nvSpPr>
          <p:spPr>
            <a:xfrm flipH="1">
              <a:off x="3214067" y="2444337"/>
              <a:ext cx="347924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3" name="TextBox 53">
              <a:extLst>
                <a:ext uri="{FF2B5EF4-FFF2-40B4-BE49-F238E27FC236}">
                  <a16:creationId xmlns:a16="http://schemas.microsoft.com/office/drawing/2014/main" xmlns="" id="{EBE0A6A9-B9FC-46B8-9A44-300D3356F220}"/>
                </a:ext>
              </a:extLst>
            </p:cNvPr>
            <p:cNvSpPr txBox="1"/>
            <p:nvPr/>
          </p:nvSpPr>
          <p:spPr>
            <a:xfrm flipH="1">
              <a:off x="3012804" y="2809009"/>
              <a:ext cx="347924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74" name="TextBox 53">
              <a:extLst>
                <a:ext uri="{FF2B5EF4-FFF2-40B4-BE49-F238E27FC236}">
                  <a16:creationId xmlns:a16="http://schemas.microsoft.com/office/drawing/2014/main" xmlns="" id="{8E3388E9-339F-49A8-97E4-EB06EDD52B25}"/>
                </a:ext>
              </a:extLst>
            </p:cNvPr>
            <p:cNvSpPr txBox="1"/>
            <p:nvPr/>
          </p:nvSpPr>
          <p:spPr>
            <a:xfrm flipH="1">
              <a:off x="2781111" y="3181248"/>
              <a:ext cx="347924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76" name="사각형: 둥근 모서리 75">
              <a:extLst>
                <a:ext uri="{FF2B5EF4-FFF2-40B4-BE49-F238E27FC236}">
                  <a16:creationId xmlns:a16="http://schemas.microsoft.com/office/drawing/2014/main" xmlns="" id="{0AD9E662-291E-4F34-BFBC-E9CF4F5E55AD}"/>
                </a:ext>
              </a:extLst>
            </p:cNvPr>
            <p:cNvSpPr/>
            <p:nvPr/>
          </p:nvSpPr>
          <p:spPr>
            <a:xfrm>
              <a:off x="3283934" y="3299397"/>
              <a:ext cx="180020" cy="216024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사각형: 둥근 모서리 76">
              <a:extLst>
                <a:ext uri="{FF2B5EF4-FFF2-40B4-BE49-F238E27FC236}">
                  <a16:creationId xmlns:a16="http://schemas.microsoft.com/office/drawing/2014/main" xmlns="" id="{554C1CB1-7248-447F-A64D-CEF40B1C12E7}"/>
                </a:ext>
              </a:extLst>
            </p:cNvPr>
            <p:cNvSpPr/>
            <p:nvPr/>
          </p:nvSpPr>
          <p:spPr>
            <a:xfrm>
              <a:off x="3047936" y="3618327"/>
              <a:ext cx="180020" cy="216024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사각형: 둥근 모서리 77">
              <a:extLst>
                <a:ext uri="{FF2B5EF4-FFF2-40B4-BE49-F238E27FC236}">
                  <a16:creationId xmlns:a16="http://schemas.microsoft.com/office/drawing/2014/main" xmlns="" id="{B416B88E-1648-41CD-8540-F590B8F7D07F}"/>
                </a:ext>
              </a:extLst>
            </p:cNvPr>
            <p:cNvSpPr/>
            <p:nvPr/>
          </p:nvSpPr>
          <p:spPr>
            <a:xfrm>
              <a:off x="3900633" y="2892200"/>
              <a:ext cx="180020" cy="216024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xmlns="" id="{0696E420-2FA0-4B3A-A17C-5319FEB16A6A}"/>
                </a:ext>
              </a:extLst>
            </p:cNvPr>
            <p:cNvSpPr/>
            <p:nvPr/>
          </p:nvSpPr>
          <p:spPr>
            <a:xfrm>
              <a:off x="3671900" y="3275072"/>
              <a:ext cx="228370" cy="216024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사각형: 둥근 모서리 79">
              <a:extLst>
                <a:ext uri="{FF2B5EF4-FFF2-40B4-BE49-F238E27FC236}">
                  <a16:creationId xmlns:a16="http://schemas.microsoft.com/office/drawing/2014/main" xmlns="" id="{40E3EC2E-2208-49FB-A985-37589DED0FF6}"/>
                </a:ext>
              </a:extLst>
            </p:cNvPr>
            <p:cNvSpPr/>
            <p:nvPr/>
          </p:nvSpPr>
          <p:spPr>
            <a:xfrm>
              <a:off x="4116294" y="3281416"/>
              <a:ext cx="228370" cy="216024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사각형: 둥근 모서리 80">
              <a:extLst>
                <a:ext uri="{FF2B5EF4-FFF2-40B4-BE49-F238E27FC236}">
                  <a16:creationId xmlns:a16="http://schemas.microsoft.com/office/drawing/2014/main" xmlns="" id="{57892C2F-5880-4BAE-8B05-E260EEB3FC43}"/>
                </a:ext>
              </a:extLst>
            </p:cNvPr>
            <p:cNvSpPr/>
            <p:nvPr/>
          </p:nvSpPr>
          <p:spPr>
            <a:xfrm>
              <a:off x="3486019" y="3634019"/>
              <a:ext cx="228370" cy="216024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사각형: 둥근 모서리 81">
              <a:extLst>
                <a:ext uri="{FF2B5EF4-FFF2-40B4-BE49-F238E27FC236}">
                  <a16:creationId xmlns:a16="http://schemas.microsoft.com/office/drawing/2014/main" xmlns="" id="{F7BB55EF-82DB-4A8D-ACD8-0C0F0170CFC3}"/>
                </a:ext>
              </a:extLst>
            </p:cNvPr>
            <p:cNvSpPr/>
            <p:nvPr/>
          </p:nvSpPr>
          <p:spPr>
            <a:xfrm>
              <a:off x="3898573" y="3637170"/>
              <a:ext cx="296879" cy="216024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xmlns="" id="{7DE1C409-44B7-4902-9C83-0103BE5EFB64}"/>
                </a:ext>
              </a:extLst>
            </p:cNvPr>
            <p:cNvSpPr/>
            <p:nvPr/>
          </p:nvSpPr>
          <p:spPr>
            <a:xfrm>
              <a:off x="3214067" y="3992966"/>
              <a:ext cx="282556" cy="216024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사각형: 둥근 모서리 83">
              <a:extLst>
                <a:ext uri="{FF2B5EF4-FFF2-40B4-BE49-F238E27FC236}">
                  <a16:creationId xmlns:a16="http://schemas.microsoft.com/office/drawing/2014/main" xmlns="" id="{54E80678-273E-4AF3-BFEF-57E04BFF2455}"/>
                </a:ext>
              </a:extLst>
            </p:cNvPr>
            <p:cNvSpPr/>
            <p:nvPr/>
          </p:nvSpPr>
          <p:spPr>
            <a:xfrm>
              <a:off x="3455875" y="4385147"/>
              <a:ext cx="258513" cy="216024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TextBox 53">
              <a:extLst>
                <a:ext uri="{FF2B5EF4-FFF2-40B4-BE49-F238E27FC236}">
                  <a16:creationId xmlns:a16="http://schemas.microsoft.com/office/drawing/2014/main" xmlns="" id="{18848340-68CA-471B-88FC-C7B2594907F8}"/>
                </a:ext>
              </a:extLst>
            </p:cNvPr>
            <p:cNvSpPr txBox="1"/>
            <p:nvPr/>
          </p:nvSpPr>
          <p:spPr>
            <a:xfrm flipH="1">
              <a:off x="3649959" y="2444337"/>
              <a:ext cx="347924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86" name="TextBox 53">
              <a:extLst>
                <a:ext uri="{FF2B5EF4-FFF2-40B4-BE49-F238E27FC236}">
                  <a16:creationId xmlns:a16="http://schemas.microsoft.com/office/drawing/2014/main" xmlns="" id="{65DB7262-E3AE-49AB-8911-DB5093D52FF4}"/>
                </a:ext>
              </a:extLst>
            </p:cNvPr>
            <p:cNvSpPr txBox="1"/>
            <p:nvPr/>
          </p:nvSpPr>
          <p:spPr>
            <a:xfrm flipH="1">
              <a:off x="3855010" y="2809009"/>
              <a:ext cx="347924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87" name="사각형: 둥근 모서리 86">
              <a:extLst>
                <a:ext uri="{FF2B5EF4-FFF2-40B4-BE49-F238E27FC236}">
                  <a16:creationId xmlns:a16="http://schemas.microsoft.com/office/drawing/2014/main" xmlns="" id="{0B0B6C15-1506-4812-9F37-AB021E1FD33D}"/>
                </a:ext>
              </a:extLst>
            </p:cNvPr>
            <p:cNvSpPr/>
            <p:nvPr/>
          </p:nvSpPr>
          <p:spPr>
            <a:xfrm>
              <a:off x="3471491" y="2889735"/>
              <a:ext cx="228370" cy="216024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53">
              <a:extLst>
                <a:ext uri="{FF2B5EF4-FFF2-40B4-BE49-F238E27FC236}">
                  <a16:creationId xmlns:a16="http://schemas.microsoft.com/office/drawing/2014/main" xmlns="" id="{C2D094F1-E35B-438D-A82F-02CB02AC2B4F}"/>
                </a:ext>
              </a:extLst>
            </p:cNvPr>
            <p:cNvSpPr txBox="1"/>
            <p:nvPr/>
          </p:nvSpPr>
          <p:spPr>
            <a:xfrm flipH="1">
              <a:off x="3228828" y="3181248"/>
              <a:ext cx="347924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0" name="TextBox 53">
              <a:extLst>
                <a:ext uri="{FF2B5EF4-FFF2-40B4-BE49-F238E27FC236}">
                  <a16:creationId xmlns:a16="http://schemas.microsoft.com/office/drawing/2014/main" xmlns="" id="{F13256FF-5C93-49C1-ADF7-A58F6F2A5C1E}"/>
                </a:ext>
              </a:extLst>
            </p:cNvPr>
            <p:cNvSpPr txBox="1"/>
            <p:nvPr/>
          </p:nvSpPr>
          <p:spPr>
            <a:xfrm flipH="1">
              <a:off x="3012804" y="3538794"/>
              <a:ext cx="347924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92" name="TextBox 53">
              <a:extLst>
                <a:ext uri="{FF2B5EF4-FFF2-40B4-BE49-F238E27FC236}">
                  <a16:creationId xmlns:a16="http://schemas.microsoft.com/office/drawing/2014/main" xmlns="" id="{A671BB4A-AB26-46FA-98CC-28AB0927F01B}"/>
                </a:ext>
              </a:extLst>
            </p:cNvPr>
            <p:cNvSpPr txBox="1"/>
            <p:nvPr/>
          </p:nvSpPr>
          <p:spPr>
            <a:xfrm flipH="1">
              <a:off x="3572775" y="3181248"/>
              <a:ext cx="470319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94" name="TextBox 53">
              <a:extLst>
                <a:ext uri="{FF2B5EF4-FFF2-40B4-BE49-F238E27FC236}">
                  <a16:creationId xmlns:a16="http://schemas.microsoft.com/office/drawing/2014/main" xmlns="" id="{C8C001E6-5C74-40E8-9EC8-04326CEC5962}"/>
                </a:ext>
              </a:extLst>
            </p:cNvPr>
            <p:cNvSpPr txBox="1"/>
            <p:nvPr/>
          </p:nvSpPr>
          <p:spPr>
            <a:xfrm flipH="1">
              <a:off x="3986662" y="3181248"/>
              <a:ext cx="470319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13</a:t>
              </a:r>
            </a:p>
          </p:txBody>
        </p:sp>
        <p:sp>
          <p:nvSpPr>
            <p:cNvPr id="96" name="TextBox 53">
              <a:extLst>
                <a:ext uri="{FF2B5EF4-FFF2-40B4-BE49-F238E27FC236}">
                  <a16:creationId xmlns:a16="http://schemas.microsoft.com/office/drawing/2014/main" xmlns="" id="{3FCD5EA3-DB3D-4BDC-9B49-4EE796DF66F7}"/>
                </a:ext>
              </a:extLst>
            </p:cNvPr>
            <p:cNvSpPr txBox="1"/>
            <p:nvPr/>
          </p:nvSpPr>
          <p:spPr>
            <a:xfrm flipH="1">
              <a:off x="3355345" y="3538794"/>
              <a:ext cx="470319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11</a:t>
              </a:r>
            </a:p>
          </p:txBody>
        </p:sp>
        <p:sp>
          <p:nvSpPr>
            <p:cNvPr id="97" name="TextBox 53">
              <a:extLst>
                <a:ext uri="{FF2B5EF4-FFF2-40B4-BE49-F238E27FC236}">
                  <a16:creationId xmlns:a16="http://schemas.microsoft.com/office/drawing/2014/main" xmlns="" id="{F344A1B2-867C-45B2-8855-04EED8779B8C}"/>
                </a:ext>
              </a:extLst>
            </p:cNvPr>
            <p:cNvSpPr txBox="1"/>
            <p:nvPr/>
          </p:nvSpPr>
          <p:spPr>
            <a:xfrm flipH="1">
              <a:off x="3776664" y="3538794"/>
              <a:ext cx="470319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14</a:t>
              </a:r>
            </a:p>
          </p:txBody>
        </p:sp>
        <p:sp>
          <p:nvSpPr>
            <p:cNvPr id="98" name="사각형: 둥근 모서리 97">
              <a:extLst>
                <a:ext uri="{FF2B5EF4-FFF2-40B4-BE49-F238E27FC236}">
                  <a16:creationId xmlns:a16="http://schemas.microsoft.com/office/drawing/2014/main" xmlns="" id="{30CD1975-C6D2-4065-A3CA-1E4DF22AE8AB}"/>
                </a:ext>
              </a:extLst>
            </p:cNvPr>
            <p:cNvSpPr/>
            <p:nvPr/>
          </p:nvSpPr>
          <p:spPr>
            <a:xfrm>
              <a:off x="3671900" y="3995173"/>
              <a:ext cx="258513" cy="216024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53">
              <a:extLst>
                <a:ext uri="{FF2B5EF4-FFF2-40B4-BE49-F238E27FC236}">
                  <a16:creationId xmlns:a16="http://schemas.microsoft.com/office/drawing/2014/main" xmlns="" id="{B4F5C750-9559-48DA-89EF-54E1252C293D}"/>
                </a:ext>
              </a:extLst>
            </p:cNvPr>
            <p:cNvSpPr txBox="1"/>
            <p:nvPr/>
          </p:nvSpPr>
          <p:spPr>
            <a:xfrm flipH="1">
              <a:off x="3137915" y="3910815"/>
              <a:ext cx="470319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12</a:t>
              </a:r>
            </a:p>
          </p:txBody>
        </p:sp>
        <p:sp>
          <p:nvSpPr>
            <p:cNvPr id="100" name="TextBox 53">
              <a:extLst>
                <a:ext uri="{FF2B5EF4-FFF2-40B4-BE49-F238E27FC236}">
                  <a16:creationId xmlns:a16="http://schemas.microsoft.com/office/drawing/2014/main" xmlns="" id="{3981D539-B5FF-47A7-AACF-4621429807F3}"/>
                </a:ext>
              </a:extLst>
            </p:cNvPr>
            <p:cNvSpPr txBox="1"/>
            <p:nvPr/>
          </p:nvSpPr>
          <p:spPr>
            <a:xfrm flipH="1">
              <a:off x="3356928" y="4281618"/>
              <a:ext cx="470319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16</a:t>
              </a:r>
            </a:p>
          </p:txBody>
        </p:sp>
        <p:sp>
          <p:nvSpPr>
            <p:cNvPr id="102" name="TextBox 53">
              <a:extLst>
                <a:ext uri="{FF2B5EF4-FFF2-40B4-BE49-F238E27FC236}">
                  <a16:creationId xmlns:a16="http://schemas.microsoft.com/office/drawing/2014/main" xmlns="" id="{3F758368-07C1-4E15-87B8-EF95100F8E43}"/>
                </a:ext>
              </a:extLst>
            </p:cNvPr>
            <p:cNvSpPr txBox="1"/>
            <p:nvPr/>
          </p:nvSpPr>
          <p:spPr>
            <a:xfrm flipH="1">
              <a:off x="3383868" y="2809009"/>
              <a:ext cx="347924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㉠</a:t>
              </a:r>
              <a:endParaRPr lang="en-US" altLang="ko-KR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3" name="TextBox 53">
              <a:extLst>
                <a:ext uri="{FF2B5EF4-FFF2-40B4-BE49-F238E27FC236}">
                  <a16:creationId xmlns:a16="http://schemas.microsoft.com/office/drawing/2014/main" xmlns="" id="{F87835FB-B355-4F5F-9BAB-8778644664DB}"/>
                </a:ext>
              </a:extLst>
            </p:cNvPr>
            <p:cNvSpPr txBox="1"/>
            <p:nvPr/>
          </p:nvSpPr>
          <p:spPr>
            <a:xfrm flipH="1">
              <a:off x="3597625" y="3910815"/>
              <a:ext cx="470319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㉡</a:t>
              </a:r>
              <a:endParaRPr lang="en-US" altLang="ko-KR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6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5050360"/>
              </p:ext>
            </p:extLst>
          </p:nvPr>
        </p:nvGraphicFramePr>
        <p:xfrm>
          <a:off x="151388" y="6136240"/>
          <a:ext cx="6688864" cy="400568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005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6_2_1_0.svg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\lesson06\ops\6\images\6_2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7" name="순서도: 대체 처리 66">
            <a:extLst>
              <a:ext uri="{FF2B5EF4-FFF2-40B4-BE49-F238E27FC236}">
                <a16:creationId xmlns="" xmlns:a16="http://schemas.microsoft.com/office/drawing/2014/main" id="{2D1E32F6-7178-46A8-BA03-C757F068064D}"/>
              </a:ext>
            </a:extLst>
          </p:cNvPr>
          <p:cNvSpPr/>
          <p:nvPr/>
        </p:nvSpPr>
        <p:spPr>
          <a:xfrm>
            <a:off x="3551062" y="1318098"/>
            <a:ext cx="241257" cy="252028"/>
          </a:xfrm>
          <a:prstGeom prst="flowChartAlternateProcess">
            <a:avLst/>
          </a:prstGeom>
          <a:solidFill>
            <a:schemeClr val="accent3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순서도: 대체 처리 69">
            <a:extLst>
              <a:ext uri="{FF2B5EF4-FFF2-40B4-BE49-F238E27FC236}">
                <a16:creationId xmlns="" xmlns:a16="http://schemas.microsoft.com/office/drawing/2014/main" id="{D3460053-C335-436B-BCA5-731255482DAE}"/>
              </a:ext>
            </a:extLst>
          </p:cNvPr>
          <p:cNvSpPr/>
          <p:nvPr/>
        </p:nvSpPr>
        <p:spPr>
          <a:xfrm>
            <a:off x="6186431" y="131809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순서도: 대체 처리 70">
            <a:extLst>
              <a:ext uri="{FF2B5EF4-FFF2-40B4-BE49-F238E27FC236}">
                <a16:creationId xmlns="" xmlns:a16="http://schemas.microsoft.com/office/drawing/2014/main" id="{D568CA77-A423-4BC8-9EF8-AF05721436FD}"/>
              </a:ext>
            </a:extLst>
          </p:cNvPr>
          <p:cNvSpPr/>
          <p:nvPr/>
        </p:nvSpPr>
        <p:spPr>
          <a:xfrm>
            <a:off x="5159611" y="131809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순서도: 대체 처리 74">
            <a:extLst>
              <a:ext uri="{FF2B5EF4-FFF2-40B4-BE49-F238E27FC236}">
                <a16:creationId xmlns="" xmlns:a16="http://schemas.microsoft.com/office/drawing/2014/main" id="{0B3F270E-AF30-42D2-9BAE-855AA4B799DD}"/>
              </a:ext>
            </a:extLst>
          </p:cNvPr>
          <p:cNvSpPr/>
          <p:nvPr/>
        </p:nvSpPr>
        <p:spPr>
          <a:xfrm>
            <a:off x="4890287" y="131809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9" name="순서도: 대체 처리 88">
            <a:extLst>
              <a:ext uri="{FF2B5EF4-FFF2-40B4-BE49-F238E27FC236}">
                <a16:creationId xmlns="" xmlns:a16="http://schemas.microsoft.com/office/drawing/2014/main" id="{71DE12EA-1D75-46CB-ACC0-867CC2B85350}"/>
              </a:ext>
            </a:extLst>
          </p:cNvPr>
          <p:cNvSpPr/>
          <p:nvPr/>
        </p:nvSpPr>
        <p:spPr>
          <a:xfrm>
            <a:off x="3840264" y="131809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3" name="순서도: 대체 처리 92">
            <a:extLst>
              <a:ext uri="{FF2B5EF4-FFF2-40B4-BE49-F238E27FC236}">
                <a16:creationId xmlns="" xmlns:a16="http://schemas.microsoft.com/office/drawing/2014/main" id="{30961159-D434-49E1-87D1-C9AC8C745D0D}"/>
              </a:ext>
            </a:extLst>
          </p:cNvPr>
          <p:cNvSpPr/>
          <p:nvPr/>
        </p:nvSpPr>
        <p:spPr>
          <a:xfrm>
            <a:off x="6471544" y="131809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5" name="순서도: 대체 처리 94">
            <a:extLst>
              <a:ext uri="{FF2B5EF4-FFF2-40B4-BE49-F238E27FC236}">
                <a16:creationId xmlns="" xmlns:a16="http://schemas.microsoft.com/office/drawing/2014/main" id="{235A300E-1B58-442F-9F98-387906FA584D}"/>
              </a:ext>
            </a:extLst>
          </p:cNvPr>
          <p:cNvSpPr/>
          <p:nvPr/>
        </p:nvSpPr>
        <p:spPr>
          <a:xfrm>
            <a:off x="6745749" y="131809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1" name="순서도: 대체 처리 100">
            <a:extLst>
              <a:ext uri="{FF2B5EF4-FFF2-40B4-BE49-F238E27FC236}">
                <a16:creationId xmlns:a16="http://schemas.microsoft.com/office/drawing/2014/main" xmlns="" id="{1A0532DC-29E6-4D3E-BC19-2791AE3465D4}"/>
              </a:ext>
            </a:extLst>
          </p:cNvPr>
          <p:cNvSpPr/>
          <p:nvPr/>
        </p:nvSpPr>
        <p:spPr>
          <a:xfrm>
            <a:off x="3060519" y="1318098"/>
            <a:ext cx="439601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1~3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4" name="순서도: 대체 처리 103">
            <a:extLst>
              <a:ext uri="{FF2B5EF4-FFF2-40B4-BE49-F238E27FC236}">
                <a16:creationId xmlns:a16="http://schemas.microsoft.com/office/drawing/2014/main" xmlns="" id="{1A0532DC-29E6-4D3E-BC19-2791AE3465D4}"/>
              </a:ext>
            </a:extLst>
          </p:cNvPr>
          <p:cNvSpPr/>
          <p:nvPr/>
        </p:nvSpPr>
        <p:spPr>
          <a:xfrm>
            <a:off x="4414682" y="1318098"/>
            <a:ext cx="439601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4~6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5" name="순서도: 대체 처리 104">
            <a:extLst>
              <a:ext uri="{FF2B5EF4-FFF2-40B4-BE49-F238E27FC236}">
                <a16:creationId xmlns:a16="http://schemas.microsoft.com/office/drawing/2014/main" xmlns="" id="{1A0532DC-29E6-4D3E-BC19-2791AE3465D4}"/>
              </a:ext>
            </a:extLst>
          </p:cNvPr>
          <p:cNvSpPr/>
          <p:nvPr/>
        </p:nvSpPr>
        <p:spPr>
          <a:xfrm>
            <a:off x="5710826" y="1318098"/>
            <a:ext cx="439601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7~8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6" name="순서도: 대체 처리 105">
            <a:extLst>
              <a:ext uri="{FF2B5EF4-FFF2-40B4-BE49-F238E27FC236}">
                <a16:creationId xmlns="" xmlns:a16="http://schemas.microsoft.com/office/drawing/2014/main" id="{71DE12EA-1D75-46CB-ACC0-867CC2B85350}"/>
              </a:ext>
            </a:extLst>
          </p:cNvPr>
          <p:cNvSpPr/>
          <p:nvPr/>
        </p:nvSpPr>
        <p:spPr>
          <a:xfrm>
            <a:off x="4127464" y="131809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7" name="순서도: 대체 처리 106">
            <a:extLst>
              <a:ext uri="{FF2B5EF4-FFF2-40B4-BE49-F238E27FC236}">
                <a16:creationId xmlns="" xmlns:a16="http://schemas.microsoft.com/office/drawing/2014/main" id="{D568CA77-A423-4BC8-9EF8-AF05721436FD}"/>
              </a:ext>
            </a:extLst>
          </p:cNvPr>
          <p:cNvSpPr/>
          <p:nvPr/>
        </p:nvSpPr>
        <p:spPr>
          <a:xfrm>
            <a:off x="5434783" y="131809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xmlns="" id="{2843F709-EA07-4EA1-80F8-63DD88EB95FB}"/>
              </a:ext>
            </a:extLst>
          </p:cNvPr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12142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15612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583667" y="1016732"/>
            <a:ext cx="3878023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수의 배열에서 규칙을 찾아볼까요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(2)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90~91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xmlns="" id="{35FEE21A-BAC0-4157-9EBE-44371F16561E}"/>
              </a:ext>
            </a:extLst>
          </p:cNvPr>
          <p:cNvSpPr txBox="1"/>
          <p:nvPr/>
        </p:nvSpPr>
        <p:spPr>
          <a:xfrm>
            <a:off x="2250011" y="321192"/>
            <a:ext cx="2793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수의 배열에서 규칙을 찾아볼까요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3" name="TextBox 8">
            <a:extLst>
              <a:ext uri="{FF2B5EF4-FFF2-40B4-BE49-F238E27FC236}">
                <a16:creationId xmlns:a16="http://schemas.microsoft.com/office/drawing/2014/main" xmlns="" id="{E98E6FD4-9980-4CBD-8980-B3068C2722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38" name="TextBox 43">
            <a:extLst>
              <a:ext uri="{FF2B5EF4-FFF2-40B4-BE49-F238E27FC236}">
                <a16:creationId xmlns:a16="http://schemas.microsoft.com/office/drawing/2014/main" xmlns="" id="{50912B8F-B4DB-40FF-B45D-FD1536F2D1CF}"/>
              </a:ext>
            </a:extLst>
          </p:cNvPr>
          <p:cNvSpPr txBox="1"/>
          <p:nvPr/>
        </p:nvSpPr>
        <p:spPr>
          <a:xfrm>
            <a:off x="644499" y="1604119"/>
            <a:ext cx="628021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↘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방향에서 규칙을 찾아보세요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3" name="순서도: 대체 처리 62">
            <a:extLst>
              <a:ext uri="{FF2B5EF4-FFF2-40B4-BE49-F238E27FC236}">
                <a16:creationId xmlns="" xmlns:a16="http://schemas.microsoft.com/office/drawing/2014/main" id="{2D1E32F6-7178-46A8-BA03-C757F068064D}"/>
              </a:ext>
            </a:extLst>
          </p:cNvPr>
          <p:cNvSpPr/>
          <p:nvPr/>
        </p:nvSpPr>
        <p:spPr>
          <a:xfrm>
            <a:off x="3551062" y="131809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순서도: 대체 처리 63">
            <a:extLst>
              <a:ext uri="{FF2B5EF4-FFF2-40B4-BE49-F238E27FC236}">
                <a16:creationId xmlns="" xmlns:a16="http://schemas.microsoft.com/office/drawing/2014/main" id="{D3460053-C335-436B-BCA5-731255482DAE}"/>
              </a:ext>
            </a:extLst>
          </p:cNvPr>
          <p:cNvSpPr/>
          <p:nvPr/>
        </p:nvSpPr>
        <p:spPr>
          <a:xfrm>
            <a:off x="6186431" y="131809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순서도: 대체 처리 64">
            <a:extLst>
              <a:ext uri="{FF2B5EF4-FFF2-40B4-BE49-F238E27FC236}">
                <a16:creationId xmlns="" xmlns:a16="http://schemas.microsoft.com/office/drawing/2014/main" id="{D568CA77-A423-4BC8-9EF8-AF05721436FD}"/>
              </a:ext>
            </a:extLst>
          </p:cNvPr>
          <p:cNvSpPr/>
          <p:nvPr/>
        </p:nvSpPr>
        <p:spPr>
          <a:xfrm>
            <a:off x="5159611" y="131809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순서도: 대체 처리 65">
            <a:extLst>
              <a:ext uri="{FF2B5EF4-FFF2-40B4-BE49-F238E27FC236}">
                <a16:creationId xmlns="" xmlns:a16="http://schemas.microsoft.com/office/drawing/2014/main" id="{0B3F270E-AF30-42D2-9BAE-855AA4B799DD}"/>
              </a:ext>
            </a:extLst>
          </p:cNvPr>
          <p:cNvSpPr/>
          <p:nvPr/>
        </p:nvSpPr>
        <p:spPr>
          <a:xfrm>
            <a:off x="4890287" y="131809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순서도: 대체 처리 66">
            <a:extLst>
              <a:ext uri="{FF2B5EF4-FFF2-40B4-BE49-F238E27FC236}">
                <a16:creationId xmlns="" xmlns:a16="http://schemas.microsoft.com/office/drawing/2014/main" id="{71DE12EA-1D75-46CB-ACC0-867CC2B85350}"/>
              </a:ext>
            </a:extLst>
          </p:cNvPr>
          <p:cNvSpPr/>
          <p:nvPr/>
        </p:nvSpPr>
        <p:spPr>
          <a:xfrm>
            <a:off x="3840264" y="1318098"/>
            <a:ext cx="241257" cy="252028"/>
          </a:xfrm>
          <a:prstGeom prst="flowChartAlternateProcess">
            <a:avLst/>
          </a:prstGeom>
          <a:solidFill>
            <a:schemeClr val="accent3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순서도: 대체 처리 67">
            <a:extLst>
              <a:ext uri="{FF2B5EF4-FFF2-40B4-BE49-F238E27FC236}">
                <a16:creationId xmlns="" xmlns:a16="http://schemas.microsoft.com/office/drawing/2014/main" id="{30961159-D434-49E1-87D1-C9AC8C745D0D}"/>
              </a:ext>
            </a:extLst>
          </p:cNvPr>
          <p:cNvSpPr/>
          <p:nvPr/>
        </p:nvSpPr>
        <p:spPr>
          <a:xfrm>
            <a:off x="6471544" y="131809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순서도: 대체 처리 68">
            <a:extLst>
              <a:ext uri="{FF2B5EF4-FFF2-40B4-BE49-F238E27FC236}">
                <a16:creationId xmlns="" xmlns:a16="http://schemas.microsoft.com/office/drawing/2014/main" id="{235A300E-1B58-442F-9F98-387906FA584D}"/>
              </a:ext>
            </a:extLst>
          </p:cNvPr>
          <p:cNvSpPr/>
          <p:nvPr/>
        </p:nvSpPr>
        <p:spPr>
          <a:xfrm>
            <a:off x="6745749" y="131809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순서도: 대체 처리 69">
            <a:extLst>
              <a:ext uri="{FF2B5EF4-FFF2-40B4-BE49-F238E27FC236}">
                <a16:creationId xmlns:a16="http://schemas.microsoft.com/office/drawing/2014/main" xmlns="" id="{1A0532DC-29E6-4D3E-BC19-2791AE3465D4}"/>
              </a:ext>
            </a:extLst>
          </p:cNvPr>
          <p:cNvSpPr/>
          <p:nvPr/>
        </p:nvSpPr>
        <p:spPr>
          <a:xfrm>
            <a:off x="3060519" y="1318098"/>
            <a:ext cx="439601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1~3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6" name="순서도: 대체 처리 85">
            <a:extLst>
              <a:ext uri="{FF2B5EF4-FFF2-40B4-BE49-F238E27FC236}">
                <a16:creationId xmlns:a16="http://schemas.microsoft.com/office/drawing/2014/main" xmlns="" id="{1A0532DC-29E6-4D3E-BC19-2791AE3465D4}"/>
              </a:ext>
            </a:extLst>
          </p:cNvPr>
          <p:cNvSpPr/>
          <p:nvPr/>
        </p:nvSpPr>
        <p:spPr>
          <a:xfrm>
            <a:off x="4414682" y="1318098"/>
            <a:ext cx="439601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4~6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7" name="순서도: 대체 처리 86">
            <a:extLst>
              <a:ext uri="{FF2B5EF4-FFF2-40B4-BE49-F238E27FC236}">
                <a16:creationId xmlns:a16="http://schemas.microsoft.com/office/drawing/2014/main" xmlns="" id="{1A0532DC-29E6-4D3E-BC19-2791AE3465D4}"/>
              </a:ext>
            </a:extLst>
          </p:cNvPr>
          <p:cNvSpPr/>
          <p:nvPr/>
        </p:nvSpPr>
        <p:spPr>
          <a:xfrm>
            <a:off x="5710826" y="1318098"/>
            <a:ext cx="439601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7~8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8" name="순서도: 대체 처리 87">
            <a:extLst>
              <a:ext uri="{FF2B5EF4-FFF2-40B4-BE49-F238E27FC236}">
                <a16:creationId xmlns="" xmlns:a16="http://schemas.microsoft.com/office/drawing/2014/main" id="{71DE12EA-1D75-46CB-ACC0-867CC2B85350}"/>
              </a:ext>
            </a:extLst>
          </p:cNvPr>
          <p:cNvSpPr/>
          <p:nvPr/>
        </p:nvSpPr>
        <p:spPr>
          <a:xfrm>
            <a:off x="4127464" y="131809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9" name="순서도: 대체 처리 88">
            <a:extLst>
              <a:ext uri="{FF2B5EF4-FFF2-40B4-BE49-F238E27FC236}">
                <a16:creationId xmlns="" xmlns:a16="http://schemas.microsoft.com/office/drawing/2014/main" id="{D568CA77-A423-4BC8-9EF8-AF05721436FD}"/>
              </a:ext>
            </a:extLst>
          </p:cNvPr>
          <p:cNvSpPr/>
          <p:nvPr/>
        </p:nvSpPr>
        <p:spPr>
          <a:xfrm>
            <a:off x="5434783" y="131809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xmlns="" id="{7920BC65-C825-4FBA-AFAB-0FB2981FE583}"/>
              </a:ext>
            </a:extLst>
          </p:cNvPr>
          <p:cNvSpPr/>
          <p:nvPr/>
        </p:nvSpPr>
        <p:spPr bwMode="auto">
          <a:xfrm>
            <a:off x="2452231" y="4904071"/>
            <a:ext cx="226378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씩 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커집니다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28" name="그림 127">
            <a:extLst>
              <a:ext uri="{FF2B5EF4-FFF2-40B4-BE49-F238E27FC236}">
                <a16:creationId xmlns:a16="http://schemas.microsoft.com/office/drawing/2014/main" xmlns="" id="{67157597-5064-46B6-BC00-C3DABC129D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7130" y="4761148"/>
            <a:ext cx="360000" cy="355000"/>
          </a:xfrm>
          <a:prstGeom prst="rect">
            <a:avLst/>
          </a:prstGeom>
        </p:spPr>
      </p:pic>
      <p:pic>
        <p:nvPicPr>
          <p:cNvPr id="129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0" name="타원 129">
            <a:extLst>
              <a:ext uri="{FF2B5EF4-FFF2-40B4-BE49-F238E27FC236}">
                <a16:creationId xmlns:a16="http://schemas.microsoft.com/office/drawing/2014/main" xmlns="" id="{D73004C8-13BE-4FD4-A22C-244898E42E39}"/>
              </a:ext>
            </a:extLst>
          </p:cNvPr>
          <p:cNvSpPr/>
          <p:nvPr/>
        </p:nvSpPr>
        <p:spPr>
          <a:xfrm>
            <a:off x="5634137" y="509027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xmlns="" id="{2843F709-EA07-4EA1-80F8-63DD88EB95FB}"/>
              </a:ext>
            </a:extLst>
          </p:cNvPr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32" name="그룹 131">
            <a:extLst>
              <a:ext uri="{FF2B5EF4-FFF2-40B4-BE49-F238E27FC236}">
                <a16:creationId xmlns:a16="http://schemas.microsoft.com/office/drawing/2014/main" xmlns="" id="{00605D38-39FA-41C3-912B-E7AEDCE6BA1F}"/>
              </a:ext>
            </a:extLst>
          </p:cNvPr>
          <p:cNvGrpSpPr/>
          <p:nvPr/>
        </p:nvGrpSpPr>
        <p:grpSpPr>
          <a:xfrm>
            <a:off x="2519772" y="1956990"/>
            <a:ext cx="2163365" cy="2820338"/>
            <a:chOff x="2518522" y="1956990"/>
            <a:chExt cx="2163365" cy="2820338"/>
          </a:xfrm>
        </p:grpSpPr>
        <p:pic>
          <p:nvPicPr>
            <p:cNvPr id="133" name="그림 132">
              <a:extLst>
                <a:ext uri="{FF2B5EF4-FFF2-40B4-BE49-F238E27FC236}">
                  <a16:creationId xmlns:a16="http://schemas.microsoft.com/office/drawing/2014/main" xmlns="" id="{3AC28349-776F-4DF6-8A5A-D8DA4843B9F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518522" y="1956990"/>
              <a:ext cx="2163365" cy="2820338"/>
            </a:xfrm>
            <a:prstGeom prst="rect">
              <a:avLst/>
            </a:prstGeom>
          </p:spPr>
        </p:pic>
        <p:sp>
          <p:nvSpPr>
            <p:cNvPr id="134" name="사각형: 둥근 모서리 4">
              <a:extLst>
                <a:ext uri="{FF2B5EF4-FFF2-40B4-BE49-F238E27FC236}">
                  <a16:creationId xmlns:a16="http://schemas.microsoft.com/office/drawing/2014/main" xmlns="" id="{629A7205-FDB5-424C-8939-2F069847F972}"/>
                </a:ext>
              </a:extLst>
            </p:cNvPr>
            <p:cNvSpPr/>
            <p:nvPr/>
          </p:nvSpPr>
          <p:spPr>
            <a:xfrm>
              <a:off x="3491880" y="2168860"/>
              <a:ext cx="180020" cy="216024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사각형: 둥근 모서리 63">
              <a:extLst>
                <a:ext uri="{FF2B5EF4-FFF2-40B4-BE49-F238E27FC236}">
                  <a16:creationId xmlns:a16="http://schemas.microsoft.com/office/drawing/2014/main" xmlns="" id="{DCF4EC2C-C0DF-4C3A-930F-FC95CE031100}"/>
                </a:ext>
              </a:extLst>
            </p:cNvPr>
            <p:cNvSpPr/>
            <p:nvPr/>
          </p:nvSpPr>
          <p:spPr>
            <a:xfrm>
              <a:off x="3275856" y="2533723"/>
              <a:ext cx="180020" cy="216024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사각형: 둥근 모서리 64">
              <a:extLst>
                <a:ext uri="{FF2B5EF4-FFF2-40B4-BE49-F238E27FC236}">
                  <a16:creationId xmlns:a16="http://schemas.microsoft.com/office/drawing/2014/main" xmlns="" id="{E2F2783D-29DE-4FF1-932C-D6418825ABF7}"/>
                </a:ext>
              </a:extLst>
            </p:cNvPr>
            <p:cNvSpPr/>
            <p:nvPr/>
          </p:nvSpPr>
          <p:spPr>
            <a:xfrm>
              <a:off x="3066042" y="2893358"/>
              <a:ext cx="180020" cy="216024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사각형: 둥근 모서리 65">
              <a:extLst>
                <a:ext uri="{FF2B5EF4-FFF2-40B4-BE49-F238E27FC236}">
                  <a16:creationId xmlns:a16="http://schemas.microsoft.com/office/drawing/2014/main" xmlns="" id="{D09AB34B-70BF-435D-843B-2F443C331643}"/>
                </a:ext>
              </a:extLst>
            </p:cNvPr>
            <p:cNvSpPr/>
            <p:nvPr/>
          </p:nvSpPr>
          <p:spPr>
            <a:xfrm>
              <a:off x="2867916" y="3275072"/>
              <a:ext cx="180020" cy="216024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사각형: 둥근 모서리 67">
              <a:extLst>
                <a:ext uri="{FF2B5EF4-FFF2-40B4-BE49-F238E27FC236}">
                  <a16:creationId xmlns:a16="http://schemas.microsoft.com/office/drawing/2014/main" xmlns="" id="{6EF65D5E-9047-47DB-9A10-D34B049F0C7A}"/>
                </a:ext>
              </a:extLst>
            </p:cNvPr>
            <p:cNvSpPr/>
            <p:nvPr/>
          </p:nvSpPr>
          <p:spPr>
            <a:xfrm>
              <a:off x="3720250" y="2556484"/>
              <a:ext cx="180020" cy="216024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TextBox 53">
              <a:extLst>
                <a:ext uri="{FF2B5EF4-FFF2-40B4-BE49-F238E27FC236}">
                  <a16:creationId xmlns:a16="http://schemas.microsoft.com/office/drawing/2014/main" xmlns="" id="{8186582D-9665-454D-8744-5EF240FB0B74}"/>
                </a:ext>
              </a:extLst>
            </p:cNvPr>
            <p:cNvSpPr txBox="1"/>
            <p:nvPr/>
          </p:nvSpPr>
          <p:spPr>
            <a:xfrm flipH="1">
              <a:off x="3426242" y="2080301"/>
              <a:ext cx="347924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40" name="TextBox 53">
              <a:extLst>
                <a:ext uri="{FF2B5EF4-FFF2-40B4-BE49-F238E27FC236}">
                  <a16:creationId xmlns:a16="http://schemas.microsoft.com/office/drawing/2014/main" xmlns="" id="{5EB6D33F-2A0B-4EA0-80F6-88179746BF1E}"/>
                </a:ext>
              </a:extLst>
            </p:cNvPr>
            <p:cNvSpPr txBox="1"/>
            <p:nvPr/>
          </p:nvSpPr>
          <p:spPr>
            <a:xfrm flipH="1">
              <a:off x="3214067" y="2444337"/>
              <a:ext cx="347924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41" name="TextBox 53">
              <a:extLst>
                <a:ext uri="{FF2B5EF4-FFF2-40B4-BE49-F238E27FC236}">
                  <a16:creationId xmlns:a16="http://schemas.microsoft.com/office/drawing/2014/main" xmlns="" id="{EBE0A6A9-B9FC-46B8-9A44-300D3356F220}"/>
                </a:ext>
              </a:extLst>
            </p:cNvPr>
            <p:cNvSpPr txBox="1"/>
            <p:nvPr/>
          </p:nvSpPr>
          <p:spPr>
            <a:xfrm flipH="1">
              <a:off x="3012804" y="2809009"/>
              <a:ext cx="347924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42" name="TextBox 53">
              <a:extLst>
                <a:ext uri="{FF2B5EF4-FFF2-40B4-BE49-F238E27FC236}">
                  <a16:creationId xmlns:a16="http://schemas.microsoft.com/office/drawing/2014/main" xmlns="" id="{8E3388E9-339F-49A8-97E4-EB06EDD52B25}"/>
                </a:ext>
              </a:extLst>
            </p:cNvPr>
            <p:cNvSpPr txBox="1"/>
            <p:nvPr/>
          </p:nvSpPr>
          <p:spPr>
            <a:xfrm flipH="1">
              <a:off x="2781111" y="3181248"/>
              <a:ext cx="347924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143" name="사각형: 둥근 모서리 75">
              <a:extLst>
                <a:ext uri="{FF2B5EF4-FFF2-40B4-BE49-F238E27FC236}">
                  <a16:creationId xmlns:a16="http://schemas.microsoft.com/office/drawing/2014/main" xmlns="" id="{0AD9E662-291E-4F34-BFBC-E9CF4F5E55AD}"/>
                </a:ext>
              </a:extLst>
            </p:cNvPr>
            <p:cNvSpPr/>
            <p:nvPr/>
          </p:nvSpPr>
          <p:spPr>
            <a:xfrm>
              <a:off x="3283934" y="3299397"/>
              <a:ext cx="180020" cy="216024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사각형: 둥근 모서리 76">
              <a:extLst>
                <a:ext uri="{FF2B5EF4-FFF2-40B4-BE49-F238E27FC236}">
                  <a16:creationId xmlns:a16="http://schemas.microsoft.com/office/drawing/2014/main" xmlns="" id="{554C1CB1-7248-447F-A64D-CEF40B1C12E7}"/>
                </a:ext>
              </a:extLst>
            </p:cNvPr>
            <p:cNvSpPr/>
            <p:nvPr/>
          </p:nvSpPr>
          <p:spPr>
            <a:xfrm>
              <a:off x="3047936" y="3618327"/>
              <a:ext cx="180020" cy="216024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" name="사각형: 둥근 모서리 77">
              <a:extLst>
                <a:ext uri="{FF2B5EF4-FFF2-40B4-BE49-F238E27FC236}">
                  <a16:creationId xmlns:a16="http://schemas.microsoft.com/office/drawing/2014/main" xmlns="" id="{B416B88E-1648-41CD-8540-F590B8F7D07F}"/>
                </a:ext>
              </a:extLst>
            </p:cNvPr>
            <p:cNvSpPr/>
            <p:nvPr/>
          </p:nvSpPr>
          <p:spPr>
            <a:xfrm>
              <a:off x="3900633" y="2892200"/>
              <a:ext cx="180020" cy="216024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사각형: 둥근 모서리 78">
              <a:extLst>
                <a:ext uri="{FF2B5EF4-FFF2-40B4-BE49-F238E27FC236}">
                  <a16:creationId xmlns:a16="http://schemas.microsoft.com/office/drawing/2014/main" xmlns="" id="{0696E420-2FA0-4B3A-A17C-5319FEB16A6A}"/>
                </a:ext>
              </a:extLst>
            </p:cNvPr>
            <p:cNvSpPr/>
            <p:nvPr/>
          </p:nvSpPr>
          <p:spPr>
            <a:xfrm>
              <a:off x="3671900" y="3275072"/>
              <a:ext cx="228370" cy="216024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사각형: 둥근 모서리 79">
              <a:extLst>
                <a:ext uri="{FF2B5EF4-FFF2-40B4-BE49-F238E27FC236}">
                  <a16:creationId xmlns:a16="http://schemas.microsoft.com/office/drawing/2014/main" xmlns="" id="{40E3EC2E-2208-49FB-A985-37589DED0FF6}"/>
                </a:ext>
              </a:extLst>
            </p:cNvPr>
            <p:cNvSpPr/>
            <p:nvPr/>
          </p:nvSpPr>
          <p:spPr>
            <a:xfrm>
              <a:off x="4116294" y="3281416"/>
              <a:ext cx="228370" cy="216024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" name="사각형: 둥근 모서리 80">
              <a:extLst>
                <a:ext uri="{FF2B5EF4-FFF2-40B4-BE49-F238E27FC236}">
                  <a16:creationId xmlns:a16="http://schemas.microsoft.com/office/drawing/2014/main" xmlns="" id="{57892C2F-5880-4BAE-8B05-E260EEB3FC43}"/>
                </a:ext>
              </a:extLst>
            </p:cNvPr>
            <p:cNvSpPr/>
            <p:nvPr/>
          </p:nvSpPr>
          <p:spPr>
            <a:xfrm>
              <a:off x="3486019" y="3634019"/>
              <a:ext cx="228370" cy="216024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" name="사각형: 둥근 모서리 81">
              <a:extLst>
                <a:ext uri="{FF2B5EF4-FFF2-40B4-BE49-F238E27FC236}">
                  <a16:creationId xmlns:a16="http://schemas.microsoft.com/office/drawing/2014/main" xmlns="" id="{F7BB55EF-82DB-4A8D-ACD8-0C0F0170CFC3}"/>
                </a:ext>
              </a:extLst>
            </p:cNvPr>
            <p:cNvSpPr/>
            <p:nvPr/>
          </p:nvSpPr>
          <p:spPr>
            <a:xfrm>
              <a:off x="3898573" y="3637170"/>
              <a:ext cx="296879" cy="216024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사각형: 둥근 모서리 82">
              <a:extLst>
                <a:ext uri="{FF2B5EF4-FFF2-40B4-BE49-F238E27FC236}">
                  <a16:creationId xmlns:a16="http://schemas.microsoft.com/office/drawing/2014/main" xmlns="" id="{7DE1C409-44B7-4902-9C83-0103BE5EFB64}"/>
                </a:ext>
              </a:extLst>
            </p:cNvPr>
            <p:cNvSpPr/>
            <p:nvPr/>
          </p:nvSpPr>
          <p:spPr>
            <a:xfrm>
              <a:off x="3214067" y="3992966"/>
              <a:ext cx="282556" cy="216024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사각형: 둥근 모서리 83">
              <a:extLst>
                <a:ext uri="{FF2B5EF4-FFF2-40B4-BE49-F238E27FC236}">
                  <a16:creationId xmlns:a16="http://schemas.microsoft.com/office/drawing/2014/main" xmlns="" id="{54E80678-273E-4AF3-BFEF-57E04BFF2455}"/>
                </a:ext>
              </a:extLst>
            </p:cNvPr>
            <p:cNvSpPr/>
            <p:nvPr/>
          </p:nvSpPr>
          <p:spPr>
            <a:xfrm>
              <a:off x="3455875" y="4385147"/>
              <a:ext cx="258513" cy="216024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TextBox 53">
              <a:extLst>
                <a:ext uri="{FF2B5EF4-FFF2-40B4-BE49-F238E27FC236}">
                  <a16:creationId xmlns:a16="http://schemas.microsoft.com/office/drawing/2014/main" xmlns="" id="{18848340-68CA-471B-88FC-C7B2594907F8}"/>
                </a:ext>
              </a:extLst>
            </p:cNvPr>
            <p:cNvSpPr txBox="1"/>
            <p:nvPr/>
          </p:nvSpPr>
          <p:spPr>
            <a:xfrm flipH="1">
              <a:off x="3649959" y="2444337"/>
              <a:ext cx="347924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53" name="TextBox 53">
              <a:extLst>
                <a:ext uri="{FF2B5EF4-FFF2-40B4-BE49-F238E27FC236}">
                  <a16:creationId xmlns:a16="http://schemas.microsoft.com/office/drawing/2014/main" xmlns="" id="{65DB7262-E3AE-49AB-8911-DB5093D52FF4}"/>
                </a:ext>
              </a:extLst>
            </p:cNvPr>
            <p:cNvSpPr txBox="1"/>
            <p:nvPr/>
          </p:nvSpPr>
          <p:spPr>
            <a:xfrm flipH="1">
              <a:off x="3855010" y="2809009"/>
              <a:ext cx="347924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154" name="사각형: 둥근 모서리 86">
              <a:extLst>
                <a:ext uri="{FF2B5EF4-FFF2-40B4-BE49-F238E27FC236}">
                  <a16:creationId xmlns:a16="http://schemas.microsoft.com/office/drawing/2014/main" xmlns="" id="{0B0B6C15-1506-4812-9F37-AB021E1FD33D}"/>
                </a:ext>
              </a:extLst>
            </p:cNvPr>
            <p:cNvSpPr/>
            <p:nvPr/>
          </p:nvSpPr>
          <p:spPr>
            <a:xfrm>
              <a:off x="3471491" y="2889735"/>
              <a:ext cx="228370" cy="216024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TextBox 53">
              <a:extLst>
                <a:ext uri="{FF2B5EF4-FFF2-40B4-BE49-F238E27FC236}">
                  <a16:creationId xmlns:a16="http://schemas.microsoft.com/office/drawing/2014/main" xmlns="" id="{C2D094F1-E35B-438D-A82F-02CB02AC2B4F}"/>
                </a:ext>
              </a:extLst>
            </p:cNvPr>
            <p:cNvSpPr txBox="1"/>
            <p:nvPr/>
          </p:nvSpPr>
          <p:spPr>
            <a:xfrm flipH="1">
              <a:off x="3228828" y="3181248"/>
              <a:ext cx="347924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156" name="TextBox 53">
              <a:extLst>
                <a:ext uri="{FF2B5EF4-FFF2-40B4-BE49-F238E27FC236}">
                  <a16:creationId xmlns:a16="http://schemas.microsoft.com/office/drawing/2014/main" xmlns="" id="{F13256FF-5C93-49C1-ADF7-A58F6F2A5C1E}"/>
                </a:ext>
              </a:extLst>
            </p:cNvPr>
            <p:cNvSpPr txBox="1"/>
            <p:nvPr/>
          </p:nvSpPr>
          <p:spPr>
            <a:xfrm flipH="1">
              <a:off x="3012804" y="3538794"/>
              <a:ext cx="347924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157" name="TextBox 53">
              <a:extLst>
                <a:ext uri="{FF2B5EF4-FFF2-40B4-BE49-F238E27FC236}">
                  <a16:creationId xmlns:a16="http://schemas.microsoft.com/office/drawing/2014/main" xmlns="" id="{A671BB4A-AB26-46FA-98CC-28AB0927F01B}"/>
                </a:ext>
              </a:extLst>
            </p:cNvPr>
            <p:cNvSpPr txBox="1"/>
            <p:nvPr/>
          </p:nvSpPr>
          <p:spPr>
            <a:xfrm flipH="1">
              <a:off x="3572775" y="3181248"/>
              <a:ext cx="470319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158" name="TextBox 53">
              <a:extLst>
                <a:ext uri="{FF2B5EF4-FFF2-40B4-BE49-F238E27FC236}">
                  <a16:creationId xmlns:a16="http://schemas.microsoft.com/office/drawing/2014/main" xmlns="" id="{C8C001E6-5C74-40E8-9EC8-04326CEC5962}"/>
                </a:ext>
              </a:extLst>
            </p:cNvPr>
            <p:cNvSpPr txBox="1"/>
            <p:nvPr/>
          </p:nvSpPr>
          <p:spPr>
            <a:xfrm flipH="1">
              <a:off x="3986662" y="3181248"/>
              <a:ext cx="470319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13</a:t>
              </a:r>
            </a:p>
          </p:txBody>
        </p:sp>
        <p:sp>
          <p:nvSpPr>
            <p:cNvPr id="159" name="TextBox 53">
              <a:extLst>
                <a:ext uri="{FF2B5EF4-FFF2-40B4-BE49-F238E27FC236}">
                  <a16:creationId xmlns:a16="http://schemas.microsoft.com/office/drawing/2014/main" xmlns="" id="{3FCD5EA3-DB3D-4BDC-9B49-4EE796DF66F7}"/>
                </a:ext>
              </a:extLst>
            </p:cNvPr>
            <p:cNvSpPr txBox="1"/>
            <p:nvPr/>
          </p:nvSpPr>
          <p:spPr>
            <a:xfrm flipH="1">
              <a:off x="3355345" y="3538794"/>
              <a:ext cx="470319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11</a:t>
              </a:r>
            </a:p>
          </p:txBody>
        </p:sp>
        <p:sp>
          <p:nvSpPr>
            <p:cNvPr id="160" name="TextBox 53">
              <a:extLst>
                <a:ext uri="{FF2B5EF4-FFF2-40B4-BE49-F238E27FC236}">
                  <a16:creationId xmlns:a16="http://schemas.microsoft.com/office/drawing/2014/main" xmlns="" id="{F344A1B2-867C-45B2-8855-04EED8779B8C}"/>
                </a:ext>
              </a:extLst>
            </p:cNvPr>
            <p:cNvSpPr txBox="1"/>
            <p:nvPr/>
          </p:nvSpPr>
          <p:spPr>
            <a:xfrm flipH="1">
              <a:off x="3776664" y="3538794"/>
              <a:ext cx="470319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14</a:t>
              </a:r>
            </a:p>
          </p:txBody>
        </p:sp>
        <p:sp>
          <p:nvSpPr>
            <p:cNvPr id="161" name="사각형: 둥근 모서리 97">
              <a:extLst>
                <a:ext uri="{FF2B5EF4-FFF2-40B4-BE49-F238E27FC236}">
                  <a16:creationId xmlns:a16="http://schemas.microsoft.com/office/drawing/2014/main" xmlns="" id="{30CD1975-C6D2-4065-A3CA-1E4DF22AE8AB}"/>
                </a:ext>
              </a:extLst>
            </p:cNvPr>
            <p:cNvSpPr/>
            <p:nvPr/>
          </p:nvSpPr>
          <p:spPr>
            <a:xfrm>
              <a:off x="3671900" y="3995173"/>
              <a:ext cx="258513" cy="216024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TextBox 53">
              <a:extLst>
                <a:ext uri="{FF2B5EF4-FFF2-40B4-BE49-F238E27FC236}">
                  <a16:creationId xmlns:a16="http://schemas.microsoft.com/office/drawing/2014/main" xmlns="" id="{B4F5C750-9559-48DA-89EF-54E1252C293D}"/>
                </a:ext>
              </a:extLst>
            </p:cNvPr>
            <p:cNvSpPr txBox="1"/>
            <p:nvPr/>
          </p:nvSpPr>
          <p:spPr>
            <a:xfrm flipH="1">
              <a:off x="3137915" y="3910815"/>
              <a:ext cx="470319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12</a:t>
              </a:r>
            </a:p>
          </p:txBody>
        </p:sp>
        <p:sp>
          <p:nvSpPr>
            <p:cNvPr id="163" name="TextBox 53">
              <a:extLst>
                <a:ext uri="{FF2B5EF4-FFF2-40B4-BE49-F238E27FC236}">
                  <a16:creationId xmlns:a16="http://schemas.microsoft.com/office/drawing/2014/main" xmlns="" id="{3981D539-B5FF-47A7-AACF-4621429807F3}"/>
                </a:ext>
              </a:extLst>
            </p:cNvPr>
            <p:cNvSpPr txBox="1"/>
            <p:nvPr/>
          </p:nvSpPr>
          <p:spPr>
            <a:xfrm flipH="1">
              <a:off x="3356928" y="4281618"/>
              <a:ext cx="470319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16</a:t>
              </a:r>
            </a:p>
          </p:txBody>
        </p:sp>
        <p:sp>
          <p:nvSpPr>
            <p:cNvPr id="164" name="TextBox 53">
              <a:extLst>
                <a:ext uri="{FF2B5EF4-FFF2-40B4-BE49-F238E27FC236}">
                  <a16:creationId xmlns:a16="http://schemas.microsoft.com/office/drawing/2014/main" xmlns="" id="{3F758368-07C1-4E15-87B8-EF95100F8E43}"/>
                </a:ext>
              </a:extLst>
            </p:cNvPr>
            <p:cNvSpPr txBox="1"/>
            <p:nvPr/>
          </p:nvSpPr>
          <p:spPr>
            <a:xfrm flipH="1">
              <a:off x="3383868" y="2809009"/>
              <a:ext cx="347924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㉠</a:t>
              </a:r>
              <a:endParaRPr lang="en-US" altLang="ko-KR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5" name="TextBox 53">
              <a:extLst>
                <a:ext uri="{FF2B5EF4-FFF2-40B4-BE49-F238E27FC236}">
                  <a16:creationId xmlns:a16="http://schemas.microsoft.com/office/drawing/2014/main" xmlns="" id="{F87835FB-B355-4F5F-9BAB-8778644664DB}"/>
                </a:ext>
              </a:extLst>
            </p:cNvPr>
            <p:cNvSpPr txBox="1"/>
            <p:nvPr/>
          </p:nvSpPr>
          <p:spPr>
            <a:xfrm flipH="1">
              <a:off x="3597625" y="3910815"/>
              <a:ext cx="470319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㉡</a:t>
              </a:r>
              <a:endParaRPr lang="en-US" altLang="ko-KR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4158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그룹 76">
            <a:extLst>
              <a:ext uri="{FF2B5EF4-FFF2-40B4-BE49-F238E27FC236}">
                <a16:creationId xmlns:a16="http://schemas.microsoft.com/office/drawing/2014/main" xmlns="" id="{00605D38-39FA-41C3-912B-E7AEDCE6BA1F}"/>
              </a:ext>
            </a:extLst>
          </p:cNvPr>
          <p:cNvGrpSpPr/>
          <p:nvPr/>
        </p:nvGrpSpPr>
        <p:grpSpPr>
          <a:xfrm>
            <a:off x="2519772" y="1956990"/>
            <a:ext cx="2163365" cy="2820338"/>
            <a:chOff x="2518522" y="1956990"/>
            <a:chExt cx="2163365" cy="2820338"/>
          </a:xfrm>
        </p:grpSpPr>
        <p:pic>
          <p:nvPicPr>
            <p:cNvPr id="78" name="그림 77">
              <a:extLst>
                <a:ext uri="{FF2B5EF4-FFF2-40B4-BE49-F238E27FC236}">
                  <a16:creationId xmlns:a16="http://schemas.microsoft.com/office/drawing/2014/main" xmlns="" id="{3AC28349-776F-4DF6-8A5A-D8DA4843B9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18522" y="1956990"/>
              <a:ext cx="2163365" cy="2820338"/>
            </a:xfrm>
            <a:prstGeom prst="rect">
              <a:avLst/>
            </a:prstGeom>
          </p:spPr>
        </p:pic>
        <p:sp>
          <p:nvSpPr>
            <p:cNvPr id="79" name="사각형: 둥근 모서리 4">
              <a:extLst>
                <a:ext uri="{FF2B5EF4-FFF2-40B4-BE49-F238E27FC236}">
                  <a16:creationId xmlns:a16="http://schemas.microsoft.com/office/drawing/2014/main" xmlns="" id="{629A7205-FDB5-424C-8939-2F069847F972}"/>
                </a:ext>
              </a:extLst>
            </p:cNvPr>
            <p:cNvSpPr/>
            <p:nvPr/>
          </p:nvSpPr>
          <p:spPr>
            <a:xfrm>
              <a:off x="3491880" y="2168860"/>
              <a:ext cx="180020" cy="216024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사각형: 둥근 모서리 63">
              <a:extLst>
                <a:ext uri="{FF2B5EF4-FFF2-40B4-BE49-F238E27FC236}">
                  <a16:creationId xmlns:a16="http://schemas.microsoft.com/office/drawing/2014/main" xmlns="" id="{DCF4EC2C-C0DF-4C3A-930F-FC95CE031100}"/>
                </a:ext>
              </a:extLst>
            </p:cNvPr>
            <p:cNvSpPr/>
            <p:nvPr/>
          </p:nvSpPr>
          <p:spPr>
            <a:xfrm>
              <a:off x="3275856" y="2533723"/>
              <a:ext cx="180020" cy="216024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사각형: 둥근 모서리 64">
              <a:extLst>
                <a:ext uri="{FF2B5EF4-FFF2-40B4-BE49-F238E27FC236}">
                  <a16:creationId xmlns:a16="http://schemas.microsoft.com/office/drawing/2014/main" xmlns="" id="{E2F2783D-29DE-4FF1-932C-D6418825ABF7}"/>
                </a:ext>
              </a:extLst>
            </p:cNvPr>
            <p:cNvSpPr/>
            <p:nvPr/>
          </p:nvSpPr>
          <p:spPr>
            <a:xfrm>
              <a:off x="3066042" y="2893358"/>
              <a:ext cx="180020" cy="216024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사각형: 둥근 모서리 65">
              <a:extLst>
                <a:ext uri="{FF2B5EF4-FFF2-40B4-BE49-F238E27FC236}">
                  <a16:creationId xmlns:a16="http://schemas.microsoft.com/office/drawing/2014/main" xmlns="" id="{D09AB34B-70BF-435D-843B-2F443C331643}"/>
                </a:ext>
              </a:extLst>
            </p:cNvPr>
            <p:cNvSpPr/>
            <p:nvPr/>
          </p:nvSpPr>
          <p:spPr>
            <a:xfrm>
              <a:off x="2867916" y="3275072"/>
              <a:ext cx="180020" cy="216024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사각형: 둥근 모서리 67">
              <a:extLst>
                <a:ext uri="{FF2B5EF4-FFF2-40B4-BE49-F238E27FC236}">
                  <a16:creationId xmlns:a16="http://schemas.microsoft.com/office/drawing/2014/main" xmlns="" id="{6EF65D5E-9047-47DB-9A10-D34B049F0C7A}"/>
                </a:ext>
              </a:extLst>
            </p:cNvPr>
            <p:cNvSpPr/>
            <p:nvPr/>
          </p:nvSpPr>
          <p:spPr>
            <a:xfrm>
              <a:off x="3720250" y="2556484"/>
              <a:ext cx="180020" cy="216024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TextBox 53">
              <a:extLst>
                <a:ext uri="{FF2B5EF4-FFF2-40B4-BE49-F238E27FC236}">
                  <a16:creationId xmlns:a16="http://schemas.microsoft.com/office/drawing/2014/main" xmlns="" id="{8186582D-9665-454D-8744-5EF240FB0B74}"/>
                </a:ext>
              </a:extLst>
            </p:cNvPr>
            <p:cNvSpPr txBox="1"/>
            <p:nvPr/>
          </p:nvSpPr>
          <p:spPr>
            <a:xfrm flipH="1">
              <a:off x="3426242" y="2080301"/>
              <a:ext cx="347924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85" name="TextBox 53">
              <a:extLst>
                <a:ext uri="{FF2B5EF4-FFF2-40B4-BE49-F238E27FC236}">
                  <a16:creationId xmlns:a16="http://schemas.microsoft.com/office/drawing/2014/main" xmlns="" id="{5EB6D33F-2A0B-4EA0-80F6-88179746BF1E}"/>
                </a:ext>
              </a:extLst>
            </p:cNvPr>
            <p:cNvSpPr txBox="1"/>
            <p:nvPr/>
          </p:nvSpPr>
          <p:spPr>
            <a:xfrm flipH="1">
              <a:off x="3214067" y="2444337"/>
              <a:ext cx="347924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86" name="TextBox 53">
              <a:extLst>
                <a:ext uri="{FF2B5EF4-FFF2-40B4-BE49-F238E27FC236}">
                  <a16:creationId xmlns:a16="http://schemas.microsoft.com/office/drawing/2014/main" xmlns="" id="{EBE0A6A9-B9FC-46B8-9A44-300D3356F220}"/>
                </a:ext>
              </a:extLst>
            </p:cNvPr>
            <p:cNvSpPr txBox="1"/>
            <p:nvPr/>
          </p:nvSpPr>
          <p:spPr>
            <a:xfrm flipH="1">
              <a:off x="3012804" y="2809009"/>
              <a:ext cx="347924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31" name="TextBox 53">
              <a:extLst>
                <a:ext uri="{FF2B5EF4-FFF2-40B4-BE49-F238E27FC236}">
                  <a16:creationId xmlns:a16="http://schemas.microsoft.com/office/drawing/2014/main" xmlns="" id="{8E3388E9-339F-49A8-97E4-EB06EDD52B25}"/>
                </a:ext>
              </a:extLst>
            </p:cNvPr>
            <p:cNvSpPr txBox="1"/>
            <p:nvPr/>
          </p:nvSpPr>
          <p:spPr>
            <a:xfrm flipH="1">
              <a:off x="2781111" y="3181248"/>
              <a:ext cx="347924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132" name="사각형: 둥근 모서리 75">
              <a:extLst>
                <a:ext uri="{FF2B5EF4-FFF2-40B4-BE49-F238E27FC236}">
                  <a16:creationId xmlns:a16="http://schemas.microsoft.com/office/drawing/2014/main" xmlns="" id="{0AD9E662-291E-4F34-BFBC-E9CF4F5E55AD}"/>
                </a:ext>
              </a:extLst>
            </p:cNvPr>
            <p:cNvSpPr/>
            <p:nvPr/>
          </p:nvSpPr>
          <p:spPr>
            <a:xfrm>
              <a:off x="3283934" y="3299397"/>
              <a:ext cx="180020" cy="216024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사각형: 둥근 모서리 76">
              <a:extLst>
                <a:ext uri="{FF2B5EF4-FFF2-40B4-BE49-F238E27FC236}">
                  <a16:creationId xmlns:a16="http://schemas.microsoft.com/office/drawing/2014/main" xmlns="" id="{554C1CB1-7248-447F-A64D-CEF40B1C12E7}"/>
                </a:ext>
              </a:extLst>
            </p:cNvPr>
            <p:cNvSpPr/>
            <p:nvPr/>
          </p:nvSpPr>
          <p:spPr>
            <a:xfrm>
              <a:off x="3047936" y="3618327"/>
              <a:ext cx="180020" cy="216024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사각형: 둥근 모서리 77">
              <a:extLst>
                <a:ext uri="{FF2B5EF4-FFF2-40B4-BE49-F238E27FC236}">
                  <a16:creationId xmlns:a16="http://schemas.microsoft.com/office/drawing/2014/main" xmlns="" id="{B416B88E-1648-41CD-8540-F590B8F7D07F}"/>
                </a:ext>
              </a:extLst>
            </p:cNvPr>
            <p:cNvSpPr/>
            <p:nvPr/>
          </p:nvSpPr>
          <p:spPr>
            <a:xfrm>
              <a:off x="3900633" y="2892200"/>
              <a:ext cx="180020" cy="216024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사각형: 둥근 모서리 78">
              <a:extLst>
                <a:ext uri="{FF2B5EF4-FFF2-40B4-BE49-F238E27FC236}">
                  <a16:creationId xmlns:a16="http://schemas.microsoft.com/office/drawing/2014/main" xmlns="" id="{0696E420-2FA0-4B3A-A17C-5319FEB16A6A}"/>
                </a:ext>
              </a:extLst>
            </p:cNvPr>
            <p:cNvSpPr/>
            <p:nvPr/>
          </p:nvSpPr>
          <p:spPr>
            <a:xfrm>
              <a:off x="3671900" y="3275072"/>
              <a:ext cx="228370" cy="216024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사각형: 둥근 모서리 79">
              <a:extLst>
                <a:ext uri="{FF2B5EF4-FFF2-40B4-BE49-F238E27FC236}">
                  <a16:creationId xmlns:a16="http://schemas.microsoft.com/office/drawing/2014/main" xmlns="" id="{40E3EC2E-2208-49FB-A985-37589DED0FF6}"/>
                </a:ext>
              </a:extLst>
            </p:cNvPr>
            <p:cNvSpPr/>
            <p:nvPr/>
          </p:nvSpPr>
          <p:spPr>
            <a:xfrm>
              <a:off x="4116294" y="3281416"/>
              <a:ext cx="228370" cy="216024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사각형: 둥근 모서리 80">
              <a:extLst>
                <a:ext uri="{FF2B5EF4-FFF2-40B4-BE49-F238E27FC236}">
                  <a16:creationId xmlns:a16="http://schemas.microsoft.com/office/drawing/2014/main" xmlns="" id="{57892C2F-5880-4BAE-8B05-E260EEB3FC43}"/>
                </a:ext>
              </a:extLst>
            </p:cNvPr>
            <p:cNvSpPr/>
            <p:nvPr/>
          </p:nvSpPr>
          <p:spPr>
            <a:xfrm>
              <a:off x="3486019" y="3634019"/>
              <a:ext cx="228370" cy="216024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사각형: 둥근 모서리 81">
              <a:extLst>
                <a:ext uri="{FF2B5EF4-FFF2-40B4-BE49-F238E27FC236}">
                  <a16:creationId xmlns:a16="http://schemas.microsoft.com/office/drawing/2014/main" xmlns="" id="{F7BB55EF-82DB-4A8D-ACD8-0C0F0170CFC3}"/>
                </a:ext>
              </a:extLst>
            </p:cNvPr>
            <p:cNvSpPr/>
            <p:nvPr/>
          </p:nvSpPr>
          <p:spPr>
            <a:xfrm>
              <a:off x="3898573" y="3637170"/>
              <a:ext cx="296879" cy="216024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사각형: 둥근 모서리 82">
              <a:extLst>
                <a:ext uri="{FF2B5EF4-FFF2-40B4-BE49-F238E27FC236}">
                  <a16:creationId xmlns:a16="http://schemas.microsoft.com/office/drawing/2014/main" xmlns="" id="{7DE1C409-44B7-4902-9C83-0103BE5EFB64}"/>
                </a:ext>
              </a:extLst>
            </p:cNvPr>
            <p:cNvSpPr/>
            <p:nvPr/>
          </p:nvSpPr>
          <p:spPr>
            <a:xfrm>
              <a:off x="3214067" y="3992966"/>
              <a:ext cx="282556" cy="216024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사각형: 둥근 모서리 83">
              <a:extLst>
                <a:ext uri="{FF2B5EF4-FFF2-40B4-BE49-F238E27FC236}">
                  <a16:creationId xmlns:a16="http://schemas.microsoft.com/office/drawing/2014/main" xmlns="" id="{54E80678-273E-4AF3-BFEF-57E04BFF2455}"/>
                </a:ext>
              </a:extLst>
            </p:cNvPr>
            <p:cNvSpPr/>
            <p:nvPr/>
          </p:nvSpPr>
          <p:spPr>
            <a:xfrm>
              <a:off x="3455875" y="4385147"/>
              <a:ext cx="258513" cy="216024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TextBox 53">
              <a:extLst>
                <a:ext uri="{FF2B5EF4-FFF2-40B4-BE49-F238E27FC236}">
                  <a16:creationId xmlns:a16="http://schemas.microsoft.com/office/drawing/2014/main" xmlns="" id="{18848340-68CA-471B-88FC-C7B2594907F8}"/>
                </a:ext>
              </a:extLst>
            </p:cNvPr>
            <p:cNvSpPr txBox="1"/>
            <p:nvPr/>
          </p:nvSpPr>
          <p:spPr>
            <a:xfrm flipH="1">
              <a:off x="3649959" y="2444337"/>
              <a:ext cx="347924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42" name="TextBox 53">
              <a:extLst>
                <a:ext uri="{FF2B5EF4-FFF2-40B4-BE49-F238E27FC236}">
                  <a16:creationId xmlns:a16="http://schemas.microsoft.com/office/drawing/2014/main" xmlns="" id="{65DB7262-E3AE-49AB-8911-DB5093D52FF4}"/>
                </a:ext>
              </a:extLst>
            </p:cNvPr>
            <p:cNvSpPr txBox="1"/>
            <p:nvPr/>
          </p:nvSpPr>
          <p:spPr>
            <a:xfrm flipH="1">
              <a:off x="3855010" y="2809009"/>
              <a:ext cx="347924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143" name="사각형: 둥근 모서리 86">
              <a:extLst>
                <a:ext uri="{FF2B5EF4-FFF2-40B4-BE49-F238E27FC236}">
                  <a16:creationId xmlns:a16="http://schemas.microsoft.com/office/drawing/2014/main" xmlns="" id="{0B0B6C15-1506-4812-9F37-AB021E1FD33D}"/>
                </a:ext>
              </a:extLst>
            </p:cNvPr>
            <p:cNvSpPr/>
            <p:nvPr/>
          </p:nvSpPr>
          <p:spPr>
            <a:xfrm>
              <a:off x="3471491" y="2889735"/>
              <a:ext cx="228370" cy="216024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TextBox 53">
              <a:extLst>
                <a:ext uri="{FF2B5EF4-FFF2-40B4-BE49-F238E27FC236}">
                  <a16:creationId xmlns:a16="http://schemas.microsoft.com/office/drawing/2014/main" xmlns="" id="{C2D094F1-E35B-438D-A82F-02CB02AC2B4F}"/>
                </a:ext>
              </a:extLst>
            </p:cNvPr>
            <p:cNvSpPr txBox="1"/>
            <p:nvPr/>
          </p:nvSpPr>
          <p:spPr>
            <a:xfrm flipH="1">
              <a:off x="3228828" y="3181248"/>
              <a:ext cx="347924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145" name="TextBox 53">
              <a:extLst>
                <a:ext uri="{FF2B5EF4-FFF2-40B4-BE49-F238E27FC236}">
                  <a16:creationId xmlns:a16="http://schemas.microsoft.com/office/drawing/2014/main" xmlns="" id="{F13256FF-5C93-49C1-ADF7-A58F6F2A5C1E}"/>
                </a:ext>
              </a:extLst>
            </p:cNvPr>
            <p:cNvSpPr txBox="1"/>
            <p:nvPr/>
          </p:nvSpPr>
          <p:spPr>
            <a:xfrm flipH="1">
              <a:off x="3012804" y="3538794"/>
              <a:ext cx="347924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146" name="TextBox 53">
              <a:extLst>
                <a:ext uri="{FF2B5EF4-FFF2-40B4-BE49-F238E27FC236}">
                  <a16:creationId xmlns:a16="http://schemas.microsoft.com/office/drawing/2014/main" xmlns="" id="{A671BB4A-AB26-46FA-98CC-28AB0927F01B}"/>
                </a:ext>
              </a:extLst>
            </p:cNvPr>
            <p:cNvSpPr txBox="1"/>
            <p:nvPr/>
          </p:nvSpPr>
          <p:spPr>
            <a:xfrm flipH="1">
              <a:off x="3572775" y="3181248"/>
              <a:ext cx="470319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147" name="TextBox 53">
              <a:extLst>
                <a:ext uri="{FF2B5EF4-FFF2-40B4-BE49-F238E27FC236}">
                  <a16:creationId xmlns:a16="http://schemas.microsoft.com/office/drawing/2014/main" xmlns="" id="{C8C001E6-5C74-40E8-9EC8-04326CEC5962}"/>
                </a:ext>
              </a:extLst>
            </p:cNvPr>
            <p:cNvSpPr txBox="1"/>
            <p:nvPr/>
          </p:nvSpPr>
          <p:spPr>
            <a:xfrm flipH="1">
              <a:off x="3986662" y="3181248"/>
              <a:ext cx="470319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13</a:t>
              </a:r>
            </a:p>
          </p:txBody>
        </p:sp>
        <p:sp>
          <p:nvSpPr>
            <p:cNvPr id="148" name="TextBox 53">
              <a:extLst>
                <a:ext uri="{FF2B5EF4-FFF2-40B4-BE49-F238E27FC236}">
                  <a16:creationId xmlns:a16="http://schemas.microsoft.com/office/drawing/2014/main" xmlns="" id="{3FCD5EA3-DB3D-4BDC-9B49-4EE796DF66F7}"/>
                </a:ext>
              </a:extLst>
            </p:cNvPr>
            <p:cNvSpPr txBox="1"/>
            <p:nvPr/>
          </p:nvSpPr>
          <p:spPr>
            <a:xfrm flipH="1">
              <a:off x="3355345" y="3538794"/>
              <a:ext cx="470319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11</a:t>
              </a:r>
            </a:p>
          </p:txBody>
        </p:sp>
        <p:sp>
          <p:nvSpPr>
            <p:cNvPr id="149" name="TextBox 53">
              <a:extLst>
                <a:ext uri="{FF2B5EF4-FFF2-40B4-BE49-F238E27FC236}">
                  <a16:creationId xmlns:a16="http://schemas.microsoft.com/office/drawing/2014/main" xmlns="" id="{F344A1B2-867C-45B2-8855-04EED8779B8C}"/>
                </a:ext>
              </a:extLst>
            </p:cNvPr>
            <p:cNvSpPr txBox="1"/>
            <p:nvPr/>
          </p:nvSpPr>
          <p:spPr>
            <a:xfrm flipH="1">
              <a:off x="3776664" y="3538794"/>
              <a:ext cx="470319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14</a:t>
              </a:r>
            </a:p>
          </p:txBody>
        </p:sp>
        <p:sp>
          <p:nvSpPr>
            <p:cNvPr id="150" name="사각형: 둥근 모서리 97">
              <a:extLst>
                <a:ext uri="{FF2B5EF4-FFF2-40B4-BE49-F238E27FC236}">
                  <a16:creationId xmlns:a16="http://schemas.microsoft.com/office/drawing/2014/main" xmlns="" id="{30CD1975-C6D2-4065-A3CA-1E4DF22AE8AB}"/>
                </a:ext>
              </a:extLst>
            </p:cNvPr>
            <p:cNvSpPr/>
            <p:nvPr/>
          </p:nvSpPr>
          <p:spPr>
            <a:xfrm>
              <a:off x="3671900" y="3995173"/>
              <a:ext cx="258513" cy="216024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TextBox 53">
              <a:extLst>
                <a:ext uri="{FF2B5EF4-FFF2-40B4-BE49-F238E27FC236}">
                  <a16:creationId xmlns:a16="http://schemas.microsoft.com/office/drawing/2014/main" xmlns="" id="{B4F5C750-9559-48DA-89EF-54E1252C293D}"/>
                </a:ext>
              </a:extLst>
            </p:cNvPr>
            <p:cNvSpPr txBox="1"/>
            <p:nvPr/>
          </p:nvSpPr>
          <p:spPr>
            <a:xfrm flipH="1">
              <a:off x="3137915" y="3910815"/>
              <a:ext cx="470319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12</a:t>
              </a:r>
            </a:p>
          </p:txBody>
        </p:sp>
        <p:sp>
          <p:nvSpPr>
            <p:cNvPr id="152" name="TextBox 53">
              <a:extLst>
                <a:ext uri="{FF2B5EF4-FFF2-40B4-BE49-F238E27FC236}">
                  <a16:creationId xmlns:a16="http://schemas.microsoft.com/office/drawing/2014/main" xmlns="" id="{3981D539-B5FF-47A7-AACF-4621429807F3}"/>
                </a:ext>
              </a:extLst>
            </p:cNvPr>
            <p:cNvSpPr txBox="1"/>
            <p:nvPr/>
          </p:nvSpPr>
          <p:spPr>
            <a:xfrm flipH="1">
              <a:off x="3356928" y="4281618"/>
              <a:ext cx="470319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16</a:t>
              </a:r>
            </a:p>
          </p:txBody>
        </p:sp>
        <p:sp>
          <p:nvSpPr>
            <p:cNvPr id="153" name="TextBox 53">
              <a:extLst>
                <a:ext uri="{FF2B5EF4-FFF2-40B4-BE49-F238E27FC236}">
                  <a16:creationId xmlns:a16="http://schemas.microsoft.com/office/drawing/2014/main" xmlns="" id="{3F758368-07C1-4E15-87B8-EF95100F8E43}"/>
                </a:ext>
              </a:extLst>
            </p:cNvPr>
            <p:cNvSpPr txBox="1"/>
            <p:nvPr/>
          </p:nvSpPr>
          <p:spPr>
            <a:xfrm flipH="1">
              <a:off x="3383868" y="2809009"/>
              <a:ext cx="347924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㉠</a:t>
              </a:r>
              <a:endParaRPr lang="en-US" altLang="ko-KR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4" name="TextBox 53">
              <a:extLst>
                <a:ext uri="{FF2B5EF4-FFF2-40B4-BE49-F238E27FC236}">
                  <a16:creationId xmlns:a16="http://schemas.microsoft.com/office/drawing/2014/main" xmlns="" id="{F87835FB-B355-4F5F-9BAB-8778644664DB}"/>
                </a:ext>
              </a:extLst>
            </p:cNvPr>
            <p:cNvSpPr txBox="1"/>
            <p:nvPr/>
          </p:nvSpPr>
          <p:spPr>
            <a:xfrm flipH="1">
              <a:off x="3597625" y="3910815"/>
              <a:ext cx="470319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㉡</a:t>
              </a:r>
              <a:endParaRPr lang="en-US" altLang="ko-KR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69" y="1623076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583668" y="1016732"/>
            <a:ext cx="389912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수의 배열에서 규칙을 찾아볼까요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(2)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90~91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B1DB5E6F-E7E3-4287-B785-5A5FF5865194}"/>
              </a:ext>
            </a:extLst>
          </p:cNvPr>
          <p:cNvSpPr txBox="1"/>
          <p:nvPr/>
        </p:nvSpPr>
        <p:spPr>
          <a:xfrm>
            <a:off x="2250011" y="321192"/>
            <a:ext cx="2793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수의 배열에서 규칙을 찾아볼까요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8">
            <a:extLst>
              <a:ext uri="{FF2B5EF4-FFF2-40B4-BE49-F238E27FC236}">
                <a16:creationId xmlns:a16="http://schemas.microsoft.com/office/drawing/2014/main" xmlns="" id="{43DC1F95-3121-4D26-B558-9996C923E2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52" name="TextBox 43">
            <a:extLst>
              <a:ext uri="{FF2B5EF4-FFF2-40B4-BE49-F238E27FC236}">
                <a16:creationId xmlns:a16="http://schemas.microsoft.com/office/drawing/2014/main" xmlns="" id="{B8B8C30C-8441-43FE-977E-F870E633585E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㉠과 ㉡에 알맞은 수를 구해 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xmlns="" id="{020130D9-2284-49A4-98D1-AE3085859C95}"/>
              </a:ext>
            </a:extLst>
          </p:cNvPr>
          <p:cNvSpPr txBox="1"/>
          <p:nvPr/>
        </p:nvSpPr>
        <p:spPr>
          <a:xfrm flipH="1">
            <a:off x="1691680" y="4789085"/>
            <a:ext cx="431213" cy="3847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㉠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xmlns="" id="{ED2E80C3-6179-47AE-86B3-726AD3E58D60}"/>
              </a:ext>
            </a:extLst>
          </p:cNvPr>
          <p:cNvSpPr/>
          <p:nvPr/>
        </p:nvSpPr>
        <p:spPr bwMode="auto">
          <a:xfrm>
            <a:off x="2153166" y="4796059"/>
            <a:ext cx="82380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6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24" name="그림 123">
            <a:extLst>
              <a:ext uri="{FF2B5EF4-FFF2-40B4-BE49-F238E27FC236}">
                <a16:creationId xmlns:a16="http://schemas.microsoft.com/office/drawing/2014/main" xmlns="" id="{D950E8E1-A354-4502-BF5B-89021C4F0A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9064" y="4653136"/>
            <a:ext cx="360000" cy="355000"/>
          </a:xfrm>
          <a:prstGeom prst="rect">
            <a:avLst/>
          </a:prstGeom>
        </p:spPr>
      </p:pic>
      <p:sp>
        <p:nvSpPr>
          <p:cNvPr id="125" name="TextBox 124">
            <a:extLst>
              <a:ext uri="{FF2B5EF4-FFF2-40B4-BE49-F238E27FC236}">
                <a16:creationId xmlns:a16="http://schemas.microsoft.com/office/drawing/2014/main" xmlns="" id="{B3F48687-B5F7-4CC4-A4BD-0926AB139423}"/>
              </a:ext>
            </a:extLst>
          </p:cNvPr>
          <p:cNvSpPr txBox="1"/>
          <p:nvPr/>
        </p:nvSpPr>
        <p:spPr>
          <a:xfrm flipH="1">
            <a:off x="3815916" y="4789085"/>
            <a:ext cx="431213" cy="3847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㉡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xmlns="" id="{E75F1839-6246-4A9E-A0C2-50F5585A4051}"/>
              </a:ext>
            </a:extLst>
          </p:cNvPr>
          <p:cNvSpPr/>
          <p:nvPr/>
        </p:nvSpPr>
        <p:spPr bwMode="auto">
          <a:xfrm>
            <a:off x="4277402" y="4796059"/>
            <a:ext cx="82380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15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27" name="그림 126">
            <a:extLst>
              <a:ext uri="{FF2B5EF4-FFF2-40B4-BE49-F238E27FC236}">
                <a16:creationId xmlns:a16="http://schemas.microsoft.com/office/drawing/2014/main" xmlns="" id="{400F1AF9-E0C1-43B9-B4AD-A2299DCA37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3300" y="4653136"/>
            <a:ext cx="360000" cy="355000"/>
          </a:xfrm>
          <a:prstGeom prst="rect">
            <a:avLst/>
          </a:prstGeom>
        </p:spPr>
      </p:pic>
      <p:sp>
        <p:nvSpPr>
          <p:cNvPr id="65" name="순서도: 대체 처리 64">
            <a:extLst>
              <a:ext uri="{FF2B5EF4-FFF2-40B4-BE49-F238E27FC236}">
                <a16:creationId xmlns="" xmlns:a16="http://schemas.microsoft.com/office/drawing/2014/main" id="{2D1E32F6-7178-46A8-BA03-C757F068064D}"/>
              </a:ext>
            </a:extLst>
          </p:cNvPr>
          <p:cNvSpPr/>
          <p:nvPr/>
        </p:nvSpPr>
        <p:spPr>
          <a:xfrm>
            <a:off x="3551062" y="131809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순서도: 대체 처리 65">
            <a:extLst>
              <a:ext uri="{FF2B5EF4-FFF2-40B4-BE49-F238E27FC236}">
                <a16:creationId xmlns="" xmlns:a16="http://schemas.microsoft.com/office/drawing/2014/main" id="{D3460053-C335-436B-BCA5-731255482DAE}"/>
              </a:ext>
            </a:extLst>
          </p:cNvPr>
          <p:cNvSpPr/>
          <p:nvPr/>
        </p:nvSpPr>
        <p:spPr>
          <a:xfrm>
            <a:off x="6186431" y="131809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순서도: 대체 처리 66">
            <a:extLst>
              <a:ext uri="{FF2B5EF4-FFF2-40B4-BE49-F238E27FC236}">
                <a16:creationId xmlns="" xmlns:a16="http://schemas.microsoft.com/office/drawing/2014/main" id="{D568CA77-A423-4BC8-9EF8-AF05721436FD}"/>
              </a:ext>
            </a:extLst>
          </p:cNvPr>
          <p:cNvSpPr/>
          <p:nvPr/>
        </p:nvSpPr>
        <p:spPr>
          <a:xfrm>
            <a:off x="5159611" y="131809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순서도: 대체 처리 67">
            <a:extLst>
              <a:ext uri="{FF2B5EF4-FFF2-40B4-BE49-F238E27FC236}">
                <a16:creationId xmlns="" xmlns:a16="http://schemas.microsoft.com/office/drawing/2014/main" id="{0B3F270E-AF30-42D2-9BAE-855AA4B799DD}"/>
              </a:ext>
            </a:extLst>
          </p:cNvPr>
          <p:cNvSpPr/>
          <p:nvPr/>
        </p:nvSpPr>
        <p:spPr>
          <a:xfrm>
            <a:off x="4890287" y="131809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순서도: 대체 처리 68">
            <a:extLst>
              <a:ext uri="{FF2B5EF4-FFF2-40B4-BE49-F238E27FC236}">
                <a16:creationId xmlns="" xmlns:a16="http://schemas.microsoft.com/office/drawing/2014/main" id="{71DE12EA-1D75-46CB-ACC0-867CC2B85350}"/>
              </a:ext>
            </a:extLst>
          </p:cNvPr>
          <p:cNvSpPr/>
          <p:nvPr/>
        </p:nvSpPr>
        <p:spPr>
          <a:xfrm>
            <a:off x="3840264" y="131809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순서도: 대체 처리 69">
            <a:extLst>
              <a:ext uri="{FF2B5EF4-FFF2-40B4-BE49-F238E27FC236}">
                <a16:creationId xmlns="" xmlns:a16="http://schemas.microsoft.com/office/drawing/2014/main" id="{30961159-D434-49E1-87D1-C9AC8C745D0D}"/>
              </a:ext>
            </a:extLst>
          </p:cNvPr>
          <p:cNvSpPr/>
          <p:nvPr/>
        </p:nvSpPr>
        <p:spPr>
          <a:xfrm>
            <a:off x="6471544" y="131809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순서도: 대체 처리 70">
            <a:extLst>
              <a:ext uri="{FF2B5EF4-FFF2-40B4-BE49-F238E27FC236}">
                <a16:creationId xmlns="" xmlns:a16="http://schemas.microsoft.com/office/drawing/2014/main" id="{235A300E-1B58-442F-9F98-387906FA584D}"/>
              </a:ext>
            </a:extLst>
          </p:cNvPr>
          <p:cNvSpPr/>
          <p:nvPr/>
        </p:nvSpPr>
        <p:spPr>
          <a:xfrm>
            <a:off x="6745749" y="131809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순서도: 대체 처리 71">
            <a:extLst>
              <a:ext uri="{FF2B5EF4-FFF2-40B4-BE49-F238E27FC236}">
                <a16:creationId xmlns:a16="http://schemas.microsoft.com/office/drawing/2014/main" xmlns="" id="{1A0532DC-29E6-4D3E-BC19-2791AE3465D4}"/>
              </a:ext>
            </a:extLst>
          </p:cNvPr>
          <p:cNvSpPr/>
          <p:nvPr/>
        </p:nvSpPr>
        <p:spPr>
          <a:xfrm>
            <a:off x="3060519" y="1318098"/>
            <a:ext cx="439601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1~3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순서도: 대체 처리 72">
            <a:extLst>
              <a:ext uri="{FF2B5EF4-FFF2-40B4-BE49-F238E27FC236}">
                <a16:creationId xmlns:a16="http://schemas.microsoft.com/office/drawing/2014/main" xmlns="" id="{1A0532DC-29E6-4D3E-BC19-2791AE3465D4}"/>
              </a:ext>
            </a:extLst>
          </p:cNvPr>
          <p:cNvSpPr/>
          <p:nvPr/>
        </p:nvSpPr>
        <p:spPr>
          <a:xfrm>
            <a:off x="4414682" y="1318098"/>
            <a:ext cx="439601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4~6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순서도: 대체 처리 73">
            <a:extLst>
              <a:ext uri="{FF2B5EF4-FFF2-40B4-BE49-F238E27FC236}">
                <a16:creationId xmlns:a16="http://schemas.microsoft.com/office/drawing/2014/main" xmlns="" id="{1A0532DC-29E6-4D3E-BC19-2791AE3465D4}"/>
              </a:ext>
            </a:extLst>
          </p:cNvPr>
          <p:cNvSpPr/>
          <p:nvPr/>
        </p:nvSpPr>
        <p:spPr>
          <a:xfrm>
            <a:off x="5710826" y="1318098"/>
            <a:ext cx="439601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7~8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순서도: 대체 처리 74">
            <a:extLst>
              <a:ext uri="{FF2B5EF4-FFF2-40B4-BE49-F238E27FC236}">
                <a16:creationId xmlns="" xmlns:a16="http://schemas.microsoft.com/office/drawing/2014/main" id="{71DE12EA-1D75-46CB-ACC0-867CC2B85350}"/>
              </a:ext>
            </a:extLst>
          </p:cNvPr>
          <p:cNvSpPr/>
          <p:nvPr/>
        </p:nvSpPr>
        <p:spPr>
          <a:xfrm>
            <a:off x="4127464" y="1318098"/>
            <a:ext cx="241257" cy="252028"/>
          </a:xfrm>
          <a:prstGeom prst="flowChartAlternateProcess">
            <a:avLst/>
          </a:prstGeom>
          <a:solidFill>
            <a:schemeClr val="accent3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순서도: 대체 처리 75">
            <a:extLst>
              <a:ext uri="{FF2B5EF4-FFF2-40B4-BE49-F238E27FC236}">
                <a16:creationId xmlns="" xmlns:a16="http://schemas.microsoft.com/office/drawing/2014/main" id="{D568CA77-A423-4BC8-9EF8-AF05721436FD}"/>
              </a:ext>
            </a:extLst>
          </p:cNvPr>
          <p:cNvSpPr/>
          <p:nvPr/>
        </p:nvSpPr>
        <p:spPr>
          <a:xfrm>
            <a:off x="5434783" y="131809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5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6" name="Picture 12">
            <a:extLst>
              <a:ext uri="{FF2B5EF4-FFF2-40B4-BE49-F238E27FC236}">
                <a16:creationId xmlns:a16="http://schemas.microsoft.com/office/drawing/2014/main" xmlns="" id="{6E1010B1-B60B-4C42-A21C-7E200101A4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7" name="타원 156">
            <a:extLst>
              <a:ext uri="{FF2B5EF4-FFF2-40B4-BE49-F238E27FC236}">
                <a16:creationId xmlns:a16="http://schemas.microsoft.com/office/drawing/2014/main" xmlns="" id="{19E6DA4D-BAF3-4405-B16C-A07441DA7EFC}"/>
              </a:ext>
            </a:extLst>
          </p:cNvPr>
          <p:cNvSpPr/>
          <p:nvPr/>
        </p:nvSpPr>
        <p:spPr>
          <a:xfrm>
            <a:off x="4624849" y="509027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8" name="타원 157">
            <a:extLst>
              <a:ext uri="{FF2B5EF4-FFF2-40B4-BE49-F238E27FC236}">
                <a16:creationId xmlns:a16="http://schemas.microsoft.com/office/drawing/2014/main" xmlns="" id="{9E08DD6B-D6FE-442A-BA67-16E4C22A683D}"/>
              </a:ext>
            </a:extLst>
          </p:cNvPr>
          <p:cNvSpPr/>
          <p:nvPr/>
        </p:nvSpPr>
        <p:spPr>
          <a:xfrm>
            <a:off x="5634137" y="509027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xmlns="" id="{4BBB9D1E-2063-429B-B25B-09288B553DF2}"/>
              </a:ext>
            </a:extLst>
          </p:cNvPr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5507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그룹 78">
            <a:extLst>
              <a:ext uri="{FF2B5EF4-FFF2-40B4-BE49-F238E27FC236}">
                <a16:creationId xmlns:a16="http://schemas.microsoft.com/office/drawing/2014/main" xmlns="" id="{00605D38-39FA-41C3-912B-E7AEDCE6BA1F}"/>
              </a:ext>
            </a:extLst>
          </p:cNvPr>
          <p:cNvGrpSpPr/>
          <p:nvPr/>
        </p:nvGrpSpPr>
        <p:grpSpPr>
          <a:xfrm>
            <a:off x="2519772" y="1956990"/>
            <a:ext cx="2163365" cy="2820338"/>
            <a:chOff x="2518522" y="1956990"/>
            <a:chExt cx="2163365" cy="2820338"/>
          </a:xfrm>
        </p:grpSpPr>
        <p:pic>
          <p:nvPicPr>
            <p:cNvPr id="80" name="그림 79">
              <a:extLst>
                <a:ext uri="{FF2B5EF4-FFF2-40B4-BE49-F238E27FC236}">
                  <a16:creationId xmlns:a16="http://schemas.microsoft.com/office/drawing/2014/main" xmlns="" id="{3AC28349-776F-4DF6-8A5A-D8DA4843B9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18522" y="1956990"/>
              <a:ext cx="2163365" cy="2820338"/>
            </a:xfrm>
            <a:prstGeom prst="rect">
              <a:avLst/>
            </a:prstGeom>
          </p:spPr>
        </p:pic>
        <p:sp>
          <p:nvSpPr>
            <p:cNvPr id="81" name="사각형: 둥근 모서리 4">
              <a:extLst>
                <a:ext uri="{FF2B5EF4-FFF2-40B4-BE49-F238E27FC236}">
                  <a16:creationId xmlns:a16="http://schemas.microsoft.com/office/drawing/2014/main" xmlns="" id="{629A7205-FDB5-424C-8939-2F069847F972}"/>
                </a:ext>
              </a:extLst>
            </p:cNvPr>
            <p:cNvSpPr/>
            <p:nvPr/>
          </p:nvSpPr>
          <p:spPr>
            <a:xfrm>
              <a:off x="3491880" y="2168860"/>
              <a:ext cx="180020" cy="216024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사각형: 둥근 모서리 63">
              <a:extLst>
                <a:ext uri="{FF2B5EF4-FFF2-40B4-BE49-F238E27FC236}">
                  <a16:creationId xmlns:a16="http://schemas.microsoft.com/office/drawing/2014/main" xmlns="" id="{DCF4EC2C-C0DF-4C3A-930F-FC95CE031100}"/>
                </a:ext>
              </a:extLst>
            </p:cNvPr>
            <p:cNvSpPr/>
            <p:nvPr/>
          </p:nvSpPr>
          <p:spPr>
            <a:xfrm>
              <a:off x="3275856" y="2533723"/>
              <a:ext cx="180020" cy="216024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사각형: 둥근 모서리 64">
              <a:extLst>
                <a:ext uri="{FF2B5EF4-FFF2-40B4-BE49-F238E27FC236}">
                  <a16:creationId xmlns:a16="http://schemas.microsoft.com/office/drawing/2014/main" xmlns="" id="{E2F2783D-29DE-4FF1-932C-D6418825ABF7}"/>
                </a:ext>
              </a:extLst>
            </p:cNvPr>
            <p:cNvSpPr/>
            <p:nvPr/>
          </p:nvSpPr>
          <p:spPr>
            <a:xfrm>
              <a:off x="3066042" y="2893358"/>
              <a:ext cx="180020" cy="216024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사각형: 둥근 모서리 65">
              <a:extLst>
                <a:ext uri="{FF2B5EF4-FFF2-40B4-BE49-F238E27FC236}">
                  <a16:creationId xmlns:a16="http://schemas.microsoft.com/office/drawing/2014/main" xmlns="" id="{D09AB34B-70BF-435D-843B-2F443C331643}"/>
                </a:ext>
              </a:extLst>
            </p:cNvPr>
            <p:cNvSpPr/>
            <p:nvPr/>
          </p:nvSpPr>
          <p:spPr>
            <a:xfrm>
              <a:off x="2867916" y="3275072"/>
              <a:ext cx="180020" cy="216024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사각형: 둥근 모서리 67">
              <a:extLst>
                <a:ext uri="{FF2B5EF4-FFF2-40B4-BE49-F238E27FC236}">
                  <a16:creationId xmlns:a16="http://schemas.microsoft.com/office/drawing/2014/main" xmlns="" id="{6EF65D5E-9047-47DB-9A10-D34B049F0C7A}"/>
                </a:ext>
              </a:extLst>
            </p:cNvPr>
            <p:cNvSpPr/>
            <p:nvPr/>
          </p:nvSpPr>
          <p:spPr>
            <a:xfrm>
              <a:off x="3720250" y="2556484"/>
              <a:ext cx="180020" cy="216024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TextBox 53">
              <a:extLst>
                <a:ext uri="{FF2B5EF4-FFF2-40B4-BE49-F238E27FC236}">
                  <a16:creationId xmlns:a16="http://schemas.microsoft.com/office/drawing/2014/main" xmlns="" id="{8186582D-9665-454D-8744-5EF240FB0B74}"/>
                </a:ext>
              </a:extLst>
            </p:cNvPr>
            <p:cNvSpPr txBox="1"/>
            <p:nvPr/>
          </p:nvSpPr>
          <p:spPr>
            <a:xfrm flipH="1">
              <a:off x="3426242" y="2080301"/>
              <a:ext cx="347924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29" name="TextBox 53">
              <a:extLst>
                <a:ext uri="{FF2B5EF4-FFF2-40B4-BE49-F238E27FC236}">
                  <a16:creationId xmlns:a16="http://schemas.microsoft.com/office/drawing/2014/main" xmlns="" id="{5EB6D33F-2A0B-4EA0-80F6-88179746BF1E}"/>
                </a:ext>
              </a:extLst>
            </p:cNvPr>
            <p:cNvSpPr txBox="1"/>
            <p:nvPr/>
          </p:nvSpPr>
          <p:spPr>
            <a:xfrm flipH="1">
              <a:off x="3214067" y="2444337"/>
              <a:ext cx="347924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30" name="TextBox 53">
              <a:extLst>
                <a:ext uri="{FF2B5EF4-FFF2-40B4-BE49-F238E27FC236}">
                  <a16:creationId xmlns:a16="http://schemas.microsoft.com/office/drawing/2014/main" xmlns="" id="{EBE0A6A9-B9FC-46B8-9A44-300D3356F220}"/>
                </a:ext>
              </a:extLst>
            </p:cNvPr>
            <p:cNvSpPr txBox="1"/>
            <p:nvPr/>
          </p:nvSpPr>
          <p:spPr>
            <a:xfrm flipH="1">
              <a:off x="3012804" y="2809009"/>
              <a:ext cx="347924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37" name="TextBox 53">
              <a:extLst>
                <a:ext uri="{FF2B5EF4-FFF2-40B4-BE49-F238E27FC236}">
                  <a16:creationId xmlns:a16="http://schemas.microsoft.com/office/drawing/2014/main" xmlns="" id="{8E3388E9-339F-49A8-97E4-EB06EDD52B25}"/>
                </a:ext>
              </a:extLst>
            </p:cNvPr>
            <p:cNvSpPr txBox="1"/>
            <p:nvPr/>
          </p:nvSpPr>
          <p:spPr>
            <a:xfrm flipH="1">
              <a:off x="2781111" y="3181248"/>
              <a:ext cx="347924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138" name="사각형: 둥근 모서리 75">
              <a:extLst>
                <a:ext uri="{FF2B5EF4-FFF2-40B4-BE49-F238E27FC236}">
                  <a16:creationId xmlns:a16="http://schemas.microsoft.com/office/drawing/2014/main" xmlns="" id="{0AD9E662-291E-4F34-BFBC-E9CF4F5E55AD}"/>
                </a:ext>
              </a:extLst>
            </p:cNvPr>
            <p:cNvSpPr/>
            <p:nvPr/>
          </p:nvSpPr>
          <p:spPr>
            <a:xfrm>
              <a:off x="3283934" y="3299397"/>
              <a:ext cx="180020" cy="216024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사각형: 둥근 모서리 76">
              <a:extLst>
                <a:ext uri="{FF2B5EF4-FFF2-40B4-BE49-F238E27FC236}">
                  <a16:creationId xmlns:a16="http://schemas.microsoft.com/office/drawing/2014/main" xmlns="" id="{554C1CB1-7248-447F-A64D-CEF40B1C12E7}"/>
                </a:ext>
              </a:extLst>
            </p:cNvPr>
            <p:cNvSpPr/>
            <p:nvPr/>
          </p:nvSpPr>
          <p:spPr>
            <a:xfrm>
              <a:off x="3047936" y="3618327"/>
              <a:ext cx="180020" cy="216024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사각형: 둥근 모서리 77">
              <a:extLst>
                <a:ext uri="{FF2B5EF4-FFF2-40B4-BE49-F238E27FC236}">
                  <a16:creationId xmlns:a16="http://schemas.microsoft.com/office/drawing/2014/main" xmlns="" id="{B416B88E-1648-41CD-8540-F590B8F7D07F}"/>
                </a:ext>
              </a:extLst>
            </p:cNvPr>
            <p:cNvSpPr/>
            <p:nvPr/>
          </p:nvSpPr>
          <p:spPr>
            <a:xfrm>
              <a:off x="3900633" y="2892200"/>
              <a:ext cx="180020" cy="216024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사각형: 둥근 모서리 78">
              <a:extLst>
                <a:ext uri="{FF2B5EF4-FFF2-40B4-BE49-F238E27FC236}">
                  <a16:creationId xmlns:a16="http://schemas.microsoft.com/office/drawing/2014/main" xmlns="" id="{0696E420-2FA0-4B3A-A17C-5319FEB16A6A}"/>
                </a:ext>
              </a:extLst>
            </p:cNvPr>
            <p:cNvSpPr/>
            <p:nvPr/>
          </p:nvSpPr>
          <p:spPr>
            <a:xfrm>
              <a:off x="3671900" y="3275072"/>
              <a:ext cx="228370" cy="216024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사각형: 둥근 모서리 79">
              <a:extLst>
                <a:ext uri="{FF2B5EF4-FFF2-40B4-BE49-F238E27FC236}">
                  <a16:creationId xmlns:a16="http://schemas.microsoft.com/office/drawing/2014/main" xmlns="" id="{40E3EC2E-2208-49FB-A985-37589DED0FF6}"/>
                </a:ext>
              </a:extLst>
            </p:cNvPr>
            <p:cNvSpPr/>
            <p:nvPr/>
          </p:nvSpPr>
          <p:spPr>
            <a:xfrm>
              <a:off x="4116294" y="3281416"/>
              <a:ext cx="228370" cy="216024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" name="사각형: 둥근 모서리 80">
              <a:extLst>
                <a:ext uri="{FF2B5EF4-FFF2-40B4-BE49-F238E27FC236}">
                  <a16:creationId xmlns:a16="http://schemas.microsoft.com/office/drawing/2014/main" xmlns="" id="{57892C2F-5880-4BAE-8B05-E260EEB3FC43}"/>
                </a:ext>
              </a:extLst>
            </p:cNvPr>
            <p:cNvSpPr/>
            <p:nvPr/>
          </p:nvSpPr>
          <p:spPr>
            <a:xfrm>
              <a:off x="3486019" y="3634019"/>
              <a:ext cx="228370" cy="216024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사각형: 둥근 모서리 81">
              <a:extLst>
                <a:ext uri="{FF2B5EF4-FFF2-40B4-BE49-F238E27FC236}">
                  <a16:creationId xmlns:a16="http://schemas.microsoft.com/office/drawing/2014/main" xmlns="" id="{F7BB55EF-82DB-4A8D-ACD8-0C0F0170CFC3}"/>
                </a:ext>
              </a:extLst>
            </p:cNvPr>
            <p:cNvSpPr/>
            <p:nvPr/>
          </p:nvSpPr>
          <p:spPr>
            <a:xfrm>
              <a:off x="3898573" y="3637170"/>
              <a:ext cx="296879" cy="216024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" name="사각형: 둥근 모서리 82">
              <a:extLst>
                <a:ext uri="{FF2B5EF4-FFF2-40B4-BE49-F238E27FC236}">
                  <a16:creationId xmlns:a16="http://schemas.microsoft.com/office/drawing/2014/main" xmlns="" id="{7DE1C409-44B7-4902-9C83-0103BE5EFB64}"/>
                </a:ext>
              </a:extLst>
            </p:cNvPr>
            <p:cNvSpPr/>
            <p:nvPr/>
          </p:nvSpPr>
          <p:spPr>
            <a:xfrm>
              <a:off x="3214067" y="3992966"/>
              <a:ext cx="282556" cy="216024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사각형: 둥근 모서리 83">
              <a:extLst>
                <a:ext uri="{FF2B5EF4-FFF2-40B4-BE49-F238E27FC236}">
                  <a16:creationId xmlns:a16="http://schemas.microsoft.com/office/drawing/2014/main" xmlns="" id="{54E80678-273E-4AF3-BFEF-57E04BFF2455}"/>
                </a:ext>
              </a:extLst>
            </p:cNvPr>
            <p:cNvSpPr/>
            <p:nvPr/>
          </p:nvSpPr>
          <p:spPr>
            <a:xfrm>
              <a:off x="3455875" y="4385147"/>
              <a:ext cx="258513" cy="216024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TextBox 53">
              <a:extLst>
                <a:ext uri="{FF2B5EF4-FFF2-40B4-BE49-F238E27FC236}">
                  <a16:creationId xmlns:a16="http://schemas.microsoft.com/office/drawing/2014/main" xmlns="" id="{18848340-68CA-471B-88FC-C7B2594907F8}"/>
                </a:ext>
              </a:extLst>
            </p:cNvPr>
            <p:cNvSpPr txBox="1"/>
            <p:nvPr/>
          </p:nvSpPr>
          <p:spPr>
            <a:xfrm flipH="1">
              <a:off x="3649959" y="2444337"/>
              <a:ext cx="347924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48" name="TextBox 53">
              <a:extLst>
                <a:ext uri="{FF2B5EF4-FFF2-40B4-BE49-F238E27FC236}">
                  <a16:creationId xmlns:a16="http://schemas.microsoft.com/office/drawing/2014/main" xmlns="" id="{65DB7262-E3AE-49AB-8911-DB5093D52FF4}"/>
                </a:ext>
              </a:extLst>
            </p:cNvPr>
            <p:cNvSpPr txBox="1"/>
            <p:nvPr/>
          </p:nvSpPr>
          <p:spPr>
            <a:xfrm flipH="1">
              <a:off x="3855010" y="2809009"/>
              <a:ext cx="347924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149" name="사각형: 둥근 모서리 86">
              <a:extLst>
                <a:ext uri="{FF2B5EF4-FFF2-40B4-BE49-F238E27FC236}">
                  <a16:creationId xmlns:a16="http://schemas.microsoft.com/office/drawing/2014/main" xmlns="" id="{0B0B6C15-1506-4812-9F37-AB021E1FD33D}"/>
                </a:ext>
              </a:extLst>
            </p:cNvPr>
            <p:cNvSpPr/>
            <p:nvPr/>
          </p:nvSpPr>
          <p:spPr>
            <a:xfrm>
              <a:off x="3471491" y="2889735"/>
              <a:ext cx="228370" cy="216024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TextBox 53">
              <a:extLst>
                <a:ext uri="{FF2B5EF4-FFF2-40B4-BE49-F238E27FC236}">
                  <a16:creationId xmlns:a16="http://schemas.microsoft.com/office/drawing/2014/main" xmlns="" id="{C2D094F1-E35B-438D-A82F-02CB02AC2B4F}"/>
                </a:ext>
              </a:extLst>
            </p:cNvPr>
            <p:cNvSpPr txBox="1"/>
            <p:nvPr/>
          </p:nvSpPr>
          <p:spPr>
            <a:xfrm flipH="1">
              <a:off x="3228828" y="3181248"/>
              <a:ext cx="347924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151" name="TextBox 53">
              <a:extLst>
                <a:ext uri="{FF2B5EF4-FFF2-40B4-BE49-F238E27FC236}">
                  <a16:creationId xmlns:a16="http://schemas.microsoft.com/office/drawing/2014/main" xmlns="" id="{F13256FF-5C93-49C1-ADF7-A58F6F2A5C1E}"/>
                </a:ext>
              </a:extLst>
            </p:cNvPr>
            <p:cNvSpPr txBox="1"/>
            <p:nvPr/>
          </p:nvSpPr>
          <p:spPr>
            <a:xfrm flipH="1">
              <a:off x="3012804" y="3538794"/>
              <a:ext cx="347924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152" name="TextBox 53">
              <a:extLst>
                <a:ext uri="{FF2B5EF4-FFF2-40B4-BE49-F238E27FC236}">
                  <a16:creationId xmlns:a16="http://schemas.microsoft.com/office/drawing/2014/main" xmlns="" id="{A671BB4A-AB26-46FA-98CC-28AB0927F01B}"/>
                </a:ext>
              </a:extLst>
            </p:cNvPr>
            <p:cNvSpPr txBox="1"/>
            <p:nvPr/>
          </p:nvSpPr>
          <p:spPr>
            <a:xfrm flipH="1">
              <a:off x="3572775" y="3181248"/>
              <a:ext cx="470319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153" name="TextBox 53">
              <a:extLst>
                <a:ext uri="{FF2B5EF4-FFF2-40B4-BE49-F238E27FC236}">
                  <a16:creationId xmlns:a16="http://schemas.microsoft.com/office/drawing/2014/main" xmlns="" id="{C8C001E6-5C74-40E8-9EC8-04326CEC5962}"/>
                </a:ext>
              </a:extLst>
            </p:cNvPr>
            <p:cNvSpPr txBox="1"/>
            <p:nvPr/>
          </p:nvSpPr>
          <p:spPr>
            <a:xfrm flipH="1">
              <a:off x="3986662" y="3181248"/>
              <a:ext cx="470319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13</a:t>
              </a:r>
            </a:p>
          </p:txBody>
        </p:sp>
        <p:sp>
          <p:nvSpPr>
            <p:cNvPr id="154" name="TextBox 53">
              <a:extLst>
                <a:ext uri="{FF2B5EF4-FFF2-40B4-BE49-F238E27FC236}">
                  <a16:creationId xmlns:a16="http://schemas.microsoft.com/office/drawing/2014/main" xmlns="" id="{3FCD5EA3-DB3D-4BDC-9B49-4EE796DF66F7}"/>
                </a:ext>
              </a:extLst>
            </p:cNvPr>
            <p:cNvSpPr txBox="1"/>
            <p:nvPr/>
          </p:nvSpPr>
          <p:spPr>
            <a:xfrm flipH="1">
              <a:off x="3355345" y="3538794"/>
              <a:ext cx="470319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11</a:t>
              </a:r>
            </a:p>
          </p:txBody>
        </p:sp>
        <p:sp>
          <p:nvSpPr>
            <p:cNvPr id="155" name="TextBox 53">
              <a:extLst>
                <a:ext uri="{FF2B5EF4-FFF2-40B4-BE49-F238E27FC236}">
                  <a16:creationId xmlns:a16="http://schemas.microsoft.com/office/drawing/2014/main" xmlns="" id="{F344A1B2-867C-45B2-8855-04EED8779B8C}"/>
                </a:ext>
              </a:extLst>
            </p:cNvPr>
            <p:cNvSpPr txBox="1"/>
            <p:nvPr/>
          </p:nvSpPr>
          <p:spPr>
            <a:xfrm flipH="1">
              <a:off x="3776664" y="3538794"/>
              <a:ext cx="470319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14</a:t>
              </a:r>
            </a:p>
          </p:txBody>
        </p:sp>
        <p:sp>
          <p:nvSpPr>
            <p:cNvPr id="156" name="사각형: 둥근 모서리 97">
              <a:extLst>
                <a:ext uri="{FF2B5EF4-FFF2-40B4-BE49-F238E27FC236}">
                  <a16:creationId xmlns:a16="http://schemas.microsoft.com/office/drawing/2014/main" xmlns="" id="{30CD1975-C6D2-4065-A3CA-1E4DF22AE8AB}"/>
                </a:ext>
              </a:extLst>
            </p:cNvPr>
            <p:cNvSpPr/>
            <p:nvPr/>
          </p:nvSpPr>
          <p:spPr>
            <a:xfrm>
              <a:off x="3671900" y="3995173"/>
              <a:ext cx="258513" cy="216024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7" name="TextBox 53">
              <a:extLst>
                <a:ext uri="{FF2B5EF4-FFF2-40B4-BE49-F238E27FC236}">
                  <a16:creationId xmlns:a16="http://schemas.microsoft.com/office/drawing/2014/main" xmlns="" id="{B4F5C750-9559-48DA-89EF-54E1252C293D}"/>
                </a:ext>
              </a:extLst>
            </p:cNvPr>
            <p:cNvSpPr txBox="1"/>
            <p:nvPr/>
          </p:nvSpPr>
          <p:spPr>
            <a:xfrm flipH="1">
              <a:off x="3137915" y="3910815"/>
              <a:ext cx="470319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12</a:t>
              </a:r>
            </a:p>
          </p:txBody>
        </p:sp>
        <p:sp>
          <p:nvSpPr>
            <p:cNvPr id="158" name="TextBox 53">
              <a:extLst>
                <a:ext uri="{FF2B5EF4-FFF2-40B4-BE49-F238E27FC236}">
                  <a16:creationId xmlns:a16="http://schemas.microsoft.com/office/drawing/2014/main" xmlns="" id="{3981D539-B5FF-47A7-AACF-4621429807F3}"/>
                </a:ext>
              </a:extLst>
            </p:cNvPr>
            <p:cNvSpPr txBox="1"/>
            <p:nvPr/>
          </p:nvSpPr>
          <p:spPr>
            <a:xfrm flipH="1">
              <a:off x="3356928" y="4281618"/>
              <a:ext cx="470319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16</a:t>
              </a:r>
            </a:p>
          </p:txBody>
        </p:sp>
        <p:sp>
          <p:nvSpPr>
            <p:cNvPr id="159" name="TextBox 53">
              <a:extLst>
                <a:ext uri="{FF2B5EF4-FFF2-40B4-BE49-F238E27FC236}">
                  <a16:creationId xmlns:a16="http://schemas.microsoft.com/office/drawing/2014/main" xmlns="" id="{3F758368-07C1-4E15-87B8-EF95100F8E43}"/>
                </a:ext>
              </a:extLst>
            </p:cNvPr>
            <p:cNvSpPr txBox="1"/>
            <p:nvPr/>
          </p:nvSpPr>
          <p:spPr>
            <a:xfrm flipH="1">
              <a:off x="3383868" y="2809009"/>
              <a:ext cx="347924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㉠</a:t>
              </a:r>
              <a:endParaRPr lang="en-US" altLang="ko-KR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0" name="TextBox 53">
              <a:extLst>
                <a:ext uri="{FF2B5EF4-FFF2-40B4-BE49-F238E27FC236}">
                  <a16:creationId xmlns:a16="http://schemas.microsoft.com/office/drawing/2014/main" xmlns="" id="{F87835FB-B355-4F5F-9BAB-8778644664DB}"/>
                </a:ext>
              </a:extLst>
            </p:cNvPr>
            <p:cNvSpPr txBox="1"/>
            <p:nvPr/>
          </p:nvSpPr>
          <p:spPr>
            <a:xfrm flipH="1">
              <a:off x="3597625" y="3910815"/>
              <a:ext cx="470319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㉡</a:t>
              </a:r>
              <a:endParaRPr lang="en-US" altLang="ko-KR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69" y="1623076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583668" y="1016732"/>
            <a:ext cx="389912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수의 배열에서 규칙을 찾아볼까요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(2)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90~91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B1DB5E6F-E7E3-4287-B785-5A5FF5865194}"/>
              </a:ext>
            </a:extLst>
          </p:cNvPr>
          <p:cNvSpPr txBox="1"/>
          <p:nvPr/>
        </p:nvSpPr>
        <p:spPr>
          <a:xfrm>
            <a:off x="2250011" y="321192"/>
            <a:ext cx="2793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수의 배열에서 규칙을 찾아볼까요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8">
            <a:extLst>
              <a:ext uri="{FF2B5EF4-FFF2-40B4-BE49-F238E27FC236}">
                <a16:creationId xmlns:a16="http://schemas.microsoft.com/office/drawing/2014/main" xmlns="" id="{43DC1F95-3121-4D26-B558-9996C923E2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52" name="TextBox 43">
            <a:extLst>
              <a:ext uri="{FF2B5EF4-FFF2-40B4-BE49-F238E27FC236}">
                <a16:creationId xmlns:a16="http://schemas.microsoft.com/office/drawing/2014/main" xmlns="" id="{B8B8C30C-8441-43FE-977E-F870E633585E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㉠과 ㉡에 알맞은 수를 구해 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xmlns="" id="{020130D9-2284-49A4-98D1-AE3085859C95}"/>
              </a:ext>
            </a:extLst>
          </p:cNvPr>
          <p:cNvSpPr txBox="1"/>
          <p:nvPr/>
        </p:nvSpPr>
        <p:spPr>
          <a:xfrm flipH="1">
            <a:off x="1655895" y="4789085"/>
            <a:ext cx="43121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㉠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xmlns="" id="{ED2E80C3-6179-47AE-86B3-726AD3E58D60}"/>
              </a:ext>
            </a:extLst>
          </p:cNvPr>
          <p:cNvSpPr/>
          <p:nvPr/>
        </p:nvSpPr>
        <p:spPr bwMode="auto">
          <a:xfrm>
            <a:off x="2117381" y="4796059"/>
            <a:ext cx="82380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6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24" name="그림 123">
            <a:extLst>
              <a:ext uri="{FF2B5EF4-FFF2-40B4-BE49-F238E27FC236}">
                <a16:creationId xmlns:a16="http://schemas.microsoft.com/office/drawing/2014/main" xmlns="" id="{D950E8E1-A354-4502-BF5B-89021C4F0A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63279" y="4653136"/>
            <a:ext cx="360000" cy="355000"/>
          </a:xfrm>
          <a:prstGeom prst="rect">
            <a:avLst/>
          </a:prstGeom>
        </p:spPr>
      </p:pic>
      <p:sp>
        <p:nvSpPr>
          <p:cNvPr id="125" name="TextBox 124">
            <a:extLst>
              <a:ext uri="{FF2B5EF4-FFF2-40B4-BE49-F238E27FC236}">
                <a16:creationId xmlns:a16="http://schemas.microsoft.com/office/drawing/2014/main" xmlns="" id="{B3F48687-B5F7-4CC4-A4BD-0926AB139423}"/>
              </a:ext>
            </a:extLst>
          </p:cNvPr>
          <p:cNvSpPr txBox="1"/>
          <p:nvPr/>
        </p:nvSpPr>
        <p:spPr>
          <a:xfrm flipH="1">
            <a:off x="3932708" y="4789085"/>
            <a:ext cx="43121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㉡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xmlns="" id="{E75F1839-6246-4A9E-A0C2-50F5585A4051}"/>
              </a:ext>
            </a:extLst>
          </p:cNvPr>
          <p:cNvSpPr/>
          <p:nvPr/>
        </p:nvSpPr>
        <p:spPr bwMode="auto">
          <a:xfrm>
            <a:off x="4394194" y="4796059"/>
            <a:ext cx="82380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15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27" name="그림 126">
            <a:extLst>
              <a:ext uri="{FF2B5EF4-FFF2-40B4-BE49-F238E27FC236}">
                <a16:creationId xmlns:a16="http://schemas.microsoft.com/office/drawing/2014/main" xmlns="" id="{400F1AF9-E0C1-43B9-B4AD-A2299DCA37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0092" y="4653136"/>
            <a:ext cx="360000" cy="355000"/>
          </a:xfrm>
          <a:prstGeom prst="rect">
            <a:avLst/>
          </a:prstGeom>
        </p:spPr>
      </p:pic>
      <p:pic>
        <p:nvPicPr>
          <p:cNvPr id="128" name="Picture 12">
            <a:extLst>
              <a:ext uri="{FF2B5EF4-FFF2-40B4-BE49-F238E27FC236}">
                <a16:creationId xmlns:a16="http://schemas.microsoft.com/office/drawing/2014/main" xmlns="" id="{A3976E98-E647-437B-94B5-5D3C5723E7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31" name="그룹 130">
            <a:extLst>
              <a:ext uri="{FF2B5EF4-FFF2-40B4-BE49-F238E27FC236}">
                <a16:creationId xmlns:a16="http://schemas.microsoft.com/office/drawing/2014/main" xmlns="" id="{DBD45C8D-1826-42C4-84F3-E3782A6E41DA}"/>
              </a:ext>
            </a:extLst>
          </p:cNvPr>
          <p:cNvGrpSpPr/>
          <p:nvPr/>
        </p:nvGrpSpPr>
        <p:grpSpPr>
          <a:xfrm>
            <a:off x="192745" y="4024139"/>
            <a:ext cx="6667165" cy="1213147"/>
            <a:chOff x="192745" y="4060143"/>
            <a:chExt cx="6667165" cy="1213147"/>
          </a:xfrm>
        </p:grpSpPr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xmlns="" id="{13E67813-DA2F-4B01-BB69-E0D76572ACFB}"/>
                </a:ext>
              </a:extLst>
            </p:cNvPr>
            <p:cNvSpPr/>
            <p:nvPr/>
          </p:nvSpPr>
          <p:spPr>
            <a:xfrm>
              <a:off x="192745" y="4208908"/>
              <a:ext cx="6667165" cy="87627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33" name="모서리가 둥근 직사각형 38">
              <a:extLst>
                <a:ext uri="{FF2B5EF4-FFF2-40B4-BE49-F238E27FC236}">
                  <a16:creationId xmlns:a16="http://schemas.microsoft.com/office/drawing/2014/main" xmlns="" id="{F6512022-6422-49F6-AB08-FBE150518CDB}"/>
                </a:ext>
              </a:extLst>
            </p:cNvPr>
            <p:cNvSpPr/>
            <p:nvPr/>
          </p:nvSpPr>
          <p:spPr>
            <a:xfrm>
              <a:off x="338478" y="4060143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134" name="직각 삼각형 133">
              <a:extLst>
                <a:ext uri="{FF2B5EF4-FFF2-40B4-BE49-F238E27FC236}">
                  <a16:creationId xmlns:a16="http://schemas.microsoft.com/office/drawing/2014/main" xmlns="" id="{22F15652-7EE8-4762-9193-9D23599F16F2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135" name="직사각형 21">
            <a:extLst>
              <a:ext uri="{FF2B5EF4-FFF2-40B4-BE49-F238E27FC236}">
                <a16:creationId xmlns:a16="http://schemas.microsoft.com/office/drawing/2014/main" xmlns="" id="{3360B131-4F0C-4178-A1EF-FB22A5DB52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2260" y="1057526"/>
            <a:ext cx="2304256" cy="823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6" name="TextBox 53">
            <a:extLst>
              <a:ext uri="{FF2B5EF4-FFF2-40B4-BE49-F238E27FC236}">
                <a16:creationId xmlns:a16="http://schemas.microsoft.com/office/drawing/2014/main" xmlns="" id="{C046CC15-EB0C-456B-BCEA-D6D499F972D4}"/>
              </a:ext>
            </a:extLst>
          </p:cNvPr>
          <p:cNvSpPr txBox="1"/>
          <p:nvPr/>
        </p:nvSpPr>
        <p:spPr>
          <a:xfrm flipH="1">
            <a:off x="251520" y="4298167"/>
            <a:ext cx="651672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가로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→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로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씩 커지고 ↘ 방향으로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씩 커지므로 ㉠에 알맞은 수는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이고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㉡에 알맞은 수는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15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7" name="순서도: 대체 처리 66">
            <a:extLst>
              <a:ext uri="{FF2B5EF4-FFF2-40B4-BE49-F238E27FC236}">
                <a16:creationId xmlns="" xmlns:a16="http://schemas.microsoft.com/office/drawing/2014/main" id="{2D1E32F6-7178-46A8-BA03-C757F068064D}"/>
              </a:ext>
            </a:extLst>
          </p:cNvPr>
          <p:cNvSpPr/>
          <p:nvPr/>
        </p:nvSpPr>
        <p:spPr>
          <a:xfrm>
            <a:off x="3551062" y="131809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순서도: 대체 처리 67">
            <a:extLst>
              <a:ext uri="{FF2B5EF4-FFF2-40B4-BE49-F238E27FC236}">
                <a16:creationId xmlns="" xmlns:a16="http://schemas.microsoft.com/office/drawing/2014/main" id="{D3460053-C335-436B-BCA5-731255482DAE}"/>
              </a:ext>
            </a:extLst>
          </p:cNvPr>
          <p:cNvSpPr/>
          <p:nvPr/>
        </p:nvSpPr>
        <p:spPr>
          <a:xfrm>
            <a:off x="6186431" y="131809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순서도: 대체 처리 68">
            <a:extLst>
              <a:ext uri="{FF2B5EF4-FFF2-40B4-BE49-F238E27FC236}">
                <a16:creationId xmlns="" xmlns:a16="http://schemas.microsoft.com/office/drawing/2014/main" id="{D568CA77-A423-4BC8-9EF8-AF05721436FD}"/>
              </a:ext>
            </a:extLst>
          </p:cNvPr>
          <p:cNvSpPr/>
          <p:nvPr/>
        </p:nvSpPr>
        <p:spPr>
          <a:xfrm>
            <a:off x="5159611" y="131809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순서도: 대체 처리 69">
            <a:extLst>
              <a:ext uri="{FF2B5EF4-FFF2-40B4-BE49-F238E27FC236}">
                <a16:creationId xmlns="" xmlns:a16="http://schemas.microsoft.com/office/drawing/2014/main" id="{0B3F270E-AF30-42D2-9BAE-855AA4B799DD}"/>
              </a:ext>
            </a:extLst>
          </p:cNvPr>
          <p:cNvSpPr/>
          <p:nvPr/>
        </p:nvSpPr>
        <p:spPr>
          <a:xfrm>
            <a:off x="4890287" y="131809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순서도: 대체 처리 70">
            <a:extLst>
              <a:ext uri="{FF2B5EF4-FFF2-40B4-BE49-F238E27FC236}">
                <a16:creationId xmlns="" xmlns:a16="http://schemas.microsoft.com/office/drawing/2014/main" id="{71DE12EA-1D75-46CB-ACC0-867CC2B85350}"/>
              </a:ext>
            </a:extLst>
          </p:cNvPr>
          <p:cNvSpPr/>
          <p:nvPr/>
        </p:nvSpPr>
        <p:spPr>
          <a:xfrm>
            <a:off x="3840264" y="131809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순서도: 대체 처리 71">
            <a:extLst>
              <a:ext uri="{FF2B5EF4-FFF2-40B4-BE49-F238E27FC236}">
                <a16:creationId xmlns="" xmlns:a16="http://schemas.microsoft.com/office/drawing/2014/main" id="{30961159-D434-49E1-87D1-C9AC8C745D0D}"/>
              </a:ext>
            </a:extLst>
          </p:cNvPr>
          <p:cNvSpPr/>
          <p:nvPr/>
        </p:nvSpPr>
        <p:spPr>
          <a:xfrm>
            <a:off x="6471544" y="131809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순서도: 대체 처리 72">
            <a:extLst>
              <a:ext uri="{FF2B5EF4-FFF2-40B4-BE49-F238E27FC236}">
                <a16:creationId xmlns="" xmlns:a16="http://schemas.microsoft.com/office/drawing/2014/main" id="{235A300E-1B58-442F-9F98-387906FA584D}"/>
              </a:ext>
            </a:extLst>
          </p:cNvPr>
          <p:cNvSpPr/>
          <p:nvPr/>
        </p:nvSpPr>
        <p:spPr>
          <a:xfrm>
            <a:off x="6745749" y="131809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순서도: 대체 처리 73">
            <a:extLst>
              <a:ext uri="{FF2B5EF4-FFF2-40B4-BE49-F238E27FC236}">
                <a16:creationId xmlns:a16="http://schemas.microsoft.com/office/drawing/2014/main" xmlns="" id="{1A0532DC-29E6-4D3E-BC19-2791AE3465D4}"/>
              </a:ext>
            </a:extLst>
          </p:cNvPr>
          <p:cNvSpPr/>
          <p:nvPr/>
        </p:nvSpPr>
        <p:spPr>
          <a:xfrm>
            <a:off x="3060519" y="1318098"/>
            <a:ext cx="439601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1~3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순서도: 대체 처리 74">
            <a:extLst>
              <a:ext uri="{FF2B5EF4-FFF2-40B4-BE49-F238E27FC236}">
                <a16:creationId xmlns:a16="http://schemas.microsoft.com/office/drawing/2014/main" xmlns="" id="{1A0532DC-29E6-4D3E-BC19-2791AE3465D4}"/>
              </a:ext>
            </a:extLst>
          </p:cNvPr>
          <p:cNvSpPr/>
          <p:nvPr/>
        </p:nvSpPr>
        <p:spPr>
          <a:xfrm>
            <a:off x="4414682" y="1318098"/>
            <a:ext cx="439601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4~6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순서도: 대체 처리 75">
            <a:extLst>
              <a:ext uri="{FF2B5EF4-FFF2-40B4-BE49-F238E27FC236}">
                <a16:creationId xmlns:a16="http://schemas.microsoft.com/office/drawing/2014/main" xmlns="" id="{1A0532DC-29E6-4D3E-BC19-2791AE3465D4}"/>
              </a:ext>
            </a:extLst>
          </p:cNvPr>
          <p:cNvSpPr/>
          <p:nvPr/>
        </p:nvSpPr>
        <p:spPr>
          <a:xfrm>
            <a:off x="5710826" y="1318098"/>
            <a:ext cx="439601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7~8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순서도: 대체 처리 76">
            <a:extLst>
              <a:ext uri="{FF2B5EF4-FFF2-40B4-BE49-F238E27FC236}">
                <a16:creationId xmlns="" xmlns:a16="http://schemas.microsoft.com/office/drawing/2014/main" id="{71DE12EA-1D75-46CB-ACC0-867CC2B85350}"/>
              </a:ext>
            </a:extLst>
          </p:cNvPr>
          <p:cNvSpPr/>
          <p:nvPr/>
        </p:nvSpPr>
        <p:spPr>
          <a:xfrm>
            <a:off x="4127464" y="1318098"/>
            <a:ext cx="241257" cy="252028"/>
          </a:xfrm>
          <a:prstGeom prst="flowChartAlternateProcess">
            <a:avLst/>
          </a:prstGeom>
          <a:solidFill>
            <a:schemeClr val="accent3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순서도: 대체 처리 77">
            <a:extLst>
              <a:ext uri="{FF2B5EF4-FFF2-40B4-BE49-F238E27FC236}">
                <a16:creationId xmlns="" xmlns:a16="http://schemas.microsoft.com/office/drawing/2014/main" id="{D568CA77-A423-4BC8-9EF8-AF05721436FD}"/>
              </a:ext>
            </a:extLst>
          </p:cNvPr>
          <p:cNvSpPr/>
          <p:nvPr/>
        </p:nvSpPr>
        <p:spPr>
          <a:xfrm>
            <a:off x="5434783" y="131809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9719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583668" y="1016732"/>
            <a:ext cx="389912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수의 배열에서 규칙을 찾아볼까요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(2)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90~91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FA835E79-A538-49C3-81EB-93F05498A909}"/>
              </a:ext>
            </a:extLst>
          </p:cNvPr>
          <p:cNvSpPr txBox="1"/>
          <p:nvPr/>
        </p:nvSpPr>
        <p:spPr>
          <a:xfrm>
            <a:off x="2250011" y="321192"/>
            <a:ext cx="2793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수의 배열에서 규칙을 찾아볼까요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8">
            <a:extLst>
              <a:ext uri="{FF2B5EF4-FFF2-40B4-BE49-F238E27FC236}">
                <a16:creationId xmlns:a16="http://schemas.microsoft.com/office/drawing/2014/main" xmlns="" id="{7F7F8D06-DAF4-49A2-A720-AC9ED63E2B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36" name="순서도: 대체 처리 35">
            <a:extLst>
              <a:ext uri="{FF2B5EF4-FFF2-40B4-BE49-F238E27FC236}">
                <a16:creationId xmlns="" xmlns:a16="http://schemas.microsoft.com/office/drawing/2014/main" id="{2D1E32F6-7178-46A8-BA03-C757F068064D}"/>
              </a:ext>
            </a:extLst>
          </p:cNvPr>
          <p:cNvSpPr/>
          <p:nvPr/>
        </p:nvSpPr>
        <p:spPr>
          <a:xfrm>
            <a:off x="3551062" y="131809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순서도: 대체 처리 36">
            <a:extLst>
              <a:ext uri="{FF2B5EF4-FFF2-40B4-BE49-F238E27FC236}">
                <a16:creationId xmlns="" xmlns:a16="http://schemas.microsoft.com/office/drawing/2014/main" id="{D3460053-C335-436B-BCA5-731255482DAE}"/>
              </a:ext>
            </a:extLst>
          </p:cNvPr>
          <p:cNvSpPr/>
          <p:nvPr/>
        </p:nvSpPr>
        <p:spPr>
          <a:xfrm>
            <a:off x="6186431" y="131809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순서도: 대체 처리 37">
            <a:extLst>
              <a:ext uri="{FF2B5EF4-FFF2-40B4-BE49-F238E27FC236}">
                <a16:creationId xmlns="" xmlns:a16="http://schemas.microsoft.com/office/drawing/2014/main" id="{D568CA77-A423-4BC8-9EF8-AF05721436FD}"/>
              </a:ext>
            </a:extLst>
          </p:cNvPr>
          <p:cNvSpPr/>
          <p:nvPr/>
        </p:nvSpPr>
        <p:spPr>
          <a:xfrm>
            <a:off x="5159611" y="131809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순서도: 대체 처리 38">
            <a:extLst>
              <a:ext uri="{FF2B5EF4-FFF2-40B4-BE49-F238E27FC236}">
                <a16:creationId xmlns="" xmlns:a16="http://schemas.microsoft.com/office/drawing/2014/main" id="{0B3F270E-AF30-42D2-9BAE-855AA4B799DD}"/>
              </a:ext>
            </a:extLst>
          </p:cNvPr>
          <p:cNvSpPr/>
          <p:nvPr/>
        </p:nvSpPr>
        <p:spPr>
          <a:xfrm>
            <a:off x="4890287" y="131809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순서도: 대체 처리 39">
            <a:extLst>
              <a:ext uri="{FF2B5EF4-FFF2-40B4-BE49-F238E27FC236}">
                <a16:creationId xmlns="" xmlns:a16="http://schemas.microsoft.com/office/drawing/2014/main" id="{71DE12EA-1D75-46CB-ACC0-867CC2B85350}"/>
              </a:ext>
            </a:extLst>
          </p:cNvPr>
          <p:cNvSpPr/>
          <p:nvPr/>
        </p:nvSpPr>
        <p:spPr>
          <a:xfrm>
            <a:off x="3840264" y="131809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순서도: 대체 처리 40">
            <a:extLst>
              <a:ext uri="{FF2B5EF4-FFF2-40B4-BE49-F238E27FC236}">
                <a16:creationId xmlns="" xmlns:a16="http://schemas.microsoft.com/office/drawing/2014/main" id="{30961159-D434-49E1-87D1-C9AC8C745D0D}"/>
              </a:ext>
            </a:extLst>
          </p:cNvPr>
          <p:cNvSpPr/>
          <p:nvPr/>
        </p:nvSpPr>
        <p:spPr>
          <a:xfrm>
            <a:off x="6471544" y="131809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순서도: 대체 처리 41">
            <a:extLst>
              <a:ext uri="{FF2B5EF4-FFF2-40B4-BE49-F238E27FC236}">
                <a16:creationId xmlns="" xmlns:a16="http://schemas.microsoft.com/office/drawing/2014/main" id="{235A300E-1B58-442F-9F98-387906FA584D}"/>
              </a:ext>
            </a:extLst>
          </p:cNvPr>
          <p:cNvSpPr/>
          <p:nvPr/>
        </p:nvSpPr>
        <p:spPr>
          <a:xfrm>
            <a:off x="6745749" y="131809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순서도: 대체 처리 46">
            <a:extLst>
              <a:ext uri="{FF2B5EF4-FFF2-40B4-BE49-F238E27FC236}">
                <a16:creationId xmlns:a16="http://schemas.microsoft.com/office/drawing/2014/main" xmlns="" id="{1A0532DC-29E6-4D3E-BC19-2791AE3465D4}"/>
              </a:ext>
            </a:extLst>
          </p:cNvPr>
          <p:cNvSpPr/>
          <p:nvPr/>
        </p:nvSpPr>
        <p:spPr>
          <a:xfrm>
            <a:off x="3060519" y="1318098"/>
            <a:ext cx="439601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1~3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순서도: 대체 처리 47">
            <a:extLst>
              <a:ext uri="{FF2B5EF4-FFF2-40B4-BE49-F238E27FC236}">
                <a16:creationId xmlns:a16="http://schemas.microsoft.com/office/drawing/2014/main" xmlns="" id="{1A0532DC-29E6-4D3E-BC19-2791AE3465D4}"/>
              </a:ext>
            </a:extLst>
          </p:cNvPr>
          <p:cNvSpPr/>
          <p:nvPr/>
        </p:nvSpPr>
        <p:spPr>
          <a:xfrm>
            <a:off x="4414682" y="1318098"/>
            <a:ext cx="439601" cy="252028"/>
          </a:xfrm>
          <a:prstGeom prst="flowChartAlternateProcess">
            <a:avLst/>
          </a:prstGeom>
          <a:solidFill>
            <a:schemeClr val="accent3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4~6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순서도: 대체 처리 48">
            <a:extLst>
              <a:ext uri="{FF2B5EF4-FFF2-40B4-BE49-F238E27FC236}">
                <a16:creationId xmlns:a16="http://schemas.microsoft.com/office/drawing/2014/main" xmlns="" id="{1A0532DC-29E6-4D3E-BC19-2791AE3465D4}"/>
              </a:ext>
            </a:extLst>
          </p:cNvPr>
          <p:cNvSpPr/>
          <p:nvPr/>
        </p:nvSpPr>
        <p:spPr>
          <a:xfrm>
            <a:off x="5710826" y="1318098"/>
            <a:ext cx="439601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7~8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순서도: 대체 처리 49">
            <a:extLst>
              <a:ext uri="{FF2B5EF4-FFF2-40B4-BE49-F238E27FC236}">
                <a16:creationId xmlns="" xmlns:a16="http://schemas.microsoft.com/office/drawing/2014/main" id="{71DE12EA-1D75-46CB-ACC0-867CC2B85350}"/>
              </a:ext>
            </a:extLst>
          </p:cNvPr>
          <p:cNvSpPr/>
          <p:nvPr/>
        </p:nvSpPr>
        <p:spPr>
          <a:xfrm>
            <a:off x="4127464" y="131809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순서도: 대체 처리 50">
            <a:extLst>
              <a:ext uri="{FF2B5EF4-FFF2-40B4-BE49-F238E27FC236}">
                <a16:creationId xmlns="" xmlns:a16="http://schemas.microsoft.com/office/drawing/2014/main" id="{D568CA77-A423-4BC8-9EF8-AF05721436FD}"/>
              </a:ext>
            </a:extLst>
          </p:cNvPr>
          <p:cNvSpPr/>
          <p:nvPr/>
        </p:nvSpPr>
        <p:spPr>
          <a:xfrm>
            <a:off x="5434783" y="131809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ED176F09-FD55-4269-B4EF-E389126757E8}"/>
              </a:ext>
            </a:extLst>
          </p:cNvPr>
          <p:cNvSpPr txBox="1"/>
          <p:nvPr/>
        </p:nvSpPr>
        <p:spPr>
          <a:xfrm>
            <a:off x="1394177" y="1640123"/>
            <a:ext cx="549805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나선 모양에 있는 수의 배열을 보고 물음에 답해 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="" xmlns:a16="http://schemas.microsoft.com/office/drawing/2014/main" id="{0498BED4-A247-4849-A0B4-61C3003CECDD}"/>
              </a:ext>
            </a:extLst>
          </p:cNvPr>
          <p:cNvSpPr/>
          <p:nvPr/>
        </p:nvSpPr>
        <p:spPr>
          <a:xfrm>
            <a:off x="107504" y="1589424"/>
            <a:ext cx="285386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[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="" xmlns:a16="http://schemas.microsoft.com/office/drawing/2014/main" id="{CF8FD2A4-56AF-40D4-9F0E-CC123D922C55}"/>
              </a:ext>
            </a:extLst>
          </p:cNvPr>
          <p:cNvSpPr/>
          <p:nvPr/>
        </p:nvSpPr>
        <p:spPr>
          <a:xfrm>
            <a:off x="1190270" y="1589424"/>
            <a:ext cx="285386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]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="" xmlns:a16="http://schemas.microsoft.com/office/drawing/2014/main" id="{CF8FD2A4-56AF-40D4-9F0E-CC123D922C55}"/>
              </a:ext>
            </a:extLst>
          </p:cNvPr>
          <p:cNvSpPr/>
          <p:nvPr/>
        </p:nvSpPr>
        <p:spPr>
          <a:xfrm>
            <a:off x="599273" y="1597151"/>
            <a:ext cx="285386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~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461" y="1618324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" name="Picture 8">
            <a:extLst>
              <a:ext uri="{FF2B5EF4-FFF2-40B4-BE49-F238E27FC236}">
                <a16:creationId xmlns:a16="http://schemas.microsoft.com/office/drawing/2014/main" xmlns="" id="{451FBCDE-0542-421B-86BF-047B28F0B0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707" y="161893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0" name="그룹 59">
            <a:extLst>
              <a:ext uri="{FF2B5EF4-FFF2-40B4-BE49-F238E27FC236}">
                <a16:creationId xmlns:a16="http://schemas.microsoft.com/office/drawing/2014/main" xmlns="" id="{B3E876F0-D82B-4C32-A296-FF25090E19DB}"/>
              </a:ext>
            </a:extLst>
          </p:cNvPr>
          <p:cNvGrpSpPr/>
          <p:nvPr/>
        </p:nvGrpSpPr>
        <p:grpSpPr>
          <a:xfrm>
            <a:off x="2060792" y="2420888"/>
            <a:ext cx="2770172" cy="2811416"/>
            <a:chOff x="2060792" y="1977517"/>
            <a:chExt cx="2770172" cy="2811416"/>
          </a:xfrm>
        </p:grpSpPr>
        <p:pic>
          <p:nvPicPr>
            <p:cNvPr id="61" name="그림 60">
              <a:extLst>
                <a:ext uri="{FF2B5EF4-FFF2-40B4-BE49-F238E27FC236}">
                  <a16:creationId xmlns:a16="http://schemas.microsoft.com/office/drawing/2014/main" xmlns="" id="{938984A6-5CB0-4B53-9F31-63E27754DA5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060792" y="1977517"/>
              <a:ext cx="2770172" cy="2811416"/>
            </a:xfrm>
            <a:prstGeom prst="rect">
              <a:avLst/>
            </a:prstGeom>
          </p:spPr>
        </p:pic>
        <p:sp>
          <p:nvSpPr>
            <p:cNvPr id="62" name="사각형: 둥근 모서리 5">
              <a:extLst>
                <a:ext uri="{FF2B5EF4-FFF2-40B4-BE49-F238E27FC236}">
                  <a16:creationId xmlns:a16="http://schemas.microsoft.com/office/drawing/2014/main" xmlns="" id="{2758DDAC-E4EC-4541-B3E4-78C88C356C26}"/>
                </a:ext>
              </a:extLst>
            </p:cNvPr>
            <p:cNvSpPr/>
            <p:nvPr/>
          </p:nvSpPr>
          <p:spPr>
            <a:xfrm>
              <a:off x="3455876" y="3020645"/>
              <a:ext cx="216024" cy="189097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사각형: 둥근 모서리 55">
              <a:extLst>
                <a:ext uri="{FF2B5EF4-FFF2-40B4-BE49-F238E27FC236}">
                  <a16:creationId xmlns:a16="http://schemas.microsoft.com/office/drawing/2014/main" xmlns="" id="{4028CA8B-C690-42E5-BDF1-1E9A257E6947}"/>
                </a:ext>
              </a:extLst>
            </p:cNvPr>
            <p:cNvSpPr/>
            <p:nvPr/>
          </p:nvSpPr>
          <p:spPr>
            <a:xfrm>
              <a:off x="2307577" y="3377130"/>
              <a:ext cx="216024" cy="189097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53">
              <a:extLst>
                <a:ext uri="{FF2B5EF4-FFF2-40B4-BE49-F238E27FC236}">
                  <a16:creationId xmlns:a16="http://schemas.microsoft.com/office/drawing/2014/main" xmlns="" id="{DD648FD2-C372-4191-8517-C09E2FA95143}"/>
                </a:ext>
              </a:extLst>
            </p:cNvPr>
            <p:cNvSpPr txBox="1"/>
            <p:nvPr/>
          </p:nvSpPr>
          <p:spPr>
            <a:xfrm flipH="1">
              <a:off x="3347630" y="2922832"/>
              <a:ext cx="347924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㉠</a:t>
              </a:r>
              <a:endParaRPr lang="en-US" altLang="ko-KR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5" name="TextBox 53">
              <a:extLst>
                <a:ext uri="{FF2B5EF4-FFF2-40B4-BE49-F238E27FC236}">
                  <a16:creationId xmlns:a16="http://schemas.microsoft.com/office/drawing/2014/main" xmlns="" id="{620B6CDB-63C4-4B10-BCCA-4AFE443AB68C}"/>
                </a:ext>
              </a:extLst>
            </p:cNvPr>
            <p:cNvSpPr txBox="1"/>
            <p:nvPr/>
          </p:nvSpPr>
          <p:spPr>
            <a:xfrm flipH="1">
              <a:off x="2237578" y="3299225"/>
              <a:ext cx="347924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㉡</a:t>
              </a:r>
              <a:endParaRPr lang="en-US" altLang="ko-KR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6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8219450"/>
              </p:ext>
            </p:extLst>
          </p:nvPr>
        </p:nvGraphicFramePr>
        <p:xfrm>
          <a:off x="151388" y="6136240"/>
          <a:ext cx="6688864" cy="400568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005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6_2_4_0.svg / 6_2_4_01.svg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\lesson06\ops\6\images\6_2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5325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7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28263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583668" y="1016732"/>
            <a:ext cx="360992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수의 배열에서 규칙을 찾아볼까요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(2)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90~91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A46549A6-C7BB-4A5C-A881-B8E3770931FF}"/>
              </a:ext>
            </a:extLst>
          </p:cNvPr>
          <p:cNvSpPr txBox="1"/>
          <p:nvPr/>
        </p:nvSpPr>
        <p:spPr>
          <a:xfrm>
            <a:off x="2250011" y="321192"/>
            <a:ext cx="2793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수의 배열에서 규칙을 찾아볼까요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TextBox 8">
            <a:extLst>
              <a:ext uri="{FF2B5EF4-FFF2-40B4-BE49-F238E27FC236}">
                <a16:creationId xmlns:a16="http://schemas.microsoft.com/office/drawing/2014/main" xmlns="" id="{5BA9068E-C1A0-4596-A539-1D979899DE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59" name="TextBox 43">
            <a:extLst>
              <a:ext uri="{FF2B5EF4-FFF2-40B4-BE49-F238E27FC236}">
                <a16:creationId xmlns:a16="http://schemas.microsoft.com/office/drawing/2014/main" xmlns="" id="{0B22C912-3F31-4D8B-AFA3-A367407C13DC}"/>
              </a:ext>
            </a:extLst>
          </p:cNvPr>
          <p:cNvSpPr txBox="1"/>
          <p:nvPr/>
        </p:nvSpPr>
        <p:spPr>
          <a:xfrm>
            <a:off x="644499" y="1592796"/>
            <a:ext cx="637387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방향에서 규칙을 찾아보세요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9CD52B9F-903D-4AF6-AE7E-C7FB67CE37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767" y="1574056"/>
            <a:ext cx="451493" cy="451493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xmlns="" id="{B3E876F0-D82B-4C32-A296-FF25090E19DB}"/>
              </a:ext>
            </a:extLst>
          </p:cNvPr>
          <p:cNvGrpSpPr/>
          <p:nvPr/>
        </p:nvGrpSpPr>
        <p:grpSpPr>
          <a:xfrm>
            <a:off x="2060792" y="1977517"/>
            <a:ext cx="2770172" cy="2811416"/>
            <a:chOff x="2060792" y="1977517"/>
            <a:chExt cx="2770172" cy="2811416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xmlns="" id="{938984A6-5CB0-4B53-9F31-63E27754DA5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60792" y="1977517"/>
              <a:ext cx="2770172" cy="2811416"/>
            </a:xfrm>
            <a:prstGeom prst="rect">
              <a:avLst/>
            </a:prstGeom>
          </p:spPr>
        </p:pic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xmlns="" id="{2758DDAC-E4EC-4541-B3E4-78C88C356C26}"/>
                </a:ext>
              </a:extLst>
            </p:cNvPr>
            <p:cNvSpPr/>
            <p:nvPr/>
          </p:nvSpPr>
          <p:spPr>
            <a:xfrm>
              <a:off x="3455876" y="3020645"/>
              <a:ext cx="216024" cy="189097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사각형: 둥근 모서리 55">
              <a:extLst>
                <a:ext uri="{FF2B5EF4-FFF2-40B4-BE49-F238E27FC236}">
                  <a16:creationId xmlns:a16="http://schemas.microsoft.com/office/drawing/2014/main" xmlns="" id="{4028CA8B-C690-42E5-BDF1-1E9A257E6947}"/>
                </a:ext>
              </a:extLst>
            </p:cNvPr>
            <p:cNvSpPr/>
            <p:nvPr/>
          </p:nvSpPr>
          <p:spPr>
            <a:xfrm>
              <a:off x="2307577" y="3377130"/>
              <a:ext cx="216024" cy="189097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3">
              <a:extLst>
                <a:ext uri="{FF2B5EF4-FFF2-40B4-BE49-F238E27FC236}">
                  <a16:creationId xmlns:a16="http://schemas.microsoft.com/office/drawing/2014/main" xmlns="" id="{DD648FD2-C372-4191-8517-C09E2FA95143}"/>
                </a:ext>
              </a:extLst>
            </p:cNvPr>
            <p:cNvSpPr txBox="1"/>
            <p:nvPr/>
          </p:nvSpPr>
          <p:spPr>
            <a:xfrm flipH="1">
              <a:off x="3347630" y="2922832"/>
              <a:ext cx="347924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㉠</a:t>
              </a:r>
              <a:endParaRPr lang="en-US" altLang="ko-KR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8" name="TextBox 53">
              <a:extLst>
                <a:ext uri="{FF2B5EF4-FFF2-40B4-BE49-F238E27FC236}">
                  <a16:creationId xmlns:a16="http://schemas.microsoft.com/office/drawing/2014/main" xmlns="" id="{620B6CDB-63C4-4B10-BCCA-4AFE443AB68C}"/>
                </a:ext>
              </a:extLst>
            </p:cNvPr>
            <p:cNvSpPr txBox="1"/>
            <p:nvPr/>
          </p:nvSpPr>
          <p:spPr>
            <a:xfrm flipH="1">
              <a:off x="2237578" y="3299225"/>
              <a:ext cx="347924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㉡</a:t>
              </a:r>
              <a:endParaRPr lang="en-US" altLang="ko-KR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3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4396327"/>
              </p:ext>
            </p:extLst>
          </p:nvPr>
        </p:nvGraphicFramePr>
        <p:xfrm>
          <a:off x="151388" y="6136240"/>
          <a:ext cx="6688864" cy="400568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005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6_2_4_0.svg / 6_2_4_01.svg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\lesson06\ops\6\images\6_2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6" name="순서도: 대체 처리 35">
            <a:extLst>
              <a:ext uri="{FF2B5EF4-FFF2-40B4-BE49-F238E27FC236}">
                <a16:creationId xmlns="" xmlns:a16="http://schemas.microsoft.com/office/drawing/2014/main" id="{2D1E32F6-7178-46A8-BA03-C757F068064D}"/>
              </a:ext>
            </a:extLst>
          </p:cNvPr>
          <p:cNvSpPr/>
          <p:nvPr/>
        </p:nvSpPr>
        <p:spPr>
          <a:xfrm>
            <a:off x="3551062" y="131809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순서도: 대체 처리 38">
            <a:extLst>
              <a:ext uri="{FF2B5EF4-FFF2-40B4-BE49-F238E27FC236}">
                <a16:creationId xmlns="" xmlns:a16="http://schemas.microsoft.com/office/drawing/2014/main" id="{D3460053-C335-436B-BCA5-731255482DAE}"/>
              </a:ext>
            </a:extLst>
          </p:cNvPr>
          <p:cNvSpPr/>
          <p:nvPr/>
        </p:nvSpPr>
        <p:spPr>
          <a:xfrm>
            <a:off x="6186431" y="131809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순서도: 대체 처리 49">
            <a:extLst>
              <a:ext uri="{FF2B5EF4-FFF2-40B4-BE49-F238E27FC236}">
                <a16:creationId xmlns="" xmlns:a16="http://schemas.microsoft.com/office/drawing/2014/main" id="{D568CA77-A423-4BC8-9EF8-AF05721436FD}"/>
              </a:ext>
            </a:extLst>
          </p:cNvPr>
          <p:cNvSpPr/>
          <p:nvPr/>
        </p:nvSpPr>
        <p:spPr>
          <a:xfrm>
            <a:off x="5159611" y="131809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순서도: 대체 처리 50">
            <a:extLst>
              <a:ext uri="{FF2B5EF4-FFF2-40B4-BE49-F238E27FC236}">
                <a16:creationId xmlns="" xmlns:a16="http://schemas.microsoft.com/office/drawing/2014/main" id="{0B3F270E-AF30-42D2-9BAE-855AA4B799DD}"/>
              </a:ext>
            </a:extLst>
          </p:cNvPr>
          <p:cNvSpPr/>
          <p:nvPr/>
        </p:nvSpPr>
        <p:spPr>
          <a:xfrm>
            <a:off x="4890287" y="1318098"/>
            <a:ext cx="241257" cy="252028"/>
          </a:xfrm>
          <a:prstGeom prst="flowChartAlternateProcess">
            <a:avLst/>
          </a:prstGeom>
          <a:solidFill>
            <a:schemeClr val="accent3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순서도: 대체 처리 59">
            <a:extLst>
              <a:ext uri="{FF2B5EF4-FFF2-40B4-BE49-F238E27FC236}">
                <a16:creationId xmlns="" xmlns:a16="http://schemas.microsoft.com/office/drawing/2014/main" id="{71DE12EA-1D75-46CB-ACC0-867CC2B85350}"/>
              </a:ext>
            </a:extLst>
          </p:cNvPr>
          <p:cNvSpPr/>
          <p:nvPr/>
        </p:nvSpPr>
        <p:spPr>
          <a:xfrm>
            <a:off x="3840264" y="131809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순서도: 대체 처리 60">
            <a:extLst>
              <a:ext uri="{FF2B5EF4-FFF2-40B4-BE49-F238E27FC236}">
                <a16:creationId xmlns="" xmlns:a16="http://schemas.microsoft.com/office/drawing/2014/main" id="{30961159-D434-49E1-87D1-C9AC8C745D0D}"/>
              </a:ext>
            </a:extLst>
          </p:cNvPr>
          <p:cNvSpPr/>
          <p:nvPr/>
        </p:nvSpPr>
        <p:spPr>
          <a:xfrm>
            <a:off x="6471544" y="131809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순서도: 대체 처리 61">
            <a:extLst>
              <a:ext uri="{FF2B5EF4-FFF2-40B4-BE49-F238E27FC236}">
                <a16:creationId xmlns="" xmlns:a16="http://schemas.microsoft.com/office/drawing/2014/main" id="{235A300E-1B58-442F-9F98-387906FA584D}"/>
              </a:ext>
            </a:extLst>
          </p:cNvPr>
          <p:cNvSpPr/>
          <p:nvPr/>
        </p:nvSpPr>
        <p:spPr>
          <a:xfrm>
            <a:off x="6745749" y="131809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순서도: 대체 처리 62">
            <a:extLst>
              <a:ext uri="{FF2B5EF4-FFF2-40B4-BE49-F238E27FC236}">
                <a16:creationId xmlns:a16="http://schemas.microsoft.com/office/drawing/2014/main" xmlns="" id="{1A0532DC-29E6-4D3E-BC19-2791AE3465D4}"/>
              </a:ext>
            </a:extLst>
          </p:cNvPr>
          <p:cNvSpPr/>
          <p:nvPr/>
        </p:nvSpPr>
        <p:spPr>
          <a:xfrm>
            <a:off x="3060519" y="1318098"/>
            <a:ext cx="439601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1~3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순서도: 대체 처리 65">
            <a:extLst>
              <a:ext uri="{FF2B5EF4-FFF2-40B4-BE49-F238E27FC236}">
                <a16:creationId xmlns:a16="http://schemas.microsoft.com/office/drawing/2014/main" xmlns="" id="{1A0532DC-29E6-4D3E-BC19-2791AE3465D4}"/>
              </a:ext>
            </a:extLst>
          </p:cNvPr>
          <p:cNvSpPr/>
          <p:nvPr/>
        </p:nvSpPr>
        <p:spPr>
          <a:xfrm>
            <a:off x="4414682" y="1318098"/>
            <a:ext cx="439601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4~6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순서도: 대체 처리 66">
            <a:extLst>
              <a:ext uri="{FF2B5EF4-FFF2-40B4-BE49-F238E27FC236}">
                <a16:creationId xmlns:a16="http://schemas.microsoft.com/office/drawing/2014/main" xmlns="" id="{1A0532DC-29E6-4D3E-BC19-2791AE3465D4}"/>
              </a:ext>
            </a:extLst>
          </p:cNvPr>
          <p:cNvSpPr/>
          <p:nvPr/>
        </p:nvSpPr>
        <p:spPr>
          <a:xfrm>
            <a:off x="5710826" y="1318098"/>
            <a:ext cx="439601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7~8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순서도: 대체 처리 67">
            <a:extLst>
              <a:ext uri="{FF2B5EF4-FFF2-40B4-BE49-F238E27FC236}">
                <a16:creationId xmlns="" xmlns:a16="http://schemas.microsoft.com/office/drawing/2014/main" id="{71DE12EA-1D75-46CB-ACC0-867CC2B85350}"/>
              </a:ext>
            </a:extLst>
          </p:cNvPr>
          <p:cNvSpPr/>
          <p:nvPr/>
        </p:nvSpPr>
        <p:spPr>
          <a:xfrm>
            <a:off x="4127464" y="131809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순서도: 대체 처리 68">
            <a:extLst>
              <a:ext uri="{FF2B5EF4-FFF2-40B4-BE49-F238E27FC236}">
                <a16:creationId xmlns="" xmlns:a16="http://schemas.microsoft.com/office/drawing/2014/main" id="{D568CA77-A423-4BC8-9EF8-AF05721436FD}"/>
              </a:ext>
            </a:extLst>
          </p:cNvPr>
          <p:cNvSpPr/>
          <p:nvPr/>
        </p:nvSpPr>
        <p:spPr>
          <a:xfrm>
            <a:off x="5434783" y="131809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xmlns="" id="{7920BC65-C825-4FBA-AFAB-0FB2981FE583}"/>
              </a:ext>
            </a:extLst>
          </p:cNvPr>
          <p:cNvSpPr/>
          <p:nvPr/>
        </p:nvSpPr>
        <p:spPr bwMode="auto">
          <a:xfrm>
            <a:off x="2452231" y="4904071"/>
            <a:ext cx="226378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씩 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커집니다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" name="그림 70">
            <a:extLst>
              <a:ext uri="{FF2B5EF4-FFF2-40B4-BE49-F238E27FC236}">
                <a16:creationId xmlns:a16="http://schemas.microsoft.com/office/drawing/2014/main" xmlns="" id="{67157597-5064-46B6-BC00-C3DABC129D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7130" y="4761148"/>
            <a:ext cx="360000" cy="355000"/>
          </a:xfrm>
          <a:prstGeom prst="rect">
            <a:avLst/>
          </a:prstGeom>
        </p:spPr>
      </p:pic>
      <p:pic>
        <p:nvPicPr>
          <p:cNvPr id="75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" name="Picture 12">
            <a:extLst>
              <a:ext uri="{FF2B5EF4-FFF2-40B4-BE49-F238E27FC236}">
                <a16:creationId xmlns:a16="http://schemas.microsoft.com/office/drawing/2014/main" xmlns="" id="{6E1010B1-B60B-4C42-A21C-7E200101A4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7" name="타원 76">
            <a:extLst>
              <a:ext uri="{FF2B5EF4-FFF2-40B4-BE49-F238E27FC236}">
                <a16:creationId xmlns:a16="http://schemas.microsoft.com/office/drawing/2014/main" xmlns="" id="{19E6DA4D-BAF3-4405-B16C-A07441DA7EFC}"/>
              </a:ext>
            </a:extLst>
          </p:cNvPr>
          <p:cNvSpPr/>
          <p:nvPr/>
        </p:nvSpPr>
        <p:spPr>
          <a:xfrm>
            <a:off x="4624849" y="509027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xmlns="" id="{9E08DD6B-D6FE-442A-BA67-16E4C22A683D}"/>
              </a:ext>
            </a:extLst>
          </p:cNvPr>
          <p:cNvSpPr/>
          <p:nvPr/>
        </p:nvSpPr>
        <p:spPr>
          <a:xfrm>
            <a:off x="5634137" y="509027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4BBB9D1E-2063-429B-B25B-09288B553DF2}"/>
              </a:ext>
            </a:extLst>
          </p:cNvPr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7019908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43725</TotalTime>
  <Words>1426</Words>
  <Application>Microsoft Office PowerPoint</Application>
  <PresentationFormat>화면 슬라이드 쇼(4:3)</PresentationFormat>
  <Paragraphs>635</Paragraphs>
  <Slides>18</Slides>
  <Notes>4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19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천재교육</cp:lastModifiedBy>
  <cp:revision>7452</cp:revision>
  <dcterms:created xsi:type="dcterms:W3CDTF">2008-07-15T12:19:11Z</dcterms:created>
  <dcterms:modified xsi:type="dcterms:W3CDTF">2022-03-08T04:36:47Z</dcterms:modified>
</cp:coreProperties>
</file>