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782" r:id="rId2"/>
    <p:sldId id="783" r:id="rId3"/>
    <p:sldId id="1387" r:id="rId4"/>
    <p:sldId id="1425" r:id="rId5"/>
    <p:sldId id="1405" r:id="rId6"/>
    <p:sldId id="1374" r:id="rId7"/>
    <p:sldId id="1426" r:id="rId8"/>
    <p:sldId id="1389" r:id="rId9"/>
    <p:sldId id="1427" r:id="rId10"/>
    <p:sldId id="1421" r:id="rId11"/>
    <p:sldId id="1378" r:id="rId12"/>
    <p:sldId id="1428" r:id="rId13"/>
    <p:sldId id="1393" r:id="rId14"/>
    <p:sldId id="1429" r:id="rId15"/>
    <p:sldId id="1422" r:id="rId16"/>
    <p:sldId id="1381" r:id="rId17"/>
    <p:sldId id="1420" r:id="rId18"/>
    <p:sldId id="1430" r:id="rId1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C82A63"/>
    <a:srgbClr val="FBD8D9"/>
    <a:srgbClr val="FEE3BC"/>
    <a:srgbClr val="F9EABA"/>
    <a:srgbClr val="FDDCCE"/>
    <a:srgbClr val="BFD6EE"/>
    <a:srgbClr val="DAE2F2"/>
    <a:srgbClr val="FEE5C6"/>
    <a:srgbClr val="D5E6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0" autoAdjust="0"/>
    <p:restoredTop sz="90548" autoAdjust="0"/>
  </p:normalViewPr>
  <p:slideViewPr>
    <p:cSldViewPr>
      <p:cViewPr>
        <p:scale>
          <a:sx n="100" d="100"/>
          <a:sy n="100" d="100"/>
        </p:scale>
        <p:origin x="-1836" y="-30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7234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9987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727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398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78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575302"/>
            <a:ext cx="6904095" cy="4041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11049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57525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도형의 배열에서 규칙을 찾아볼까요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suhi_h_0401_06_0004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92~93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3669438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4688499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4419175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943570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707680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5438356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962751" y="1298220"/>
            <a:ext cx="439601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6735173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6465849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990244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D176F09-FD55-4269-B4EF-E389126757E8}"/>
              </a:ext>
            </a:extLst>
          </p:cNvPr>
          <p:cNvSpPr txBox="1"/>
          <p:nvPr/>
        </p:nvSpPr>
        <p:spPr>
          <a:xfrm>
            <a:off x="1394177" y="1640123"/>
            <a:ext cx="54980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모형으로 만든 배열을 보고 물음에 답해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0498BED4-A247-4849-A0B4-61C3003CECDD}"/>
              </a:ext>
            </a:extLst>
          </p:cNvPr>
          <p:cNvSpPr/>
          <p:nvPr/>
        </p:nvSpPr>
        <p:spPr>
          <a:xfrm>
            <a:off x="107504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1210148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599273" y="1597151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53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B87B89D4-A1DC-4521-BA38-48958B24F166}"/>
              </a:ext>
            </a:extLst>
          </p:cNvPr>
          <p:cNvGrpSpPr/>
          <p:nvPr/>
        </p:nvGrpSpPr>
        <p:grpSpPr>
          <a:xfrm>
            <a:off x="224316" y="2590400"/>
            <a:ext cx="6645753" cy="2230529"/>
            <a:chOff x="266507" y="2151468"/>
            <a:chExt cx="6645753" cy="2230529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AB5F9B9C-5B09-47A0-BA6A-E9324FD0D870}"/>
                </a:ext>
              </a:extLst>
            </p:cNvPr>
            <p:cNvGrpSpPr/>
            <p:nvPr/>
          </p:nvGrpSpPr>
          <p:grpSpPr>
            <a:xfrm>
              <a:off x="266507" y="2151468"/>
              <a:ext cx="6645753" cy="2230529"/>
              <a:chOff x="266507" y="2151468"/>
              <a:chExt cx="6645753" cy="2230529"/>
            </a:xfrm>
          </p:grpSpPr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xmlns="" id="{126C85BD-AC85-490E-AFFA-2E2770D39F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507" y="2151468"/>
                <a:ext cx="6645753" cy="2230529"/>
              </a:xfrm>
              <a:prstGeom prst="rect">
                <a:avLst/>
              </a:prstGeom>
            </p:spPr>
          </p:pic>
          <p:sp>
            <p:nvSpPr>
              <p:cNvPr id="65" name="사각형: 둥근 모서리 3">
                <a:extLst>
                  <a:ext uri="{FF2B5EF4-FFF2-40B4-BE49-F238E27FC236}">
                    <a16:creationId xmlns:a16="http://schemas.microsoft.com/office/drawing/2014/main" xmlns="" id="{C5AAF011-2F93-4D80-AE73-36B155707666}"/>
                  </a:ext>
                </a:extLst>
              </p:cNvPr>
              <p:cNvSpPr/>
              <p:nvPr/>
            </p:nvSpPr>
            <p:spPr>
              <a:xfrm>
                <a:off x="467544" y="2162791"/>
                <a:ext cx="5796644" cy="31535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43">
                <a:extLst>
                  <a:ext uri="{FF2B5EF4-FFF2-40B4-BE49-F238E27FC236}">
                    <a16:creationId xmlns:a16="http://schemas.microsoft.com/office/drawing/2014/main" xmlns="" id="{7B394597-71AE-41AA-9E85-E2E5DA8B007D}"/>
                  </a:ext>
                </a:extLst>
              </p:cNvPr>
              <p:cNvSpPr txBox="1"/>
              <p:nvPr/>
            </p:nvSpPr>
            <p:spPr>
              <a:xfrm>
                <a:off x="341704" y="2153042"/>
                <a:ext cx="697912" cy="3847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첫째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7" name="TextBox 43">
                <a:extLst>
                  <a:ext uri="{FF2B5EF4-FFF2-40B4-BE49-F238E27FC236}">
                    <a16:creationId xmlns:a16="http://schemas.microsoft.com/office/drawing/2014/main" xmlns="" id="{E7C131A7-1BBF-4B58-9187-50472BF6FF56}"/>
                  </a:ext>
                </a:extLst>
              </p:cNvPr>
              <p:cNvSpPr txBox="1"/>
              <p:nvPr/>
            </p:nvSpPr>
            <p:spPr>
              <a:xfrm>
                <a:off x="1757938" y="2153041"/>
                <a:ext cx="697912" cy="3847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둘째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8" name="TextBox 43">
                <a:extLst>
                  <a:ext uri="{FF2B5EF4-FFF2-40B4-BE49-F238E27FC236}">
                    <a16:creationId xmlns:a16="http://schemas.microsoft.com/office/drawing/2014/main" xmlns="" id="{AD0EA77F-BAC3-43E2-AC88-3D710CBE9839}"/>
                  </a:ext>
                </a:extLst>
              </p:cNvPr>
              <p:cNvSpPr txBox="1"/>
              <p:nvPr/>
            </p:nvSpPr>
            <p:spPr>
              <a:xfrm>
                <a:off x="3528412" y="2153042"/>
                <a:ext cx="697912" cy="3847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셋째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9" name="TextBox 43">
                <a:extLst>
                  <a:ext uri="{FF2B5EF4-FFF2-40B4-BE49-F238E27FC236}">
                    <a16:creationId xmlns:a16="http://schemas.microsoft.com/office/drawing/2014/main" xmlns="" id="{28A2EB32-8A4F-48A0-83C8-D5320CD640F2}"/>
                  </a:ext>
                </a:extLst>
              </p:cNvPr>
              <p:cNvSpPr txBox="1"/>
              <p:nvPr/>
            </p:nvSpPr>
            <p:spPr>
              <a:xfrm>
                <a:off x="5614211" y="2153042"/>
                <a:ext cx="697912" cy="3847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넷째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58" name="사각형: 둥근 모서리 5">
              <a:extLst>
                <a:ext uri="{FF2B5EF4-FFF2-40B4-BE49-F238E27FC236}">
                  <a16:creationId xmlns:a16="http://schemas.microsoft.com/office/drawing/2014/main" xmlns="" id="{2C9AD638-289D-49C0-A2E0-F77632036320}"/>
                </a:ext>
              </a:extLst>
            </p:cNvPr>
            <p:cNvSpPr/>
            <p:nvPr/>
          </p:nvSpPr>
          <p:spPr>
            <a:xfrm>
              <a:off x="1079612" y="2816932"/>
              <a:ext cx="432048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사각형: 둥근 모서리 34">
              <a:extLst>
                <a:ext uri="{FF2B5EF4-FFF2-40B4-BE49-F238E27FC236}">
                  <a16:creationId xmlns:a16="http://schemas.microsoft.com/office/drawing/2014/main" xmlns="" id="{5EF4CF40-B573-450C-A10E-024B95C6A327}"/>
                </a:ext>
              </a:extLst>
            </p:cNvPr>
            <p:cNvSpPr/>
            <p:nvPr/>
          </p:nvSpPr>
          <p:spPr>
            <a:xfrm>
              <a:off x="2646441" y="2816932"/>
              <a:ext cx="472044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41">
              <a:extLst>
                <a:ext uri="{FF2B5EF4-FFF2-40B4-BE49-F238E27FC236}">
                  <a16:creationId xmlns:a16="http://schemas.microsoft.com/office/drawing/2014/main" xmlns="" id="{E1792D6D-49D2-47DE-AC30-41A8CDA4A2A5}"/>
                </a:ext>
              </a:extLst>
            </p:cNvPr>
            <p:cNvSpPr/>
            <p:nvPr/>
          </p:nvSpPr>
          <p:spPr>
            <a:xfrm>
              <a:off x="4593522" y="2816932"/>
              <a:ext cx="472044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Picture 31">
              <a:extLst>
                <a:ext uri="{FF2B5EF4-FFF2-40B4-BE49-F238E27FC236}">
                  <a16:creationId xmlns:a16="http://schemas.microsoft.com/office/drawing/2014/main" xmlns="" id="{15529BF3-D6DF-4C16-9C0B-E05039DEF3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807" y="2831397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31">
              <a:extLst>
                <a:ext uri="{FF2B5EF4-FFF2-40B4-BE49-F238E27FC236}">
                  <a16:creationId xmlns:a16="http://schemas.microsoft.com/office/drawing/2014/main" xmlns="" id="{3D692258-C06A-4F10-9B3E-B901662D55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1461" y="2831397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31">
              <a:extLst>
                <a:ext uri="{FF2B5EF4-FFF2-40B4-BE49-F238E27FC236}">
                  <a16:creationId xmlns:a16="http://schemas.microsoft.com/office/drawing/2014/main" xmlns="" id="{BF24F892-80D7-4E75-B1DE-E6C6DAB3E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969" y="2831397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C3D086F7-F569-42E5-8A28-46D6AF4B8223}"/>
              </a:ext>
            </a:extLst>
          </p:cNvPr>
          <p:cNvSpPr/>
          <p:nvPr/>
        </p:nvSpPr>
        <p:spPr>
          <a:xfrm>
            <a:off x="1203717" y="30551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2843F709-EA07-4EA1-80F8-63DD88EB95FB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C3D086F7-F569-42E5-8A28-46D6AF4B8223}"/>
              </a:ext>
            </a:extLst>
          </p:cNvPr>
          <p:cNvSpPr/>
          <p:nvPr/>
        </p:nvSpPr>
        <p:spPr>
          <a:xfrm>
            <a:off x="151244" y="24904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439839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6_3_5_0.svg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94" y="16288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32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B87B89D4-A1DC-4521-BA38-48958B24F166}"/>
              </a:ext>
            </a:extLst>
          </p:cNvPr>
          <p:cNvGrpSpPr/>
          <p:nvPr/>
        </p:nvGrpSpPr>
        <p:grpSpPr>
          <a:xfrm>
            <a:off x="266507" y="2151468"/>
            <a:ext cx="6645753" cy="2230529"/>
            <a:chOff x="266507" y="2151468"/>
            <a:chExt cx="6645753" cy="223052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AB5F9B9C-5B09-47A0-BA6A-E9324FD0D870}"/>
                </a:ext>
              </a:extLst>
            </p:cNvPr>
            <p:cNvGrpSpPr/>
            <p:nvPr/>
          </p:nvGrpSpPr>
          <p:grpSpPr>
            <a:xfrm>
              <a:off x="266507" y="2151468"/>
              <a:ext cx="6645753" cy="2230529"/>
              <a:chOff x="266507" y="2151468"/>
              <a:chExt cx="6645753" cy="2230529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xmlns="" id="{126C85BD-AC85-490E-AFFA-2E2770D39F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6507" y="2151468"/>
                <a:ext cx="6645753" cy="2230529"/>
              </a:xfrm>
              <a:prstGeom prst="rect">
                <a:avLst/>
              </a:prstGeom>
            </p:spPr>
          </p:pic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xmlns="" id="{C5AAF011-2F93-4D80-AE73-36B155707666}"/>
                  </a:ext>
                </a:extLst>
              </p:cNvPr>
              <p:cNvSpPr/>
              <p:nvPr/>
            </p:nvSpPr>
            <p:spPr>
              <a:xfrm>
                <a:off x="467544" y="2162791"/>
                <a:ext cx="5796644" cy="31535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43">
                <a:extLst>
                  <a:ext uri="{FF2B5EF4-FFF2-40B4-BE49-F238E27FC236}">
                    <a16:creationId xmlns:a16="http://schemas.microsoft.com/office/drawing/2014/main" xmlns="" id="{7B394597-71AE-41AA-9E85-E2E5DA8B007D}"/>
                  </a:ext>
                </a:extLst>
              </p:cNvPr>
              <p:cNvSpPr txBox="1"/>
              <p:nvPr/>
            </p:nvSpPr>
            <p:spPr>
              <a:xfrm>
                <a:off x="341704" y="2153042"/>
                <a:ext cx="697912" cy="3847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첫째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TextBox 43">
                <a:extLst>
                  <a:ext uri="{FF2B5EF4-FFF2-40B4-BE49-F238E27FC236}">
                    <a16:creationId xmlns:a16="http://schemas.microsoft.com/office/drawing/2014/main" xmlns="" id="{E7C131A7-1BBF-4B58-9187-50472BF6FF56}"/>
                  </a:ext>
                </a:extLst>
              </p:cNvPr>
              <p:cNvSpPr txBox="1"/>
              <p:nvPr/>
            </p:nvSpPr>
            <p:spPr>
              <a:xfrm>
                <a:off x="1757938" y="2153041"/>
                <a:ext cx="697912" cy="3847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둘째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43">
                <a:extLst>
                  <a:ext uri="{FF2B5EF4-FFF2-40B4-BE49-F238E27FC236}">
                    <a16:creationId xmlns:a16="http://schemas.microsoft.com/office/drawing/2014/main" xmlns="" id="{AD0EA77F-BAC3-43E2-AC88-3D710CBE9839}"/>
                  </a:ext>
                </a:extLst>
              </p:cNvPr>
              <p:cNvSpPr txBox="1"/>
              <p:nvPr/>
            </p:nvSpPr>
            <p:spPr>
              <a:xfrm>
                <a:off x="3528412" y="2153042"/>
                <a:ext cx="697912" cy="3847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셋째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" name="TextBox 43">
                <a:extLst>
                  <a:ext uri="{FF2B5EF4-FFF2-40B4-BE49-F238E27FC236}">
                    <a16:creationId xmlns:a16="http://schemas.microsoft.com/office/drawing/2014/main" xmlns="" id="{28A2EB32-8A4F-48A0-83C8-D5320CD640F2}"/>
                  </a:ext>
                </a:extLst>
              </p:cNvPr>
              <p:cNvSpPr txBox="1"/>
              <p:nvPr/>
            </p:nvSpPr>
            <p:spPr>
              <a:xfrm>
                <a:off x="5614211" y="2153042"/>
                <a:ext cx="697912" cy="3847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넷째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2C9AD638-289D-49C0-A2E0-F77632036320}"/>
                </a:ext>
              </a:extLst>
            </p:cNvPr>
            <p:cNvSpPr/>
            <p:nvPr/>
          </p:nvSpPr>
          <p:spPr>
            <a:xfrm>
              <a:off x="1079612" y="2816932"/>
              <a:ext cx="432048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xmlns="" id="{5EF4CF40-B573-450C-A10E-024B95C6A327}"/>
                </a:ext>
              </a:extLst>
            </p:cNvPr>
            <p:cNvSpPr/>
            <p:nvPr/>
          </p:nvSpPr>
          <p:spPr>
            <a:xfrm>
              <a:off x="2646441" y="2816932"/>
              <a:ext cx="472044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xmlns="" id="{E1792D6D-49D2-47DE-AC30-41A8CDA4A2A5}"/>
                </a:ext>
              </a:extLst>
            </p:cNvPr>
            <p:cNvSpPr/>
            <p:nvPr/>
          </p:nvSpPr>
          <p:spPr>
            <a:xfrm>
              <a:off x="4593522" y="2816932"/>
              <a:ext cx="472044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Picture 31">
              <a:extLst>
                <a:ext uri="{FF2B5EF4-FFF2-40B4-BE49-F238E27FC236}">
                  <a16:creationId xmlns:a16="http://schemas.microsoft.com/office/drawing/2014/main" xmlns="" id="{15529BF3-D6DF-4C16-9C0B-E05039DEF3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807" y="2831397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31">
              <a:extLst>
                <a:ext uri="{FF2B5EF4-FFF2-40B4-BE49-F238E27FC236}">
                  <a16:creationId xmlns:a16="http://schemas.microsoft.com/office/drawing/2014/main" xmlns="" id="{3D692258-C06A-4F10-9B3E-B901662D55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1461" y="2831397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31">
              <a:extLst>
                <a:ext uri="{FF2B5EF4-FFF2-40B4-BE49-F238E27FC236}">
                  <a16:creationId xmlns:a16="http://schemas.microsoft.com/office/drawing/2014/main" xmlns="" id="{BF24F892-80D7-4E75-B1DE-E6C6DAB3E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969" y="2831397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609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92~93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0B22C912-3F31-4D8B-AFA3-A367407C13DC}"/>
              </a:ext>
            </a:extLst>
          </p:cNvPr>
          <p:cNvSpPr txBox="1"/>
          <p:nvPr/>
        </p:nvSpPr>
        <p:spPr>
          <a:xfrm>
            <a:off x="644499" y="1592796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모형의 배열에서 규칙을 찾아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BF429749-44DC-4F61-8C13-4FE5832D7CF6}"/>
              </a:ext>
            </a:extLst>
          </p:cNvPr>
          <p:cNvSpPr/>
          <p:nvPr/>
        </p:nvSpPr>
        <p:spPr bwMode="auto">
          <a:xfrm>
            <a:off x="2271681" y="4645551"/>
            <a:ext cx="253792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개씩 늘어납니다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CC8F7EC7-64EB-4C9C-8EF0-EE6F29037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976" y="4473116"/>
            <a:ext cx="360000" cy="355000"/>
          </a:xfrm>
          <a:prstGeom prst="rect">
            <a:avLst/>
          </a:prstGeom>
        </p:spPr>
      </p:pic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3669438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4688499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4419175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943570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707680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5438356" y="1298220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962751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6735173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6465849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990244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>
            <a:extLst>
              <a:ext uri="{FF2B5EF4-FFF2-40B4-BE49-F238E27FC236}">
                <a16:creationId xmlns:a16="http://schemas.microsoft.com/office/drawing/2014/main" xmlns="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19E6DA4D-BAF3-4405-B16C-A07441DA7EFC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9E08DD6B-D6FE-442A-BA67-16E4C22A683D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4BBB9D1E-2063-429B-B25B-09288B553DF2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475499" y="4650616"/>
            <a:ext cx="70840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B87B89D4-A1DC-4521-BA38-48958B24F166}"/>
              </a:ext>
            </a:extLst>
          </p:cNvPr>
          <p:cNvGrpSpPr/>
          <p:nvPr/>
        </p:nvGrpSpPr>
        <p:grpSpPr>
          <a:xfrm>
            <a:off x="266507" y="2151468"/>
            <a:ext cx="6645753" cy="2230529"/>
            <a:chOff x="266507" y="2151468"/>
            <a:chExt cx="6645753" cy="223052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AB5F9B9C-5B09-47A0-BA6A-E9324FD0D870}"/>
                </a:ext>
              </a:extLst>
            </p:cNvPr>
            <p:cNvGrpSpPr/>
            <p:nvPr/>
          </p:nvGrpSpPr>
          <p:grpSpPr>
            <a:xfrm>
              <a:off x="266507" y="2151468"/>
              <a:ext cx="6645753" cy="2230529"/>
              <a:chOff x="266507" y="2151468"/>
              <a:chExt cx="6645753" cy="2230529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xmlns="" id="{126C85BD-AC85-490E-AFFA-2E2770D39F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6507" y="2151468"/>
                <a:ext cx="6645753" cy="2230529"/>
              </a:xfrm>
              <a:prstGeom prst="rect">
                <a:avLst/>
              </a:prstGeom>
            </p:spPr>
          </p:pic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xmlns="" id="{C5AAF011-2F93-4D80-AE73-36B155707666}"/>
                  </a:ext>
                </a:extLst>
              </p:cNvPr>
              <p:cNvSpPr/>
              <p:nvPr/>
            </p:nvSpPr>
            <p:spPr>
              <a:xfrm>
                <a:off x="467544" y="2162791"/>
                <a:ext cx="5796644" cy="31535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43">
                <a:extLst>
                  <a:ext uri="{FF2B5EF4-FFF2-40B4-BE49-F238E27FC236}">
                    <a16:creationId xmlns:a16="http://schemas.microsoft.com/office/drawing/2014/main" xmlns="" id="{7B394597-71AE-41AA-9E85-E2E5DA8B007D}"/>
                  </a:ext>
                </a:extLst>
              </p:cNvPr>
              <p:cNvSpPr txBox="1"/>
              <p:nvPr/>
            </p:nvSpPr>
            <p:spPr>
              <a:xfrm>
                <a:off x="341704" y="2153042"/>
                <a:ext cx="69791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첫째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TextBox 43">
                <a:extLst>
                  <a:ext uri="{FF2B5EF4-FFF2-40B4-BE49-F238E27FC236}">
                    <a16:creationId xmlns:a16="http://schemas.microsoft.com/office/drawing/2014/main" xmlns="" id="{E7C131A7-1BBF-4B58-9187-50472BF6FF56}"/>
                  </a:ext>
                </a:extLst>
              </p:cNvPr>
              <p:cNvSpPr txBox="1"/>
              <p:nvPr/>
            </p:nvSpPr>
            <p:spPr>
              <a:xfrm>
                <a:off x="1757938" y="2153041"/>
                <a:ext cx="69791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둘째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43">
                <a:extLst>
                  <a:ext uri="{FF2B5EF4-FFF2-40B4-BE49-F238E27FC236}">
                    <a16:creationId xmlns:a16="http://schemas.microsoft.com/office/drawing/2014/main" xmlns="" id="{AD0EA77F-BAC3-43E2-AC88-3D710CBE9839}"/>
                  </a:ext>
                </a:extLst>
              </p:cNvPr>
              <p:cNvSpPr txBox="1"/>
              <p:nvPr/>
            </p:nvSpPr>
            <p:spPr>
              <a:xfrm>
                <a:off x="3528412" y="2153042"/>
                <a:ext cx="69791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셋째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" name="TextBox 43">
                <a:extLst>
                  <a:ext uri="{FF2B5EF4-FFF2-40B4-BE49-F238E27FC236}">
                    <a16:creationId xmlns:a16="http://schemas.microsoft.com/office/drawing/2014/main" xmlns="" id="{28A2EB32-8A4F-48A0-83C8-D5320CD640F2}"/>
                  </a:ext>
                </a:extLst>
              </p:cNvPr>
              <p:cNvSpPr txBox="1"/>
              <p:nvPr/>
            </p:nvSpPr>
            <p:spPr>
              <a:xfrm>
                <a:off x="5614211" y="2153042"/>
                <a:ext cx="69791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넷째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2C9AD638-289D-49C0-A2E0-F77632036320}"/>
                </a:ext>
              </a:extLst>
            </p:cNvPr>
            <p:cNvSpPr/>
            <p:nvPr/>
          </p:nvSpPr>
          <p:spPr>
            <a:xfrm>
              <a:off x="1079612" y="2816932"/>
              <a:ext cx="432048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xmlns="" id="{5EF4CF40-B573-450C-A10E-024B95C6A327}"/>
                </a:ext>
              </a:extLst>
            </p:cNvPr>
            <p:cNvSpPr/>
            <p:nvPr/>
          </p:nvSpPr>
          <p:spPr>
            <a:xfrm>
              <a:off x="2646441" y="2816932"/>
              <a:ext cx="472044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xmlns="" id="{E1792D6D-49D2-47DE-AC30-41A8CDA4A2A5}"/>
                </a:ext>
              </a:extLst>
            </p:cNvPr>
            <p:cNvSpPr/>
            <p:nvPr/>
          </p:nvSpPr>
          <p:spPr>
            <a:xfrm>
              <a:off x="4593522" y="2816932"/>
              <a:ext cx="472044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Picture 31">
              <a:extLst>
                <a:ext uri="{FF2B5EF4-FFF2-40B4-BE49-F238E27FC236}">
                  <a16:creationId xmlns:a16="http://schemas.microsoft.com/office/drawing/2014/main" xmlns="" id="{15529BF3-D6DF-4C16-9C0B-E05039DEF3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807" y="2831397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31">
              <a:extLst>
                <a:ext uri="{FF2B5EF4-FFF2-40B4-BE49-F238E27FC236}">
                  <a16:creationId xmlns:a16="http://schemas.microsoft.com/office/drawing/2014/main" xmlns="" id="{3D692258-C06A-4F10-9B3E-B901662D55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1461" y="2831397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31">
              <a:extLst>
                <a:ext uri="{FF2B5EF4-FFF2-40B4-BE49-F238E27FC236}">
                  <a16:creationId xmlns:a16="http://schemas.microsoft.com/office/drawing/2014/main" xmlns="" id="{BF24F892-80D7-4E75-B1DE-E6C6DAB3E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969" y="2831397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609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92~93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0B22C912-3F31-4D8B-AFA3-A367407C13DC}"/>
              </a:ext>
            </a:extLst>
          </p:cNvPr>
          <p:cNvSpPr txBox="1"/>
          <p:nvPr/>
        </p:nvSpPr>
        <p:spPr>
          <a:xfrm>
            <a:off x="644499" y="1592796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모형의 배열에서 규칙을 찾아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BF429749-44DC-4F61-8C13-4FE5832D7CF6}"/>
              </a:ext>
            </a:extLst>
          </p:cNvPr>
          <p:cNvSpPr/>
          <p:nvPr/>
        </p:nvSpPr>
        <p:spPr bwMode="auto">
          <a:xfrm>
            <a:off x="2015716" y="4645551"/>
            <a:ext cx="304985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개씩 늘어납니다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CC8F7EC7-64EB-4C9C-8EF0-EE6F29037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9067" y="4473116"/>
            <a:ext cx="360000" cy="355000"/>
          </a:xfrm>
          <a:prstGeom prst="rect">
            <a:avLst/>
          </a:prstGeom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xmlns="" id="{B846FE36-C5ED-4BF2-8C94-48D06F57C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xmlns="" id="{AC650565-D911-48E6-8152-F4B922E85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55" y="4699312"/>
            <a:ext cx="320695" cy="257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9097567F-E2DE-4DE6-8D93-C1FC1297487C}"/>
              </a:ext>
            </a:extLst>
          </p:cNvPr>
          <p:cNvGrpSpPr/>
          <p:nvPr/>
        </p:nvGrpSpPr>
        <p:grpSpPr>
          <a:xfrm>
            <a:off x="192745" y="4285591"/>
            <a:ext cx="6667165" cy="951695"/>
            <a:chOff x="192745" y="4321595"/>
            <a:chExt cx="6667165" cy="95169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46FFF1B8-FFE4-488A-BA61-8A5F1CA8D60E}"/>
                </a:ext>
              </a:extLst>
            </p:cNvPr>
            <p:cNvSpPr/>
            <p:nvPr/>
          </p:nvSpPr>
          <p:spPr>
            <a:xfrm>
              <a:off x="192745" y="4504374"/>
              <a:ext cx="6667165" cy="5808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38">
              <a:extLst>
                <a:ext uri="{FF2B5EF4-FFF2-40B4-BE49-F238E27FC236}">
                  <a16:creationId xmlns:a16="http://schemas.microsoft.com/office/drawing/2014/main" xmlns="" id="{E26A907F-861D-4050-81AF-6588D74FB36D}"/>
                </a:ext>
              </a:extLst>
            </p:cNvPr>
            <p:cNvSpPr/>
            <p:nvPr/>
          </p:nvSpPr>
          <p:spPr>
            <a:xfrm>
              <a:off x="338478" y="432159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xmlns="" id="{E5D092C7-C06D-4C67-8154-0920D9F9819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6" name="직사각형 21">
            <a:extLst>
              <a:ext uri="{FF2B5EF4-FFF2-40B4-BE49-F238E27FC236}">
                <a16:creationId xmlns:a16="http://schemas.microsoft.com/office/drawing/2014/main" xmlns="" id="{D30D421E-07A6-4C74-BC50-3CA418D2B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3">
            <a:extLst>
              <a:ext uri="{FF2B5EF4-FFF2-40B4-BE49-F238E27FC236}">
                <a16:creationId xmlns:a16="http://schemas.microsoft.com/office/drawing/2014/main" xmlns="" id="{7B0467D1-DD98-43BE-99CD-5C0997B586FD}"/>
              </a:ext>
            </a:extLst>
          </p:cNvPr>
          <p:cNvSpPr txBox="1"/>
          <p:nvPr/>
        </p:nvSpPr>
        <p:spPr>
          <a:xfrm flipH="1">
            <a:off x="192743" y="4635795"/>
            <a:ext cx="66671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개에서 시작하여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늘어납니다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3669438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4688499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4419175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943570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707680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5438356" y="1298220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962751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6735173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순서도: 대체 처리 69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6465849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순서도: 대체 처리 70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990244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514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A8249418-06B7-480E-B89D-313B367E83D2}"/>
              </a:ext>
            </a:extLst>
          </p:cNvPr>
          <p:cNvGrpSpPr/>
          <p:nvPr/>
        </p:nvGrpSpPr>
        <p:grpSpPr>
          <a:xfrm>
            <a:off x="266507" y="2151468"/>
            <a:ext cx="6645753" cy="2230529"/>
            <a:chOff x="266507" y="2151468"/>
            <a:chExt cx="6645753" cy="223052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xmlns="" id="{EDA9C88D-CCE6-4405-AA96-9BE20C50FDF8}"/>
                </a:ext>
              </a:extLst>
            </p:cNvPr>
            <p:cNvGrpSpPr/>
            <p:nvPr/>
          </p:nvGrpSpPr>
          <p:grpSpPr>
            <a:xfrm>
              <a:off x="266507" y="2151468"/>
              <a:ext cx="6645753" cy="2230529"/>
              <a:chOff x="266507" y="2151468"/>
              <a:chExt cx="6645753" cy="2230529"/>
            </a:xfrm>
          </p:grpSpPr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xmlns="" id="{F80489D8-3DDD-4578-AED7-F7C3D9BF1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6507" y="2151468"/>
                <a:ext cx="6645753" cy="2230529"/>
              </a:xfrm>
              <a:prstGeom prst="rect">
                <a:avLst/>
              </a:prstGeom>
            </p:spPr>
          </p:pic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xmlns="" id="{4DCB11AC-30C8-4DC3-81BD-54A4D206D980}"/>
                  </a:ext>
                </a:extLst>
              </p:cNvPr>
              <p:cNvSpPr/>
              <p:nvPr/>
            </p:nvSpPr>
            <p:spPr>
              <a:xfrm>
                <a:off x="467544" y="2162791"/>
                <a:ext cx="5796644" cy="31535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43">
                <a:extLst>
                  <a:ext uri="{FF2B5EF4-FFF2-40B4-BE49-F238E27FC236}">
                    <a16:creationId xmlns:a16="http://schemas.microsoft.com/office/drawing/2014/main" xmlns="" id="{FDD885A3-367C-4B8E-9F3E-F990FCE4C7FF}"/>
                  </a:ext>
                </a:extLst>
              </p:cNvPr>
              <p:cNvSpPr txBox="1"/>
              <p:nvPr/>
            </p:nvSpPr>
            <p:spPr>
              <a:xfrm>
                <a:off x="341704" y="2153042"/>
                <a:ext cx="697912" cy="3847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첫째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8" name="TextBox 43">
                <a:extLst>
                  <a:ext uri="{FF2B5EF4-FFF2-40B4-BE49-F238E27FC236}">
                    <a16:creationId xmlns:a16="http://schemas.microsoft.com/office/drawing/2014/main" xmlns="" id="{C7F88ECB-9534-4421-9952-3F18AAD253A1}"/>
                  </a:ext>
                </a:extLst>
              </p:cNvPr>
              <p:cNvSpPr txBox="1"/>
              <p:nvPr/>
            </p:nvSpPr>
            <p:spPr>
              <a:xfrm>
                <a:off x="1757938" y="2153041"/>
                <a:ext cx="697912" cy="3847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둘째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2" name="TextBox 43">
                <a:extLst>
                  <a:ext uri="{FF2B5EF4-FFF2-40B4-BE49-F238E27FC236}">
                    <a16:creationId xmlns:a16="http://schemas.microsoft.com/office/drawing/2014/main" xmlns="" id="{561CCDDE-1ED7-480A-9F7F-090FA8B96EF9}"/>
                  </a:ext>
                </a:extLst>
              </p:cNvPr>
              <p:cNvSpPr txBox="1"/>
              <p:nvPr/>
            </p:nvSpPr>
            <p:spPr>
              <a:xfrm>
                <a:off x="3528412" y="2153042"/>
                <a:ext cx="697912" cy="3847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셋째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3" name="TextBox 43">
                <a:extLst>
                  <a:ext uri="{FF2B5EF4-FFF2-40B4-BE49-F238E27FC236}">
                    <a16:creationId xmlns:a16="http://schemas.microsoft.com/office/drawing/2014/main" xmlns="" id="{26372DDE-93BF-45BF-BCEB-0DAD8C7B38E3}"/>
                  </a:ext>
                </a:extLst>
              </p:cNvPr>
              <p:cNvSpPr txBox="1"/>
              <p:nvPr/>
            </p:nvSpPr>
            <p:spPr>
              <a:xfrm>
                <a:off x="5614211" y="2153042"/>
                <a:ext cx="697912" cy="3847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넷째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xmlns="" id="{93546F58-1C8A-456D-AD9C-306FCA36628B}"/>
                </a:ext>
              </a:extLst>
            </p:cNvPr>
            <p:cNvSpPr/>
            <p:nvPr/>
          </p:nvSpPr>
          <p:spPr>
            <a:xfrm>
              <a:off x="1079612" y="2816932"/>
              <a:ext cx="432048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xmlns="" id="{CD986A20-A292-4BEB-A956-98741079277C}"/>
                </a:ext>
              </a:extLst>
            </p:cNvPr>
            <p:cNvSpPr/>
            <p:nvPr/>
          </p:nvSpPr>
          <p:spPr>
            <a:xfrm>
              <a:off x="2646441" y="2816932"/>
              <a:ext cx="472044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xmlns="" id="{2F4D232C-2147-449E-A3EF-FC94133E73C9}"/>
                </a:ext>
              </a:extLst>
            </p:cNvPr>
            <p:cNvSpPr/>
            <p:nvPr/>
          </p:nvSpPr>
          <p:spPr>
            <a:xfrm>
              <a:off x="4593522" y="2816932"/>
              <a:ext cx="472044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Picture 31">
              <a:extLst>
                <a:ext uri="{FF2B5EF4-FFF2-40B4-BE49-F238E27FC236}">
                  <a16:creationId xmlns:a16="http://schemas.microsoft.com/office/drawing/2014/main" xmlns="" id="{DC0A1DCC-711A-476C-80C0-FA0279F23A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807" y="2831397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31">
              <a:extLst>
                <a:ext uri="{FF2B5EF4-FFF2-40B4-BE49-F238E27FC236}">
                  <a16:creationId xmlns:a16="http://schemas.microsoft.com/office/drawing/2014/main" xmlns="" id="{D0ECA97A-08E9-4106-9463-D6047A5D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1461" y="2831397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31">
              <a:extLst>
                <a:ext uri="{FF2B5EF4-FFF2-40B4-BE49-F238E27FC236}">
                  <a16:creationId xmlns:a16="http://schemas.microsoft.com/office/drawing/2014/main" xmlns="" id="{005E64ED-E4E7-4A7E-B887-6DC06D4FF6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969" y="2831397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8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92~93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4D573C91-34A0-41C5-96BF-F7305AFE9A71}"/>
              </a:ext>
            </a:extLst>
          </p:cNvPr>
          <p:cNvSpPr txBox="1"/>
          <p:nvPr/>
        </p:nvSpPr>
        <p:spPr>
          <a:xfrm>
            <a:off x="644499" y="1592796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다섯째 배열에 사용될 모형은 모두 몇 개인가요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F7B9761-29B4-4B0C-9AA7-2E907AFC893F}"/>
              </a:ext>
            </a:extLst>
          </p:cNvPr>
          <p:cNvSpPr/>
          <p:nvPr/>
        </p:nvSpPr>
        <p:spPr bwMode="auto">
          <a:xfrm>
            <a:off x="3044389" y="461603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69392076-BB1E-49F4-82D5-4952E3071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287" y="4473116"/>
            <a:ext cx="360000" cy="355000"/>
          </a:xfrm>
          <a:prstGeom prst="rect">
            <a:avLst/>
          </a:prstGeom>
        </p:spPr>
      </p:pic>
      <p:sp>
        <p:nvSpPr>
          <p:cNvPr id="40" name="순서도: 대체 처리 39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3669438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4688499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4419175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943570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707680" y="1298220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5438356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순서도: 대체 처리 70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962751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순서도: 대체 처리 71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6735173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순서도: 대체 처리 72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6465849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990244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2">
            <a:extLst>
              <a:ext uri="{FF2B5EF4-FFF2-40B4-BE49-F238E27FC236}">
                <a16:creationId xmlns:a16="http://schemas.microsoft.com/office/drawing/2014/main" xmlns="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19E6DA4D-BAF3-4405-B16C-A07441DA7EFC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9E08DD6B-D6FE-442A-BA67-16E4C22A683D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4BBB9D1E-2063-429B-B25B-09288B553DF2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855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A8249418-06B7-480E-B89D-313B367E83D2}"/>
              </a:ext>
            </a:extLst>
          </p:cNvPr>
          <p:cNvGrpSpPr/>
          <p:nvPr/>
        </p:nvGrpSpPr>
        <p:grpSpPr>
          <a:xfrm>
            <a:off x="266507" y="2151468"/>
            <a:ext cx="6645753" cy="2230529"/>
            <a:chOff x="266507" y="2151468"/>
            <a:chExt cx="6645753" cy="223052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xmlns="" id="{EDA9C88D-CCE6-4405-AA96-9BE20C50FDF8}"/>
                </a:ext>
              </a:extLst>
            </p:cNvPr>
            <p:cNvGrpSpPr/>
            <p:nvPr/>
          </p:nvGrpSpPr>
          <p:grpSpPr>
            <a:xfrm>
              <a:off x="266507" y="2151468"/>
              <a:ext cx="6645753" cy="2230529"/>
              <a:chOff x="266507" y="2151468"/>
              <a:chExt cx="6645753" cy="2230529"/>
            </a:xfrm>
          </p:grpSpPr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xmlns="" id="{F80489D8-3DDD-4578-AED7-F7C3D9BF1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6507" y="2151468"/>
                <a:ext cx="6645753" cy="2230529"/>
              </a:xfrm>
              <a:prstGeom prst="rect">
                <a:avLst/>
              </a:prstGeom>
            </p:spPr>
          </p:pic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xmlns="" id="{4DCB11AC-30C8-4DC3-81BD-54A4D206D980}"/>
                  </a:ext>
                </a:extLst>
              </p:cNvPr>
              <p:cNvSpPr/>
              <p:nvPr/>
            </p:nvSpPr>
            <p:spPr>
              <a:xfrm>
                <a:off x="467544" y="2162791"/>
                <a:ext cx="5796644" cy="31535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43">
                <a:extLst>
                  <a:ext uri="{FF2B5EF4-FFF2-40B4-BE49-F238E27FC236}">
                    <a16:creationId xmlns:a16="http://schemas.microsoft.com/office/drawing/2014/main" xmlns="" id="{FDD885A3-367C-4B8E-9F3E-F990FCE4C7FF}"/>
                  </a:ext>
                </a:extLst>
              </p:cNvPr>
              <p:cNvSpPr txBox="1"/>
              <p:nvPr/>
            </p:nvSpPr>
            <p:spPr>
              <a:xfrm>
                <a:off x="341704" y="2153042"/>
                <a:ext cx="69791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첫째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8" name="TextBox 43">
                <a:extLst>
                  <a:ext uri="{FF2B5EF4-FFF2-40B4-BE49-F238E27FC236}">
                    <a16:creationId xmlns:a16="http://schemas.microsoft.com/office/drawing/2014/main" xmlns="" id="{C7F88ECB-9534-4421-9952-3F18AAD253A1}"/>
                  </a:ext>
                </a:extLst>
              </p:cNvPr>
              <p:cNvSpPr txBox="1"/>
              <p:nvPr/>
            </p:nvSpPr>
            <p:spPr>
              <a:xfrm>
                <a:off x="1757938" y="2153041"/>
                <a:ext cx="69791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둘째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2" name="TextBox 43">
                <a:extLst>
                  <a:ext uri="{FF2B5EF4-FFF2-40B4-BE49-F238E27FC236}">
                    <a16:creationId xmlns:a16="http://schemas.microsoft.com/office/drawing/2014/main" xmlns="" id="{561CCDDE-1ED7-480A-9F7F-090FA8B96EF9}"/>
                  </a:ext>
                </a:extLst>
              </p:cNvPr>
              <p:cNvSpPr txBox="1"/>
              <p:nvPr/>
            </p:nvSpPr>
            <p:spPr>
              <a:xfrm>
                <a:off x="3528412" y="2153042"/>
                <a:ext cx="69791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셋째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3" name="TextBox 43">
                <a:extLst>
                  <a:ext uri="{FF2B5EF4-FFF2-40B4-BE49-F238E27FC236}">
                    <a16:creationId xmlns:a16="http://schemas.microsoft.com/office/drawing/2014/main" xmlns="" id="{26372DDE-93BF-45BF-BCEB-0DAD8C7B38E3}"/>
                  </a:ext>
                </a:extLst>
              </p:cNvPr>
              <p:cNvSpPr txBox="1"/>
              <p:nvPr/>
            </p:nvSpPr>
            <p:spPr>
              <a:xfrm>
                <a:off x="5614211" y="2153042"/>
                <a:ext cx="69791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넷째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xmlns="" id="{93546F58-1C8A-456D-AD9C-306FCA36628B}"/>
                </a:ext>
              </a:extLst>
            </p:cNvPr>
            <p:cNvSpPr/>
            <p:nvPr/>
          </p:nvSpPr>
          <p:spPr>
            <a:xfrm>
              <a:off x="1079612" y="2816932"/>
              <a:ext cx="432048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xmlns="" id="{CD986A20-A292-4BEB-A956-98741079277C}"/>
                </a:ext>
              </a:extLst>
            </p:cNvPr>
            <p:cNvSpPr/>
            <p:nvPr/>
          </p:nvSpPr>
          <p:spPr>
            <a:xfrm>
              <a:off x="2646441" y="2816932"/>
              <a:ext cx="472044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xmlns="" id="{2F4D232C-2147-449E-A3EF-FC94133E73C9}"/>
                </a:ext>
              </a:extLst>
            </p:cNvPr>
            <p:cNvSpPr/>
            <p:nvPr/>
          </p:nvSpPr>
          <p:spPr>
            <a:xfrm>
              <a:off x="4593522" y="2816932"/>
              <a:ext cx="472044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Picture 31">
              <a:extLst>
                <a:ext uri="{FF2B5EF4-FFF2-40B4-BE49-F238E27FC236}">
                  <a16:creationId xmlns:a16="http://schemas.microsoft.com/office/drawing/2014/main" xmlns="" id="{DC0A1DCC-711A-476C-80C0-FA0279F23A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807" y="2831397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31">
              <a:extLst>
                <a:ext uri="{FF2B5EF4-FFF2-40B4-BE49-F238E27FC236}">
                  <a16:creationId xmlns:a16="http://schemas.microsoft.com/office/drawing/2014/main" xmlns="" id="{D0ECA97A-08E9-4106-9463-D6047A5D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1461" y="2831397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31">
              <a:extLst>
                <a:ext uri="{FF2B5EF4-FFF2-40B4-BE49-F238E27FC236}">
                  <a16:creationId xmlns:a16="http://schemas.microsoft.com/office/drawing/2014/main" xmlns="" id="{005E64ED-E4E7-4A7E-B887-6DC06D4FF6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969" y="2831397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8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92~93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4D573C91-34A0-41C5-96BF-F7305AFE9A71}"/>
              </a:ext>
            </a:extLst>
          </p:cNvPr>
          <p:cNvSpPr txBox="1"/>
          <p:nvPr/>
        </p:nvSpPr>
        <p:spPr>
          <a:xfrm>
            <a:off x="644499" y="1592796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다섯째 배열에 사용될 모형은 모두 몇 개인가요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AEDAFCD6-412E-4467-9E05-567896AFB73B}"/>
              </a:ext>
            </a:extLst>
          </p:cNvPr>
          <p:cNvSpPr txBox="1"/>
          <p:nvPr/>
        </p:nvSpPr>
        <p:spPr>
          <a:xfrm flipH="1">
            <a:off x="3672735" y="4609065"/>
            <a:ext cx="4312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F7B9761-29B4-4B0C-9AA7-2E907AFC893F}"/>
              </a:ext>
            </a:extLst>
          </p:cNvPr>
          <p:cNvSpPr/>
          <p:nvPr/>
        </p:nvSpPr>
        <p:spPr bwMode="auto">
          <a:xfrm>
            <a:off x="2810394" y="461603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69392076-BB1E-49F4-82D5-4952E3071A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6292" y="4473116"/>
            <a:ext cx="360000" cy="355000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87D63F2C-076B-48DD-ABB6-865FED22C31C}"/>
              </a:ext>
            </a:extLst>
          </p:cNvPr>
          <p:cNvGrpSpPr/>
          <p:nvPr/>
        </p:nvGrpSpPr>
        <p:grpSpPr>
          <a:xfrm>
            <a:off x="192745" y="4082076"/>
            <a:ext cx="6667165" cy="1155210"/>
            <a:chOff x="192745" y="4118080"/>
            <a:chExt cx="6667165" cy="115521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09A5395B-6944-4CB3-B819-33C06CE9D0B2}"/>
                </a:ext>
              </a:extLst>
            </p:cNvPr>
            <p:cNvSpPr/>
            <p:nvPr/>
          </p:nvSpPr>
          <p:spPr>
            <a:xfrm>
              <a:off x="192745" y="4280098"/>
              <a:ext cx="6667165" cy="8050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38">
              <a:extLst>
                <a:ext uri="{FF2B5EF4-FFF2-40B4-BE49-F238E27FC236}">
                  <a16:creationId xmlns:a16="http://schemas.microsoft.com/office/drawing/2014/main" xmlns="" id="{654F774E-7176-438D-AEE9-50879FA497AA}"/>
                </a:ext>
              </a:extLst>
            </p:cNvPr>
            <p:cNvSpPr/>
            <p:nvPr/>
          </p:nvSpPr>
          <p:spPr>
            <a:xfrm>
              <a:off x="338478" y="41180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7" name="직각 삼각형 66">
              <a:extLst>
                <a:ext uri="{FF2B5EF4-FFF2-40B4-BE49-F238E27FC236}">
                  <a16:creationId xmlns:a16="http://schemas.microsoft.com/office/drawing/2014/main" xmlns="" id="{B969FAB9-5C12-4AC4-B9C6-D2E3BBF2D95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8" name="직사각형 21">
            <a:extLst>
              <a:ext uri="{FF2B5EF4-FFF2-40B4-BE49-F238E27FC236}">
                <a16:creationId xmlns:a16="http://schemas.microsoft.com/office/drawing/2014/main" xmlns="" id="{8FC4EDC0-5D45-469B-9CA3-2038E4A81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53">
            <a:extLst>
              <a:ext uri="{FF2B5EF4-FFF2-40B4-BE49-F238E27FC236}">
                <a16:creationId xmlns:a16="http://schemas.microsoft.com/office/drawing/2014/main" xmlns="" id="{F32439B1-8394-40D7-A7DA-8E9B4AB6CFF7}"/>
              </a:ext>
            </a:extLst>
          </p:cNvPr>
          <p:cNvSpPr txBox="1"/>
          <p:nvPr/>
        </p:nvSpPr>
        <p:spPr>
          <a:xfrm flipH="1">
            <a:off x="317431" y="4372032"/>
            <a:ext cx="64508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늘어나므로 다섯째 배열에 사용될 모형은 넷째 배열에서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 늘어난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3669438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4688499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4419175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943570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순서도: 대체 처리 70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707680" y="1298220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순서도: 대체 처리 71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5438356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순서도: 대체 처리 72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962751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6735173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6465849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990244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539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92~93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3669438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4688499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4419175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943570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707680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5438356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962751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6735173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6465849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990244" y="1298220"/>
            <a:ext cx="439601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D176F09-FD55-4269-B4EF-E389126757E8}"/>
              </a:ext>
            </a:extLst>
          </p:cNvPr>
          <p:cNvSpPr txBox="1"/>
          <p:nvPr/>
        </p:nvSpPr>
        <p:spPr>
          <a:xfrm>
            <a:off x="1394177" y="1640123"/>
            <a:ext cx="54980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모형으로 만든 배열과 사용된 모형의 수를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보고물음에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답해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0498BED4-A247-4849-A0B4-61C3003CECDD}"/>
              </a:ext>
            </a:extLst>
          </p:cNvPr>
          <p:cNvSpPr/>
          <p:nvPr/>
        </p:nvSpPr>
        <p:spPr>
          <a:xfrm>
            <a:off x="107504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1210148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599273" y="1597151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8">
            <a:extLst>
              <a:ext uri="{FF2B5EF4-FFF2-40B4-BE49-F238E27FC236}">
                <a16:creationId xmlns:a16="http://schemas.microsoft.com/office/drawing/2014/main" xmlns="" id="{451FBCDE-0542-421B-86BF-047B28F0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0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0" name="표 6">
            <a:extLst>
              <a:ext uri="{FF2B5EF4-FFF2-40B4-BE49-F238E27FC236}">
                <a16:creationId xmlns:a16="http://schemas.microsoft.com/office/drawing/2014/main" xmlns="" id="{46FEE69B-6AD4-4B33-9A0D-82BFD8625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148557"/>
              </p:ext>
            </p:extLst>
          </p:nvPr>
        </p:nvGraphicFramePr>
        <p:xfrm>
          <a:off x="703454" y="4600265"/>
          <a:ext cx="5632742" cy="762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402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086335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086335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1086335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  <a:gridCol w="1086335">
                  <a:extLst>
                    <a:ext uri="{9D8B030D-6E8A-4147-A177-3AD203B41FA5}">
                      <a16:colId xmlns:a16="http://schemas.microsoft.com/office/drawing/2014/main" xmlns="" val="1219585363"/>
                    </a:ext>
                  </a:extLst>
                </a:gridCol>
              </a:tblGrid>
              <a:tr h="381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381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모형의 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DE8F2563-5557-4FC3-8837-049879FAFC5E}"/>
              </a:ext>
            </a:extLst>
          </p:cNvPr>
          <p:cNvGrpSpPr/>
          <p:nvPr/>
        </p:nvGrpSpPr>
        <p:grpSpPr>
          <a:xfrm>
            <a:off x="299321" y="2348880"/>
            <a:ext cx="6576935" cy="2054958"/>
            <a:chOff x="368970" y="2101838"/>
            <a:chExt cx="6576935" cy="2054958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xmlns="" id="{B770C38A-B843-4B18-A04E-B964B0D8B4B9}"/>
                </a:ext>
              </a:extLst>
            </p:cNvPr>
            <p:cNvGrpSpPr/>
            <p:nvPr/>
          </p:nvGrpSpPr>
          <p:grpSpPr>
            <a:xfrm>
              <a:off x="368970" y="2107549"/>
              <a:ext cx="6576935" cy="2049247"/>
              <a:chOff x="368970" y="2107549"/>
              <a:chExt cx="6576935" cy="2049247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xmlns="" id="{15AE2511-95BB-4032-9DBE-16F2368315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970" y="2142752"/>
                <a:ext cx="6576935" cy="2014044"/>
              </a:xfrm>
              <a:prstGeom prst="rect">
                <a:avLst/>
              </a:prstGeom>
            </p:spPr>
          </p:pic>
          <p:sp>
            <p:nvSpPr>
              <p:cNvPr id="74" name="사각형: 둥근 모서리 5">
                <a:extLst>
                  <a:ext uri="{FF2B5EF4-FFF2-40B4-BE49-F238E27FC236}">
                    <a16:creationId xmlns:a16="http://schemas.microsoft.com/office/drawing/2014/main" xmlns="" id="{7928EC5B-BB1A-4401-9306-0D675180C499}"/>
                  </a:ext>
                </a:extLst>
              </p:cNvPr>
              <p:cNvSpPr/>
              <p:nvPr/>
            </p:nvSpPr>
            <p:spPr>
              <a:xfrm>
                <a:off x="701741" y="2107549"/>
                <a:ext cx="378100" cy="277335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사각형: 둥근 모서리 29">
                <a:extLst>
                  <a:ext uri="{FF2B5EF4-FFF2-40B4-BE49-F238E27FC236}">
                    <a16:creationId xmlns:a16="http://schemas.microsoft.com/office/drawing/2014/main" xmlns="" id="{46EAB92C-222A-41BB-BD87-F291463749F0}"/>
                  </a:ext>
                </a:extLst>
              </p:cNvPr>
              <p:cNvSpPr/>
              <p:nvPr/>
            </p:nvSpPr>
            <p:spPr>
              <a:xfrm>
                <a:off x="2082631" y="2107549"/>
                <a:ext cx="378100" cy="277335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사각형: 둥근 모서리 30">
                <a:extLst>
                  <a:ext uri="{FF2B5EF4-FFF2-40B4-BE49-F238E27FC236}">
                    <a16:creationId xmlns:a16="http://schemas.microsoft.com/office/drawing/2014/main" xmlns="" id="{EC8748A2-2E73-4CAC-8C0B-76555B2BA1C9}"/>
                  </a:ext>
                </a:extLst>
              </p:cNvPr>
              <p:cNvSpPr/>
              <p:nvPr/>
            </p:nvSpPr>
            <p:spPr>
              <a:xfrm>
                <a:off x="3814655" y="2107549"/>
                <a:ext cx="378100" cy="277335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사각형: 둥근 모서리 31">
                <a:extLst>
                  <a:ext uri="{FF2B5EF4-FFF2-40B4-BE49-F238E27FC236}">
                    <a16:creationId xmlns:a16="http://schemas.microsoft.com/office/drawing/2014/main" xmlns="" id="{64D9CD64-83B9-4F6F-92C9-C9CAD77FF8EE}"/>
                  </a:ext>
                </a:extLst>
              </p:cNvPr>
              <p:cNvSpPr/>
              <p:nvPr/>
            </p:nvSpPr>
            <p:spPr>
              <a:xfrm>
                <a:off x="5728330" y="2107549"/>
                <a:ext cx="378100" cy="277335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사각형: 둥근 모서리 7">
              <a:extLst>
                <a:ext uri="{FF2B5EF4-FFF2-40B4-BE49-F238E27FC236}">
                  <a16:creationId xmlns:a16="http://schemas.microsoft.com/office/drawing/2014/main" xmlns="" id="{CBB0882B-4D95-4ABA-96DE-C0AB1BBD094A}"/>
                </a:ext>
              </a:extLst>
            </p:cNvPr>
            <p:cNvSpPr/>
            <p:nvPr/>
          </p:nvSpPr>
          <p:spPr>
            <a:xfrm>
              <a:off x="1295636" y="3140967"/>
              <a:ext cx="252028" cy="15381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사각형: 둥근 모서리 34">
              <a:extLst>
                <a:ext uri="{FF2B5EF4-FFF2-40B4-BE49-F238E27FC236}">
                  <a16:creationId xmlns:a16="http://schemas.microsoft.com/office/drawing/2014/main" xmlns="" id="{6FA42B7B-E0A0-4394-A794-DB71F38DE49F}"/>
                </a:ext>
              </a:extLst>
            </p:cNvPr>
            <p:cNvSpPr/>
            <p:nvPr/>
          </p:nvSpPr>
          <p:spPr>
            <a:xfrm>
              <a:off x="3073377" y="3140967"/>
              <a:ext cx="252028" cy="15381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47">
              <a:extLst>
                <a:ext uri="{FF2B5EF4-FFF2-40B4-BE49-F238E27FC236}">
                  <a16:creationId xmlns:a16="http://schemas.microsoft.com/office/drawing/2014/main" xmlns="" id="{17DC92EB-6987-44D8-872D-FF961EE8F52F}"/>
                </a:ext>
              </a:extLst>
            </p:cNvPr>
            <p:cNvSpPr/>
            <p:nvPr/>
          </p:nvSpPr>
          <p:spPr>
            <a:xfrm>
              <a:off x="4725104" y="3140967"/>
              <a:ext cx="252028" cy="15381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43">
              <a:extLst>
                <a:ext uri="{FF2B5EF4-FFF2-40B4-BE49-F238E27FC236}">
                  <a16:creationId xmlns:a16="http://schemas.microsoft.com/office/drawing/2014/main" xmlns="" id="{9D82B567-6AF6-49C5-81FD-F5767A5DD67A}"/>
                </a:ext>
              </a:extLst>
            </p:cNvPr>
            <p:cNvSpPr txBox="1"/>
            <p:nvPr/>
          </p:nvSpPr>
          <p:spPr>
            <a:xfrm>
              <a:off x="506208" y="2101839"/>
              <a:ext cx="697912" cy="3847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첫째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43">
              <a:extLst>
                <a:ext uri="{FF2B5EF4-FFF2-40B4-BE49-F238E27FC236}">
                  <a16:creationId xmlns:a16="http://schemas.microsoft.com/office/drawing/2014/main" xmlns="" id="{7C78A1AB-53A6-44C0-9B33-7744ACCC5618}"/>
                </a:ext>
              </a:extLst>
            </p:cNvPr>
            <p:cNvSpPr txBox="1"/>
            <p:nvPr/>
          </p:nvSpPr>
          <p:spPr>
            <a:xfrm>
              <a:off x="1922442" y="2101838"/>
              <a:ext cx="697912" cy="3847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둘째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43">
              <a:extLst>
                <a:ext uri="{FF2B5EF4-FFF2-40B4-BE49-F238E27FC236}">
                  <a16:creationId xmlns:a16="http://schemas.microsoft.com/office/drawing/2014/main" xmlns="" id="{E20A50FC-1444-44FC-B1C2-A091B0F70EF0}"/>
                </a:ext>
              </a:extLst>
            </p:cNvPr>
            <p:cNvSpPr txBox="1"/>
            <p:nvPr/>
          </p:nvSpPr>
          <p:spPr>
            <a:xfrm>
              <a:off x="3692916" y="2101839"/>
              <a:ext cx="697912" cy="3847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셋째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43">
              <a:extLst>
                <a:ext uri="{FF2B5EF4-FFF2-40B4-BE49-F238E27FC236}">
                  <a16:creationId xmlns:a16="http://schemas.microsoft.com/office/drawing/2014/main" xmlns="" id="{56A33190-F0BB-4F6F-8222-F07CAF788B0C}"/>
                </a:ext>
              </a:extLst>
            </p:cNvPr>
            <p:cNvSpPr txBox="1"/>
            <p:nvPr/>
          </p:nvSpPr>
          <p:spPr>
            <a:xfrm>
              <a:off x="5584216" y="2101839"/>
              <a:ext cx="697912" cy="3847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넷째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Picture 31">
              <a:extLst>
                <a:ext uri="{FF2B5EF4-FFF2-40B4-BE49-F238E27FC236}">
                  <a16:creationId xmlns:a16="http://schemas.microsoft.com/office/drawing/2014/main" xmlns="" id="{FC497606-1E9C-41CE-8206-8322823105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636" y="3069409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31">
              <a:extLst>
                <a:ext uri="{FF2B5EF4-FFF2-40B4-BE49-F238E27FC236}">
                  <a16:creationId xmlns:a16="http://schemas.microsoft.com/office/drawing/2014/main" xmlns="" id="{7A8FEB21-3717-413B-872B-C6FFECF29F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4713" y="3069409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31">
              <a:extLst>
                <a:ext uri="{FF2B5EF4-FFF2-40B4-BE49-F238E27FC236}">
                  <a16:creationId xmlns:a16="http://schemas.microsoft.com/office/drawing/2014/main" xmlns="" id="{2462CDFE-C7D3-41B3-86B9-7E29396CF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6904" y="3069409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C3D086F7-F569-42E5-8A28-46D6AF4B8223}"/>
              </a:ext>
            </a:extLst>
          </p:cNvPr>
          <p:cNvSpPr/>
          <p:nvPr/>
        </p:nvSpPr>
        <p:spPr>
          <a:xfrm>
            <a:off x="1203717" y="30551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843F709-EA07-4EA1-80F8-63DD88EB95FB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C3D086F7-F569-42E5-8A28-46D6AF4B8223}"/>
              </a:ext>
            </a:extLst>
          </p:cNvPr>
          <p:cNvSpPr/>
          <p:nvPr/>
        </p:nvSpPr>
        <p:spPr>
          <a:xfrm>
            <a:off x="151244" y="24904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255882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6_3_6.svg / 6_3_6_01.svg / 6_3_6_02.svg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30879EC3-2332-42E7-8108-A1D5E6B5BA73}"/>
              </a:ext>
            </a:extLst>
          </p:cNvPr>
          <p:cNvGrpSpPr/>
          <p:nvPr/>
        </p:nvGrpSpPr>
        <p:grpSpPr>
          <a:xfrm>
            <a:off x="873589" y="1630619"/>
            <a:ext cx="352425" cy="371475"/>
            <a:chOff x="654001" y="4905164"/>
            <a:chExt cx="352425" cy="371475"/>
          </a:xfrm>
        </p:grpSpPr>
        <p:pic>
          <p:nvPicPr>
            <p:cNvPr id="87" name="Picture 2">
              <a:extLst>
                <a:ext uri="{FF2B5EF4-FFF2-40B4-BE49-F238E27FC236}">
                  <a16:creationId xmlns:a16="http://schemas.microsoft.com/office/drawing/2014/main" xmlns="" id="{0BF8703F-6A02-4D86-9203-EA0332924A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D2396812-BCD7-4FE9-A42B-6DF2F63EC05A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622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8">
            <a:extLst>
              <a:ext uri="{FF2B5EF4-FFF2-40B4-BE49-F238E27FC236}">
                <a16:creationId xmlns:a16="http://schemas.microsoft.com/office/drawing/2014/main" xmlns="" id="{451FBCDE-0542-421B-86BF-047B28F0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92~93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도형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도형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735F9884-5D43-48E6-BBF1-334AF051E871}"/>
              </a:ext>
            </a:extLst>
          </p:cNvPr>
          <p:cNvSpPr txBox="1"/>
          <p:nvPr/>
        </p:nvSpPr>
        <p:spPr>
          <a:xfrm>
            <a:off x="644499" y="1604119"/>
            <a:ext cx="61597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둘째와 넷째에 알맞은 모양을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ACA7CA0-2EF2-4C6C-AC25-161CBC6FF2EA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595183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6_3_6.svg / 6_3_6_01.svg / 6_3_6_02.svg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순서도: 대체 처리 63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3669438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4688499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4419175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943570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707680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5438356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순서도: 대체 처리 69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962751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순서도: 대체 처리 70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6735173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순서도: 대체 처리 71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6465849" y="1298220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990244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5" name="표 6">
            <a:extLst>
              <a:ext uri="{FF2B5EF4-FFF2-40B4-BE49-F238E27FC236}">
                <a16:creationId xmlns:a16="http://schemas.microsoft.com/office/drawing/2014/main" xmlns="" id="{00DBD007-D06C-4C27-ADCA-2AF81578A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346168"/>
              </p:ext>
            </p:extLst>
          </p:nvPr>
        </p:nvGraphicFramePr>
        <p:xfrm>
          <a:off x="703454" y="4178812"/>
          <a:ext cx="5632742" cy="762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402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086335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086335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1086335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  <a:gridCol w="1086335">
                  <a:extLst>
                    <a:ext uri="{9D8B030D-6E8A-4147-A177-3AD203B41FA5}">
                      <a16:colId xmlns:a16="http://schemas.microsoft.com/office/drawing/2014/main" xmlns="" val="1219585363"/>
                    </a:ext>
                  </a:extLst>
                </a:gridCol>
              </a:tblGrid>
              <a:tr h="381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381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모형의 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1834EF86-5F9E-4DC7-93A4-2A94AF62188C}"/>
              </a:ext>
            </a:extLst>
          </p:cNvPr>
          <p:cNvGrpSpPr/>
          <p:nvPr/>
        </p:nvGrpSpPr>
        <p:grpSpPr>
          <a:xfrm>
            <a:off x="299321" y="2024844"/>
            <a:ext cx="6576935" cy="2054958"/>
            <a:chOff x="368970" y="2101838"/>
            <a:chExt cx="6576935" cy="2054958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xmlns="" id="{A76EEC44-BD02-4409-8C53-018CCCA680B6}"/>
                </a:ext>
              </a:extLst>
            </p:cNvPr>
            <p:cNvGrpSpPr/>
            <p:nvPr/>
          </p:nvGrpSpPr>
          <p:grpSpPr>
            <a:xfrm>
              <a:off x="368970" y="2107549"/>
              <a:ext cx="6576935" cy="2049247"/>
              <a:chOff x="368970" y="2107549"/>
              <a:chExt cx="6576935" cy="2049247"/>
            </a:xfrm>
          </p:grpSpPr>
          <p:pic>
            <p:nvPicPr>
              <p:cNvPr id="88" name="그림 87">
                <a:extLst>
                  <a:ext uri="{FF2B5EF4-FFF2-40B4-BE49-F238E27FC236}">
                    <a16:creationId xmlns:a16="http://schemas.microsoft.com/office/drawing/2014/main" xmlns="" id="{F20BB608-EF9D-44B7-A413-65F7F149C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970" y="2142752"/>
                <a:ext cx="6576935" cy="2014044"/>
              </a:xfrm>
              <a:prstGeom prst="rect">
                <a:avLst/>
              </a:prstGeom>
            </p:spPr>
          </p:pic>
          <p:sp>
            <p:nvSpPr>
              <p:cNvPr id="89" name="사각형: 둥근 모서리 70">
                <a:extLst>
                  <a:ext uri="{FF2B5EF4-FFF2-40B4-BE49-F238E27FC236}">
                    <a16:creationId xmlns:a16="http://schemas.microsoft.com/office/drawing/2014/main" xmlns="" id="{253489A8-EC39-41CD-A058-B241D2FFB717}"/>
                  </a:ext>
                </a:extLst>
              </p:cNvPr>
              <p:cNvSpPr/>
              <p:nvPr/>
            </p:nvSpPr>
            <p:spPr>
              <a:xfrm>
                <a:off x="701741" y="2107549"/>
                <a:ext cx="378100" cy="277335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xmlns="" id="{999241AA-E445-4DC1-861A-A52005949F2E}"/>
                  </a:ext>
                </a:extLst>
              </p:cNvPr>
              <p:cNvSpPr/>
              <p:nvPr/>
            </p:nvSpPr>
            <p:spPr>
              <a:xfrm>
                <a:off x="2082631" y="2107549"/>
                <a:ext cx="378100" cy="277335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xmlns="" id="{5A47D60B-EB54-4880-A493-CC760291A247}"/>
                  </a:ext>
                </a:extLst>
              </p:cNvPr>
              <p:cNvSpPr/>
              <p:nvPr/>
            </p:nvSpPr>
            <p:spPr>
              <a:xfrm>
                <a:off x="3814655" y="2107549"/>
                <a:ext cx="378100" cy="277335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xmlns="" id="{C2402E7F-B8D4-4E43-B917-EB7B49C71C2E}"/>
                  </a:ext>
                </a:extLst>
              </p:cNvPr>
              <p:cNvSpPr/>
              <p:nvPr/>
            </p:nvSpPr>
            <p:spPr>
              <a:xfrm>
                <a:off x="5728330" y="2107549"/>
                <a:ext cx="378100" cy="277335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8" name="사각형: 둥근 모서리 53">
              <a:extLst>
                <a:ext uri="{FF2B5EF4-FFF2-40B4-BE49-F238E27FC236}">
                  <a16:creationId xmlns:a16="http://schemas.microsoft.com/office/drawing/2014/main" xmlns="" id="{5B063573-C27D-4202-AD34-164CD169C0F4}"/>
                </a:ext>
              </a:extLst>
            </p:cNvPr>
            <p:cNvSpPr/>
            <p:nvPr/>
          </p:nvSpPr>
          <p:spPr>
            <a:xfrm>
              <a:off x="1295636" y="3140967"/>
              <a:ext cx="252028" cy="15381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사각형: 둥근 모서리 55">
              <a:extLst>
                <a:ext uri="{FF2B5EF4-FFF2-40B4-BE49-F238E27FC236}">
                  <a16:creationId xmlns:a16="http://schemas.microsoft.com/office/drawing/2014/main" xmlns="" id="{226E529E-72C2-4A25-BABD-0D6E5435E6CC}"/>
                </a:ext>
              </a:extLst>
            </p:cNvPr>
            <p:cNvSpPr/>
            <p:nvPr/>
          </p:nvSpPr>
          <p:spPr>
            <a:xfrm>
              <a:off x="3073377" y="3140967"/>
              <a:ext cx="252028" cy="15381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사각형: 둥근 모서리 56">
              <a:extLst>
                <a:ext uri="{FF2B5EF4-FFF2-40B4-BE49-F238E27FC236}">
                  <a16:creationId xmlns:a16="http://schemas.microsoft.com/office/drawing/2014/main" xmlns="" id="{B526961D-C052-4A0A-B24E-47D65E1B1500}"/>
                </a:ext>
              </a:extLst>
            </p:cNvPr>
            <p:cNvSpPr/>
            <p:nvPr/>
          </p:nvSpPr>
          <p:spPr>
            <a:xfrm>
              <a:off x="4725104" y="3140967"/>
              <a:ext cx="252028" cy="15381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43">
              <a:extLst>
                <a:ext uri="{FF2B5EF4-FFF2-40B4-BE49-F238E27FC236}">
                  <a16:creationId xmlns:a16="http://schemas.microsoft.com/office/drawing/2014/main" xmlns="" id="{120D9301-EB70-4645-A399-F22543F7C5E3}"/>
                </a:ext>
              </a:extLst>
            </p:cNvPr>
            <p:cNvSpPr txBox="1"/>
            <p:nvPr/>
          </p:nvSpPr>
          <p:spPr>
            <a:xfrm>
              <a:off x="506208" y="2101839"/>
              <a:ext cx="697912" cy="3847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첫째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43">
              <a:extLst>
                <a:ext uri="{FF2B5EF4-FFF2-40B4-BE49-F238E27FC236}">
                  <a16:creationId xmlns:a16="http://schemas.microsoft.com/office/drawing/2014/main" xmlns="" id="{E1D5CD4E-58EC-4A32-A8BE-20B42EEC4245}"/>
                </a:ext>
              </a:extLst>
            </p:cNvPr>
            <p:cNvSpPr txBox="1"/>
            <p:nvPr/>
          </p:nvSpPr>
          <p:spPr>
            <a:xfrm>
              <a:off x="1922442" y="2101838"/>
              <a:ext cx="697912" cy="3847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둘째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43">
              <a:extLst>
                <a:ext uri="{FF2B5EF4-FFF2-40B4-BE49-F238E27FC236}">
                  <a16:creationId xmlns:a16="http://schemas.microsoft.com/office/drawing/2014/main" xmlns="" id="{2A160267-69C5-427C-BA8F-068E3E4C34F0}"/>
                </a:ext>
              </a:extLst>
            </p:cNvPr>
            <p:cNvSpPr txBox="1"/>
            <p:nvPr/>
          </p:nvSpPr>
          <p:spPr>
            <a:xfrm>
              <a:off x="3692916" y="2101839"/>
              <a:ext cx="697912" cy="3847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셋째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43">
              <a:extLst>
                <a:ext uri="{FF2B5EF4-FFF2-40B4-BE49-F238E27FC236}">
                  <a16:creationId xmlns:a16="http://schemas.microsoft.com/office/drawing/2014/main" xmlns="" id="{30029DA0-37BD-490B-A9F6-4B7D24FAA65E}"/>
                </a:ext>
              </a:extLst>
            </p:cNvPr>
            <p:cNvSpPr txBox="1"/>
            <p:nvPr/>
          </p:nvSpPr>
          <p:spPr>
            <a:xfrm>
              <a:off x="5584216" y="2101839"/>
              <a:ext cx="697912" cy="3847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넷째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Picture 31">
              <a:extLst>
                <a:ext uri="{FF2B5EF4-FFF2-40B4-BE49-F238E27FC236}">
                  <a16:creationId xmlns:a16="http://schemas.microsoft.com/office/drawing/2014/main" xmlns="" id="{47B8A017-90A8-4B76-9709-6D93E6B561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636" y="3069409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31">
              <a:extLst>
                <a:ext uri="{FF2B5EF4-FFF2-40B4-BE49-F238E27FC236}">
                  <a16:creationId xmlns:a16="http://schemas.microsoft.com/office/drawing/2014/main" xmlns="" id="{864FC868-74FF-41B4-AC5A-C182A736A5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4713" y="3069409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31">
              <a:extLst>
                <a:ext uri="{FF2B5EF4-FFF2-40B4-BE49-F238E27FC236}">
                  <a16:creationId xmlns:a16="http://schemas.microsoft.com/office/drawing/2014/main" xmlns="" id="{3D9CCCAA-A2BC-4E94-87DC-FA17DED4A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6904" y="3069409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BFD7BBF6-A86B-4F31-A715-31438BFD5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6278" y="2458737"/>
            <a:ext cx="1138299" cy="1387108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256461B2-C8B0-4A92-944B-6C6D19BD16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0514" y="2429293"/>
            <a:ext cx="1573714" cy="1387108"/>
          </a:xfrm>
          <a:prstGeom prst="rect">
            <a:avLst/>
          </a:prstGeom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841" y="2819880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772" y="2885381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BACA7CA0-2EF2-4C6C-AC25-161CBC6FF2EA}"/>
              </a:ext>
            </a:extLst>
          </p:cNvPr>
          <p:cNvSpPr/>
          <p:nvPr/>
        </p:nvSpPr>
        <p:spPr>
          <a:xfrm>
            <a:off x="2624358" y="31408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BACA7CA0-2EF2-4C6C-AC25-161CBC6FF2EA}"/>
              </a:ext>
            </a:extLst>
          </p:cNvPr>
          <p:cNvSpPr/>
          <p:nvPr/>
        </p:nvSpPr>
        <p:spPr>
          <a:xfrm>
            <a:off x="6637311" y="31095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362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6">
            <a:extLst>
              <a:ext uri="{FF2B5EF4-FFF2-40B4-BE49-F238E27FC236}">
                <a16:creationId xmlns:a16="http://schemas.microsoft.com/office/drawing/2014/main" xmlns="" id="{00DBD007-D06C-4C27-ADCA-2AF81578A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739682"/>
              </p:ext>
            </p:extLst>
          </p:nvPr>
        </p:nvGraphicFramePr>
        <p:xfrm>
          <a:off x="703454" y="4178812"/>
          <a:ext cx="5632742" cy="762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402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086335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086335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1086335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  <a:gridCol w="1086335">
                  <a:extLst>
                    <a:ext uri="{9D8B030D-6E8A-4147-A177-3AD203B41FA5}">
                      <a16:colId xmlns:a16="http://schemas.microsoft.com/office/drawing/2014/main" xmlns="" val="1219585363"/>
                    </a:ext>
                  </a:extLst>
                </a:gridCol>
              </a:tblGrid>
              <a:tr h="381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381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모형의 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1834EF86-5F9E-4DC7-93A4-2A94AF62188C}"/>
              </a:ext>
            </a:extLst>
          </p:cNvPr>
          <p:cNvGrpSpPr/>
          <p:nvPr/>
        </p:nvGrpSpPr>
        <p:grpSpPr>
          <a:xfrm>
            <a:off x="299321" y="2024844"/>
            <a:ext cx="6576935" cy="2054958"/>
            <a:chOff x="368970" y="2101838"/>
            <a:chExt cx="6576935" cy="2054958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A76EEC44-BD02-4409-8C53-018CCCA680B6}"/>
                </a:ext>
              </a:extLst>
            </p:cNvPr>
            <p:cNvGrpSpPr/>
            <p:nvPr/>
          </p:nvGrpSpPr>
          <p:grpSpPr>
            <a:xfrm>
              <a:off x="368970" y="2107549"/>
              <a:ext cx="6576935" cy="2049247"/>
              <a:chOff x="368970" y="2107549"/>
              <a:chExt cx="6576935" cy="2049247"/>
            </a:xfrm>
          </p:grpSpPr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xmlns="" id="{F20BB608-EF9D-44B7-A413-65F7F149C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8970" y="2142752"/>
                <a:ext cx="6576935" cy="2014044"/>
              </a:xfrm>
              <a:prstGeom prst="rect">
                <a:avLst/>
              </a:prstGeom>
            </p:spPr>
          </p:pic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xmlns="" id="{253489A8-EC39-41CD-A058-B241D2FFB717}"/>
                  </a:ext>
                </a:extLst>
              </p:cNvPr>
              <p:cNvSpPr/>
              <p:nvPr/>
            </p:nvSpPr>
            <p:spPr>
              <a:xfrm>
                <a:off x="701741" y="2107549"/>
                <a:ext cx="378100" cy="277335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xmlns="" id="{999241AA-E445-4DC1-861A-A52005949F2E}"/>
                  </a:ext>
                </a:extLst>
              </p:cNvPr>
              <p:cNvSpPr/>
              <p:nvPr/>
            </p:nvSpPr>
            <p:spPr>
              <a:xfrm>
                <a:off x="2082631" y="2107549"/>
                <a:ext cx="378100" cy="277335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xmlns="" id="{5A47D60B-EB54-4880-A493-CC760291A247}"/>
                  </a:ext>
                </a:extLst>
              </p:cNvPr>
              <p:cNvSpPr/>
              <p:nvPr/>
            </p:nvSpPr>
            <p:spPr>
              <a:xfrm>
                <a:off x="3814655" y="2107549"/>
                <a:ext cx="378100" cy="277335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xmlns="" id="{C2402E7F-B8D4-4E43-B917-EB7B49C71C2E}"/>
                  </a:ext>
                </a:extLst>
              </p:cNvPr>
              <p:cNvSpPr/>
              <p:nvPr/>
            </p:nvSpPr>
            <p:spPr>
              <a:xfrm>
                <a:off x="5728330" y="2107549"/>
                <a:ext cx="378100" cy="277335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xmlns="" id="{5B063573-C27D-4202-AD34-164CD169C0F4}"/>
                </a:ext>
              </a:extLst>
            </p:cNvPr>
            <p:cNvSpPr/>
            <p:nvPr/>
          </p:nvSpPr>
          <p:spPr>
            <a:xfrm>
              <a:off x="1295636" y="3140967"/>
              <a:ext cx="252028" cy="15381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xmlns="" id="{226E529E-72C2-4A25-BABD-0D6E5435E6CC}"/>
                </a:ext>
              </a:extLst>
            </p:cNvPr>
            <p:cNvSpPr/>
            <p:nvPr/>
          </p:nvSpPr>
          <p:spPr>
            <a:xfrm>
              <a:off x="3073377" y="3140967"/>
              <a:ext cx="252028" cy="15381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xmlns="" id="{B526961D-C052-4A0A-B24E-47D65E1B1500}"/>
                </a:ext>
              </a:extLst>
            </p:cNvPr>
            <p:cNvSpPr/>
            <p:nvPr/>
          </p:nvSpPr>
          <p:spPr>
            <a:xfrm>
              <a:off x="4725104" y="3140967"/>
              <a:ext cx="252028" cy="15381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43">
              <a:extLst>
                <a:ext uri="{FF2B5EF4-FFF2-40B4-BE49-F238E27FC236}">
                  <a16:creationId xmlns:a16="http://schemas.microsoft.com/office/drawing/2014/main" xmlns="" id="{120D9301-EB70-4645-A399-F22543F7C5E3}"/>
                </a:ext>
              </a:extLst>
            </p:cNvPr>
            <p:cNvSpPr txBox="1"/>
            <p:nvPr/>
          </p:nvSpPr>
          <p:spPr>
            <a:xfrm>
              <a:off x="506208" y="2101839"/>
              <a:ext cx="697912" cy="3847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첫째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43">
              <a:extLst>
                <a:ext uri="{FF2B5EF4-FFF2-40B4-BE49-F238E27FC236}">
                  <a16:creationId xmlns:a16="http://schemas.microsoft.com/office/drawing/2014/main" xmlns="" id="{E1D5CD4E-58EC-4A32-A8BE-20B42EEC4245}"/>
                </a:ext>
              </a:extLst>
            </p:cNvPr>
            <p:cNvSpPr txBox="1"/>
            <p:nvPr/>
          </p:nvSpPr>
          <p:spPr>
            <a:xfrm>
              <a:off x="1922442" y="2101838"/>
              <a:ext cx="697912" cy="3847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둘째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43">
              <a:extLst>
                <a:ext uri="{FF2B5EF4-FFF2-40B4-BE49-F238E27FC236}">
                  <a16:creationId xmlns:a16="http://schemas.microsoft.com/office/drawing/2014/main" xmlns="" id="{2A160267-69C5-427C-BA8F-068E3E4C34F0}"/>
                </a:ext>
              </a:extLst>
            </p:cNvPr>
            <p:cNvSpPr txBox="1"/>
            <p:nvPr/>
          </p:nvSpPr>
          <p:spPr>
            <a:xfrm>
              <a:off x="3692916" y="2101839"/>
              <a:ext cx="697912" cy="3847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셋째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43">
              <a:extLst>
                <a:ext uri="{FF2B5EF4-FFF2-40B4-BE49-F238E27FC236}">
                  <a16:creationId xmlns:a16="http://schemas.microsoft.com/office/drawing/2014/main" xmlns="" id="{30029DA0-37BD-490B-A9F6-4B7D24FAA65E}"/>
                </a:ext>
              </a:extLst>
            </p:cNvPr>
            <p:cNvSpPr txBox="1"/>
            <p:nvPr/>
          </p:nvSpPr>
          <p:spPr>
            <a:xfrm>
              <a:off x="5584216" y="2101839"/>
              <a:ext cx="697912" cy="3847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넷째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Picture 31">
              <a:extLst>
                <a:ext uri="{FF2B5EF4-FFF2-40B4-BE49-F238E27FC236}">
                  <a16:creationId xmlns:a16="http://schemas.microsoft.com/office/drawing/2014/main" xmlns="" id="{47B8A017-90A8-4B76-9709-6D93E6B561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636" y="3069409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31">
              <a:extLst>
                <a:ext uri="{FF2B5EF4-FFF2-40B4-BE49-F238E27FC236}">
                  <a16:creationId xmlns:a16="http://schemas.microsoft.com/office/drawing/2014/main" xmlns="" id="{864FC868-74FF-41B4-AC5A-C182A736A5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4713" y="3069409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31">
              <a:extLst>
                <a:ext uri="{FF2B5EF4-FFF2-40B4-BE49-F238E27FC236}">
                  <a16:creationId xmlns:a16="http://schemas.microsoft.com/office/drawing/2014/main" xmlns="" id="{3D9CCCAA-A2BC-4E94-87DC-FA17DED4A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6904" y="3069409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BFD7BBF6-A86B-4F31-A715-31438BFD5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278" y="2458737"/>
            <a:ext cx="1138299" cy="1387108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256461B2-C8B0-4A92-944B-6C6D19BD1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0514" y="2429293"/>
            <a:ext cx="1573714" cy="1387108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30879EC3-2332-42E7-8108-A1D5E6B5BA73}"/>
              </a:ext>
            </a:extLst>
          </p:cNvPr>
          <p:cNvGrpSpPr/>
          <p:nvPr/>
        </p:nvGrpSpPr>
        <p:grpSpPr>
          <a:xfrm>
            <a:off x="329875" y="1610741"/>
            <a:ext cx="352425" cy="371475"/>
            <a:chOff x="654001" y="4905164"/>
            <a:chExt cx="352425" cy="371475"/>
          </a:xfrm>
        </p:grpSpPr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xmlns="" id="{0BF8703F-6A02-4D86-9203-EA0332924A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D2396812-BCD7-4FE9-A42B-6DF2F63EC05A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92~93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735F9884-5D43-48E6-BBF1-334AF051E871}"/>
              </a:ext>
            </a:extLst>
          </p:cNvPr>
          <p:cNvSpPr txBox="1"/>
          <p:nvPr/>
        </p:nvSpPr>
        <p:spPr>
          <a:xfrm>
            <a:off x="644499" y="1604119"/>
            <a:ext cx="61597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다섯째 배열에 사용될 모형은 모두 몇 개인가요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5E4549CE-9D97-4188-82E7-4D2BCA7AD490}"/>
              </a:ext>
            </a:extLst>
          </p:cNvPr>
          <p:cNvSpPr/>
          <p:nvPr/>
        </p:nvSpPr>
        <p:spPr bwMode="auto">
          <a:xfrm>
            <a:off x="3077803" y="5084091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23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E64FB3D2-BB01-4CE9-B053-27E77B40C3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3701" y="4941168"/>
            <a:ext cx="360000" cy="355000"/>
          </a:xfrm>
          <a:prstGeom prst="rect">
            <a:avLst/>
          </a:prstGeom>
        </p:spPr>
      </p:pic>
      <p:sp>
        <p:nvSpPr>
          <p:cNvPr id="72" name="순서도: 대체 처리 71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3669438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순서도: 대체 처리 72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4688499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순서도: 대체 처리 73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4419175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943570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707680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5438356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962751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6735173" y="1298220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6465849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990244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>
            <a:extLst>
              <a:ext uri="{FF2B5EF4-FFF2-40B4-BE49-F238E27FC236}">
                <a16:creationId xmlns:a16="http://schemas.microsoft.com/office/drawing/2014/main" xmlns="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19E6DA4D-BAF3-4405-B16C-A07441DA7EFC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9E08DD6B-D6FE-442A-BA67-16E4C22A683D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4BBB9D1E-2063-429B-B25B-09288B553DF2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862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6">
            <a:extLst>
              <a:ext uri="{FF2B5EF4-FFF2-40B4-BE49-F238E27FC236}">
                <a16:creationId xmlns:a16="http://schemas.microsoft.com/office/drawing/2014/main" xmlns="" id="{00DBD007-D06C-4C27-ADCA-2AF81578A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644560"/>
              </p:ext>
            </p:extLst>
          </p:nvPr>
        </p:nvGraphicFramePr>
        <p:xfrm>
          <a:off x="703454" y="4178812"/>
          <a:ext cx="5632742" cy="762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402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086335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086335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1086335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  <a:gridCol w="1086335">
                  <a:extLst>
                    <a:ext uri="{9D8B030D-6E8A-4147-A177-3AD203B41FA5}">
                      <a16:colId xmlns:a16="http://schemas.microsoft.com/office/drawing/2014/main" xmlns="" val="1219585363"/>
                    </a:ext>
                  </a:extLst>
                </a:gridCol>
              </a:tblGrid>
              <a:tr h="381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381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모형의 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1834EF86-5F9E-4DC7-93A4-2A94AF62188C}"/>
              </a:ext>
            </a:extLst>
          </p:cNvPr>
          <p:cNvGrpSpPr/>
          <p:nvPr/>
        </p:nvGrpSpPr>
        <p:grpSpPr>
          <a:xfrm>
            <a:off x="299321" y="2024844"/>
            <a:ext cx="6576935" cy="2054958"/>
            <a:chOff x="368970" y="2101838"/>
            <a:chExt cx="6576935" cy="2054958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xmlns="" id="{A76EEC44-BD02-4409-8C53-018CCCA680B6}"/>
                </a:ext>
              </a:extLst>
            </p:cNvPr>
            <p:cNvGrpSpPr/>
            <p:nvPr/>
          </p:nvGrpSpPr>
          <p:grpSpPr>
            <a:xfrm>
              <a:off x="368970" y="2107549"/>
              <a:ext cx="6576935" cy="2049247"/>
              <a:chOff x="368970" y="2107549"/>
              <a:chExt cx="6576935" cy="2049247"/>
            </a:xfrm>
          </p:grpSpPr>
          <p:pic>
            <p:nvPicPr>
              <p:cNvPr id="109" name="그림 108">
                <a:extLst>
                  <a:ext uri="{FF2B5EF4-FFF2-40B4-BE49-F238E27FC236}">
                    <a16:creationId xmlns:a16="http://schemas.microsoft.com/office/drawing/2014/main" xmlns="" id="{F20BB608-EF9D-44B7-A413-65F7F149C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8970" y="2142752"/>
                <a:ext cx="6576935" cy="2014044"/>
              </a:xfrm>
              <a:prstGeom prst="rect">
                <a:avLst/>
              </a:prstGeom>
            </p:spPr>
          </p:pic>
          <p:sp>
            <p:nvSpPr>
              <p:cNvPr id="110" name="사각형: 둥근 모서리 70">
                <a:extLst>
                  <a:ext uri="{FF2B5EF4-FFF2-40B4-BE49-F238E27FC236}">
                    <a16:creationId xmlns:a16="http://schemas.microsoft.com/office/drawing/2014/main" xmlns="" id="{253489A8-EC39-41CD-A058-B241D2FFB717}"/>
                  </a:ext>
                </a:extLst>
              </p:cNvPr>
              <p:cNvSpPr/>
              <p:nvPr/>
            </p:nvSpPr>
            <p:spPr>
              <a:xfrm>
                <a:off x="701741" y="2107549"/>
                <a:ext cx="378100" cy="277335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사각형: 둥근 모서리 89">
                <a:extLst>
                  <a:ext uri="{FF2B5EF4-FFF2-40B4-BE49-F238E27FC236}">
                    <a16:creationId xmlns:a16="http://schemas.microsoft.com/office/drawing/2014/main" xmlns="" id="{999241AA-E445-4DC1-861A-A52005949F2E}"/>
                  </a:ext>
                </a:extLst>
              </p:cNvPr>
              <p:cNvSpPr/>
              <p:nvPr/>
            </p:nvSpPr>
            <p:spPr>
              <a:xfrm>
                <a:off x="2082631" y="2107549"/>
                <a:ext cx="378100" cy="277335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사각형: 둥근 모서리 91">
                <a:extLst>
                  <a:ext uri="{FF2B5EF4-FFF2-40B4-BE49-F238E27FC236}">
                    <a16:creationId xmlns:a16="http://schemas.microsoft.com/office/drawing/2014/main" xmlns="" id="{5A47D60B-EB54-4880-A493-CC760291A247}"/>
                  </a:ext>
                </a:extLst>
              </p:cNvPr>
              <p:cNvSpPr/>
              <p:nvPr/>
            </p:nvSpPr>
            <p:spPr>
              <a:xfrm>
                <a:off x="3814655" y="2107549"/>
                <a:ext cx="378100" cy="277335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사각형: 둥근 모서리 92">
                <a:extLst>
                  <a:ext uri="{FF2B5EF4-FFF2-40B4-BE49-F238E27FC236}">
                    <a16:creationId xmlns:a16="http://schemas.microsoft.com/office/drawing/2014/main" xmlns="" id="{C2402E7F-B8D4-4E43-B917-EB7B49C71C2E}"/>
                  </a:ext>
                </a:extLst>
              </p:cNvPr>
              <p:cNvSpPr/>
              <p:nvPr/>
            </p:nvSpPr>
            <p:spPr>
              <a:xfrm>
                <a:off x="5728330" y="2107549"/>
                <a:ext cx="378100" cy="277335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9" name="사각형: 둥근 모서리 53">
              <a:extLst>
                <a:ext uri="{FF2B5EF4-FFF2-40B4-BE49-F238E27FC236}">
                  <a16:creationId xmlns:a16="http://schemas.microsoft.com/office/drawing/2014/main" xmlns="" id="{5B063573-C27D-4202-AD34-164CD169C0F4}"/>
                </a:ext>
              </a:extLst>
            </p:cNvPr>
            <p:cNvSpPr/>
            <p:nvPr/>
          </p:nvSpPr>
          <p:spPr>
            <a:xfrm>
              <a:off x="1295636" y="3140967"/>
              <a:ext cx="252028" cy="15381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사각형: 둥근 모서리 55">
              <a:extLst>
                <a:ext uri="{FF2B5EF4-FFF2-40B4-BE49-F238E27FC236}">
                  <a16:creationId xmlns:a16="http://schemas.microsoft.com/office/drawing/2014/main" xmlns="" id="{226E529E-72C2-4A25-BABD-0D6E5435E6CC}"/>
                </a:ext>
              </a:extLst>
            </p:cNvPr>
            <p:cNvSpPr/>
            <p:nvPr/>
          </p:nvSpPr>
          <p:spPr>
            <a:xfrm>
              <a:off x="3073377" y="3140967"/>
              <a:ext cx="252028" cy="15381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사각형: 둥근 모서리 56">
              <a:extLst>
                <a:ext uri="{FF2B5EF4-FFF2-40B4-BE49-F238E27FC236}">
                  <a16:creationId xmlns:a16="http://schemas.microsoft.com/office/drawing/2014/main" xmlns="" id="{B526961D-C052-4A0A-B24E-47D65E1B1500}"/>
                </a:ext>
              </a:extLst>
            </p:cNvPr>
            <p:cNvSpPr/>
            <p:nvPr/>
          </p:nvSpPr>
          <p:spPr>
            <a:xfrm>
              <a:off x="4725104" y="3140967"/>
              <a:ext cx="252028" cy="15381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43">
              <a:extLst>
                <a:ext uri="{FF2B5EF4-FFF2-40B4-BE49-F238E27FC236}">
                  <a16:creationId xmlns:a16="http://schemas.microsoft.com/office/drawing/2014/main" xmlns="" id="{120D9301-EB70-4645-A399-F22543F7C5E3}"/>
                </a:ext>
              </a:extLst>
            </p:cNvPr>
            <p:cNvSpPr txBox="1"/>
            <p:nvPr/>
          </p:nvSpPr>
          <p:spPr>
            <a:xfrm>
              <a:off x="506208" y="2101839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첫째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TextBox 43">
              <a:extLst>
                <a:ext uri="{FF2B5EF4-FFF2-40B4-BE49-F238E27FC236}">
                  <a16:creationId xmlns:a16="http://schemas.microsoft.com/office/drawing/2014/main" xmlns="" id="{E1D5CD4E-58EC-4A32-A8BE-20B42EEC4245}"/>
                </a:ext>
              </a:extLst>
            </p:cNvPr>
            <p:cNvSpPr txBox="1"/>
            <p:nvPr/>
          </p:nvSpPr>
          <p:spPr>
            <a:xfrm>
              <a:off x="1922442" y="2101838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둘째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TextBox 43">
              <a:extLst>
                <a:ext uri="{FF2B5EF4-FFF2-40B4-BE49-F238E27FC236}">
                  <a16:creationId xmlns:a16="http://schemas.microsoft.com/office/drawing/2014/main" xmlns="" id="{2A160267-69C5-427C-BA8F-068E3E4C34F0}"/>
                </a:ext>
              </a:extLst>
            </p:cNvPr>
            <p:cNvSpPr txBox="1"/>
            <p:nvPr/>
          </p:nvSpPr>
          <p:spPr>
            <a:xfrm>
              <a:off x="3692916" y="2101839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셋째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TextBox 43">
              <a:extLst>
                <a:ext uri="{FF2B5EF4-FFF2-40B4-BE49-F238E27FC236}">
                  <a16:creationId xmlns:a16="http://schemas.microsoft.com/office/drawing/2014/main" xmlns="" id="{30029DA0-37BD-490B-A9F6-4B7D24FAA65E}"/>
                </a:ext>
              </a:extLst>
            </p:cNvPr>
            <p:cNvSpPr txBox="1"/>
            <p:nvPr/>
          </p:nvSpPr>
          <p:spPr>
            <a:xfrm>
              <a:off x="5584216" y="2101839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넷째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6" name="Picture 31">
              <a:extLst>
                <a:ext uri="{FF2B5EF4-FFF2-40B4-BE49-F238E27FC236}">
                  <a16:creationId xmlns:a16="http://schemas.microsoft.com/office/drawing/2014/main" xmlns="" id="{47B8A017-90A8-4B76-9709-6D93E6B561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636" y="3069409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31">
              <a:extLst>
                <a:ext uri="{FF2B5EF4-FFF2-40B4-BE49-F238E27FC236}">
                  <a16:creationId xmlns:a16="http://schemas.microsoft.com/office/drawing/2014/main" xmlns="" id="{864FC868-74FF-41B4-AC5A-C182A736A5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4713" y="3069409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31">
              <a:extLst>
                <a:ext uri="{FF2B5EF4-FFF2-40B4-BE49-F238E27FC236}">
                  <a16:creationId xmlns:a16="http://schemas.microsoft.com/office/drawing/2014/main" xmlns="" id="{3D9CCCAA-A2BC-4E94-87DC-FA17DED4A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6904" y="3069409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4" name="그림 113">
            <a:extLst>
              <a:ext uri="{FF2B5EF4-FFF2-40B4-BE49-F238E27FC236}">
                <a16:creationId xmlns:a16="http://schemas.microsoft.com/office/drawing/2014/main" xmlns="" id="{BFD7BBF6-A86B-4F31-A715-31438BFD5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278" y="2458737"/>
            <a:ext cx="1138299" cy="1387108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xmlns="" id="{256461B2-C8B0-4A92-944B-6C6D19BD1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0514" y="2429293"/>
            <a:ext cx="1573714" cy="138710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92~93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0370428C-67CF-404F-A9DC-44B68EF2A562}"/>
              </a:ext>
            </a:extLst>
          </p:cNvPr>
          <p:cNvGrpSpPr/>
          <p:nvPr/>
        </p:nvGrpSpPr>
        <p:grpSpPr>
          <a:xfrm>
            <a:off x="192745" y="4082076"/>
            <a:ext cx="6667165" cy="1155210"/>
            <a:chOff x="192745" y="4118080"/>
            <a:chExt cx="6667165" cy="115521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C9734D30-C037-4AC7-8B6A-EE1902C51C83}"/>
                </a:ext>
              </a:extLst>
            </p:cNvPr>
            <p:cNvSpPr/>
            <p:nvPr/>
          </p:nvSpPr>
          <p:spPr>
            <a:xfrm>
              <a:off x="192745" y="4280098"/>
              <a:ext cx="6667165" cy="8050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모서리가 둥근 직사각형 38">
              <a:extLst>
                <a:ext uri="{FF2B5EF4-FFF2-40B4-BE49-F238E27FC236}">
                  <a16:creationId xmlns:a16="http://schemas.microsoft.com/office/drawing/2014/main" xmlns="" id="{EEB99968-2304-4B20-816F-F97F197B57CF}"/>
                </a:ext>
              </a:extLst>
            </p:cNvPr>
            <p:cNvSpPr/>
            <p:nvPr/>
          </p:nvSpPr>
          <p:spPr>
            <a:xfrm>
              <a:off x="338478" y="41180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5" name="직각 삼각형 74">
              <a:extLst>
                <a:ext uri="{FF2B5EF4-FFF2-40B4-BE49-F238E27FC236}">
                  <a16:creationId xmlns:a16="http://schemas.microsoft.com/office/drawing/2014/main" xmlns="" id="{4F25C77F-6569-4B6A-BF2C-276752F6048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6" name="직사각형 21">
            <a:extLst>
              <a:ext uri="{FF2B5EF4-FFF2-40B4-BE49-F238E27FC236}">
                <a16:creationId xmlns:a16="http://schemas.microsoft.com/office/drawing/2014/main" xmlns="" id="{13335E16-CD18-4C66-8CED-391F084FF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53">
            <a:extLst>
              <a:ext uri="{FF2B5EF4-FFF2-40B4-BE49-F238E27FC236}">
                <a16:creationId xmlns:a16="http://schemas.microsoft.com/office/drawing/2014/main" xmlns="" id="{7FFBD025-063D-48DF-90F1-FB51050F7133}"/>
              </a:ext>
            </a:extLst>
          </p:cNvPr>
          <p:cNvSpPr txBox="1"/>
          <p:nvPr/>
        </p:nvSpPr>
        <p:spPr>
          <a:xfrm flipH="1">
            <a:off x="317431" y="4372032"/>
            <a:ext cx="64508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늘어나므로 다섯째 배열에 사용될 모형은 넷째 배열에서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 늘어난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순서도: 대체 처리 64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3669438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4688499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4419175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943570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707680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5438356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962751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6735173" y="1298220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6465849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순서도: 대체 처리 85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990244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xmlns="" id="{30879EC3-2332-42E7-8108-A1D5E6B5BA73}"/>
              </a:ext>
            </a:extLst>
          </p:cNvPr>
          <p:cNvGrpSpPr/>
          <p:nvPr/>
        </p:nvGrpSpPr>
        <p:grpSpPr>
          <a:xfrm>
            <a:off x="329875" y="1610741"/>
            <a:ext cx="352425" cy="371475"/>
            <a:chOff x="654001" y="4905164"/>
            <a:chExt cx="352425" cy="371475"/>
          </a:xfrm>
        </p:grpSpPr>
        <p:pic>
          <p:nvPicPr>
            <p:cNvPr id="117" name="Picture 2">
              <a:extLst>
                <a:ext uri="{FF2B5EF4-FFF2-40B4-BE49-F238E27FC236}">
                  <a16:creationId xmlns:a16="http://schemas.microsoft.com/office/drawing/2014/main" xmlns="" id="{0BF8703F-6A02-4D86-9203-EA0332924A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D2396812-BCD7-4FE9-A42B-6DF2F63EC05A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9" name="TextBox 43">
            <a:extLst>
              <a:ext uri="{FF2B5EF4-FFF2-40B4-BE49-F238E27FC236}">
                <a16:creationId xmlns:a16="http://schemas.microsoft.com/office/drawing/2014/main" xmlns="" id="{735F9884-5D43-48E6-BBF1-334AF051E871}"/>
              </a:ext>
            </a:extLst>
          </p:cNvPr>
          <p:cNvSpPr txBox="1"/>
          <p:nvPr/>
        </p:nvSpPr>
        <p:spPr>
          <a:xfrm>
            <a:off x="644499" y="1604119"/>
            <a:ext cx="61597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다섯째 배열에 사용될 모형은 모두 몇 개인가요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5E4549CE-9D97-4188-82E7-4D2BCA7AD490}"/>
              </a:ext>
            </a:extLst>
          </p:cNvPr>
          <p:cNvSpPr/>
          <p:nvPr/>
        </p:nvSpPr>
        <p:spPr bwMode="auto">
          <a:xfrm>
            <a:off x="3077803" y="5084091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23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30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411841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suhi_h_0401_06_0004.html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92~93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7AF31A87-E175-4925-A7B2-AF811C93C8BE}"/>
              </a:ext>
            </a:extLst>
          </p:cNvPr>
          <p:cNvGrpSpPr/>
          <p:nvPr/>
        </p:nvGrpSpPr>
        <p:grpSpPr>
          <a:xfrm>
            <a:off x="149049" y="2487286"/>
            <a:ext cx="6768365" cy="2249837"/>
            <a:chOff x="149049" y="2487286"/>
            <a:chExt cx="6768365" cy="224983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D6C0E7CE-95FA-4F8E-AF5E-C620D88AFC47}"/>
                </a:ext>
              </a:extLst>
            </p:cNvPr>
            <p:cNvGrpSpPr/>
            <p:nvPr/>
          </p:nvGrpSpPr>
          <p:grpSpPr>
            <a:xfrm>
              <a:off x="149049" y="2487286"/>
              <a:ext cx="6768365" cy="2249837"/>
              <a:chOff x="149049" y="2487286"/>
              <a:chExt cx="6768365" cy="2249837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xmlns="" id="{1710E651-8559-4106-93E4-15870E5FB5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049" y="2487286"/>
                <a:ext cx="6768365" cy="2249837"/>
              </a:xfrm>
              <a:prstGeom prst="rect">
                <a:avLst/>
              </a:prstGeom>
            </p:spPr>
          </p:pic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xmlns="" id="{3A45CCE8-F3CE-468E-A6C9-F9AEAA2D2275}"/>
                  </a:ext>
                </a:extLst>
              </p:cNvPr>
              <p:cNvSpPr/>
              <p:nvPr/>
            </p:nvSpPr>
            <p:spPr>
              <a:xfrm>
                <a:off x="323528" y="2672916"/>
                <a:ext cx="347925" cy="252028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xmlns="" id="{BC250067-B1BA-42B6-8FE8-9CBBFBCF8ADC}"/>
                  </a:ext>
                </a:extLst>
              </p:cNvPr>
              <p:cNvSpPr/>
              <p:nvPr/>
            </p:nvSpPr>
            <p:spPr>
              <a:xfrm>
                <a:off x="1553237" y="2672916"/>
                <a:ext cx="484417" cy="252028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xmlns="" id="{833342EA-116F-4911-B291-C941DD238980}"/>
                  </a:ext>
                </a:extLst>
              </p:cNvPr>
              <p:cNvSpPr/>
              <p:nvPr/>
            </p:nvSpPr>
            <p:spPr>
              <a:xfrm>
                <a:off x="3095836" y="2672916"/>
                <a:ext cx="347925" cy="252028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xmlns="" id="{2E27DF7C-25FD-4F3B-83F5-D52772599235}"/>
                  </a:ext>
                </a:extLst>
              </p:cNvPr>
              <p:cNvSpPr/>
              <p:nvPr/>
            </p:nvSpPr>
            <p:spPr>
              <a:xfrm>
                <a:off x="5517727" y="2672916"/>
                <a:ext cx="347925" cy="252028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43">
                <a:extLst>
                  <a:ext uri="{FF2B5EF4-FFF2-40B4-BE49-F238E27FC236}">
                    <a16:creationId xmlns:a16="http://schemas.microsoft.com/office/drawing/2014/main" xmlns="" id="{2E680234-44A7-4AE1-81E0-46A77F414F04}"/>
                  </a:ext>
                </a:extLst>
              </p:cNvPr>
              <p:cNvSpPr txBox="1"/>
              <p:nvPr/>
            </p:nvSpPr>
            <p:spPr>
              <a:xfrm>
                <a:off x="167298" y="2576227"/>
                <a:ext cx="697912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첫째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1" name="TextBox 43">
                <a:extLst>
                  <a:ext uri="{FF2B5EF4-FFF2-40B4-BE49-F238E27FC236}">
                    <a16:creationId xmlns:a16="http://schemas.microsoft.com/office/drawing/2014/main" xmlns="" id="{C9771AE3-4EDB-4168-B438-07EF98573676}"/>
                  </a:ext>
                </a:extLst>
              </p:cNvPr>
              <p:cNvSpPr txBox="1"/>
              <p:nvPr/>
            </p:nvSpPr>
            <p:spPr>
              <a:xfrm>
                <a:off x="1425816" y="2576226"/>
                <a:ext cx="697912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둘째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43">
                <a:extLst>
                  <a:ext uri="{FF2B5EF4-FFF2-40B4-BE49-F238E27FC236}">
                    <a16:creationId xmlns:a16="http://schemas.microsoft.com/office/drawing/2014/main" xmlns="" id="{62C1825A-7E36-4E69-B02F-252B1FDA44A5}"/>
                  </a:ext>
                </a:extLst>
              </p:cNvPr>
              <p:cNvSpPr txBox="1"/>
              <p:nvPr/>
            </p:nvSpPr>
            <p:spPr>
              <a:xfrm>
                <a:off x="2965943" y="2576227"/>
                <a:ext cx="697912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셋째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8" name="TextBox 43">
                <a:extLst>
                  <a:ext uri="{FF2B5EF4-FFF2-40B4-BE49-F238E27FC236}">
                    <a16:creationId xmlns:a16="http://schemas.microsoft.com/office/drawing/2014/main" xmlns="" id="{9AA85A1B-4F3C-4C84-A602-E337B2773A88}"/>
                  </a:ext>
                </a:extLst>
              </p:cNvPr>
              <p:cNvSpPr txBox="1"/>
              <p:nvPr/>
            </p:nvSpPr>
            <p:spPr>
              <a:xfrm>
                <a:off x="5342733" y="2612231"/>
                <a:ext cx="697912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넷째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C45D2590-6516-47CE-A2A9-74E9022634ED}"/>
                </a:ext>
              </a:extLst>
            </p:cNvPr>
            <p:cNvSpPr/>
            <p:nvPr/>
          </p:nvSpPr>
          <p:spPr>
            <a:xfrm>
              <a:off x="839911" y="3356992"/>
              <a:ext cx="419721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xmlns="" id="{6CED0120-D450-4587-BD5D-B784ABC87F56}"/>
                </a:ext>
              </a:extLst>
            </p:cNvPr>
            <p:cNvSpPr/>
            <p:nvPr/>
          </p:nvSpPr>
          <p:spPr>
            <a:xfrm>
              <a:off x="2226586" y="3356992"/>
              <a:ext cx="419721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xmlns="" id="{B7CA53C8-A912-4361-9491-26D5DCDF1D22}"/>
                </a:ext>
              </a:extLst>
            </p:cNvPr>
            <p:cNvSpPr/>
            <p:nvPr/>
          </p:nvSpPr>
          <p:spPr>
            <a:xfrm>
              <a:off x="3969238" y="3356992"/>
              <a:ext cx="419721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Picture 31">
              <a:extLst>
                <a:ext uri="{FF2B5EF4-FFF2-40B4-BE49-F238E27FC236}">
                  <a16:creationId xmlns:a16="http://schemas.microsoft.com/office/drawing/2014/main" xmlns="" id="{135BC6D2-2FC5-40C1-97BF-9D7549B00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25" y="3311185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1">
              <a:extLst>
                <a:ext uri="{FF2B5EF4-FFF2-40B4-BE49-F238E27FC236}">
                  <a16:creationId xmlns:a16="http://schemas.microsoft.com/office/drawing/2014/main" xmlns="" id="{F46179D3-7C40-444B-B5D2-0BBED715CF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1871" y="3311185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1">
              <a:extLst>
                <a:ext uri="{FF2B5EF4-FFF2-40B4-BE49-F238E27FC236}">
                  <a16:creationId xmlns:a16="http://schemas.microsoft.com/office/drawing/2014/main" xmlns="" id="{F5E314C8-558D-4043-A5E3-DF9A1D6DBD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9238" y="3311185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92~93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E593701E-9AB6-43B7-B911-CA72F08001FC}"/>
              </a:ext>
            </a:extLst>
          </p:cNvPr>
          <p:cNvSpPr txBox="1"/>
          <p:nvPr/>
        </p:nvSpPr>
        <p:spPr>
          <a:xfrm>
            <a:off x="644499" y="1604119"/>
            <a:ext cx="602650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모형으로 만든 배열에서 규칙을 찾아 넷째에 알맞은 모양을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4" name="Picture 12">
            <a:extLst>
              <a:ext uri="{FF2B5EF4-FFF2-40B4-BE49-F238E27FC236}">
                <a16:creationId xmlns:a16="http://schemas.microsoft.com/office/drawing/2014/main" xmlns="" id="{DC379B64-49B0-461B-A3AF-99D68BB2B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FA75B37B-C623-42EF-B2C3-4942EE4B5B6C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1ACEBE95-F9E7-43E1-B34F-E1CAF44792E1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03366C5-F285-4D75-91C3-C0E507E97C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3195" y="2924944"/>
            <a:ext cx="1491622" cy="1551724"/>
          </a:xfrm>
          <a:prstGeom prst="rect">
            <a:avLst/>
          </a:prstGeom>
        </p:spPr>
      </p:pic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31077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6_3_1.svg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6_3_1_answer.svg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1ACEBE95-F9E7-43E1-B34F-E1CAF44792E1}"/>
              </a:ext>
            </a:extLst>
          </p:cNvPr>
          <p:cNvSpPr/>
          <p:nvPr/>
        </p:nvSpPr>
        <p:spPr>
          <a:xfrm>
            <a:off x="851415" y="35956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3669438" y="1298220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4688499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4419175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943570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707680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5438356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962751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6735173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6465849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990244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14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7AF31A87-E175-4925-A7B2-AF811C93C8BE}"/>
              </a:ext>
            </a:extLst>
          </p:cNvPr>
          <p:cNvGrpSpPr/>
          <p:nvPr/>
        </p:nvGrpSpPr>
        <p:grpSpPr>
          <a:xfrm>
            <a:off x="149049" y="2487286"/>
            <a:ext cx="6768365" cy="2249837"/>
            <a:chOff x="149049" y="2487286"/>
            <a:chExt cx="6768365" cy="224983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D6C0E7CE-95FA-4F8E-AF5E-C620D88AFC47}"/>
                </a:ext>
              </a:extLst>
            </p:cNvPr>
            <p:cNvGrpSpPr/>
            <p:nvPr/>
          </p:nvGrpSpPr>
          <p:grpSpPr>
            <a:xfrm>
              <a:off x="149049" y="2487286"/>
              <a:ext cx="6768365" cy="2249837"/>
              <a:chOff x="149049" y="2487286"/>
              <a:chExt cx="6768365" cy="2249837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xmlns="" id="{1710E651-8559-4106-93E4-15870E5FB5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049" y="2487286"/>
                <a:ext cx="6768365" cy="2249837"/>
              </a:xfrm>
              <a:prstGeom prst="rect">
                <a:avLst/>
              </a:prstGeom>
            </p:spPr>
          </p:pic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xmlns="" id="{3A45CCE8-F3CE-468E-A6C9-F9AEAA2D2275}"/>
                  </a:ext>
                </a:extLst>
              </p:cNvPr>
              <p:cNvSpPr/>
              <p:nvPr/>
            </p:nvSpPr>
            <p:spPr>
              <a:xfrm>
                <a:off x="323528" y="2672916"/>
                <a:ext cx="347925" cy="252028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xmlns="" id="{BC250067-B1BA-42B6-8FE8-9CBBFBCF8ADC}"/>
                  </a:ext>
                </a:extLst>
              </p:cNvPr>
              <p:cNvSpPr/>
              <p:nvPr/>
            </p:nvSpPr>
            <p:spPr>
              <a:xfrm>
                <a:off x="1553237" y="2672916"/>
                <a:ext cx="397759" cy="252028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xmlns="" id="{833342EA-116F-4911-B291-C941DD238980}"/>
                  </a:ext>
                </a:extLst>
              </p:cNvPr>
              <p:cNvSpPr/>
              <p:nvPr/>
            </p:nvSpPr>
            <p:spPr>
              <a:xfrm>
                <a:off x="3095836" y="2672916"/>
                <a:ext cx="347925" cy="252028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xmlns="" id="{2E27DF7C-25FD-4F3B-83F5-D52772599235}"/>
                  </a:ext>
                </a:extLst>
              </p:cNvPr>
              <p:cNvSpPr/>
              <p:nvPr/>
            </p:nvSpPr>
            <p:spPr>
              <a:xfrm>
                <a:off x="5517727" y="2672916"/>
                <a:ext cx="347925" cy="252028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43">
                <a:extLst>
                  <a:ext uri="{FF2B5EF4-FFF2-40B4-BE49-F238E27FC236}">
                    <a16:creationId xmlns:a16="http://schemas.microsoft.com/office/drawing/2014/main" xmlns="" id="{2E680234-44A7-4AE1-81E0-46A77F414F04}"/>
                  </a:ext>
                </a:extLst>
              </p:cNvPr>
              <p:cNvSpPr txBox="1"/>
              <p:nvPr/>
            </p:nvSpPr>
            <p:spPr>
              <a:xfrm>
                <a:off x="167298" y="2576227"/>
                <a:ext cx="69791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첫째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1" name="TextBox 43">
                <a:extLst>
                  <a:ext uri="{FF2B5EF4-FFF2-40B4-BE49-F238E27FC236}">
                    <a16:creationId xmlns:a16="http://schemas.microsoft.com/office/drawing/2014/main" xmlns="" id="{C9771AE3-4EDB-4168-B438-07EF98573676}"/>
                  </a:ext>
                </a:extLst>
              </p:cNvPr>
              <p:cNvSpPr txBox="1"/>
              <p:nvPr/>
            </p:nvSpPr>
            <p:spPr>
              <a:xfrm>
                <a:off x="1428592" y="2574615"/>
                <a:ext cx="69791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둘째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43">
                <a:extLst>
                  <a:ext uri="{FF2B5EF4-FFF2-40B4-BE49-F238E27FC236}">
                    <a16:creationId xmlns:a16="http://schemas.microsoft.com/office/drawing/2014/main" xmlns="" id="{62C1825A-7E36-4E69-B02F-252B1FDA44A5}"/>
                  </a:ext>
                </a:extLst>
              </p:cNvPr>
              <p:cNvSpPr txBox="1"/>
              <p:nvPr/>
            </p:nvSpPr>
            <p:spPr>
              <a:xfrm>
                <a:off x="2965943" y="2576227"/>
                <a:ext cx="69791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셋째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8" name="TextBox 43">
                <a:extLst>
                  <a:ext uri="{FF2B5EF4-FFF2-40B4-BE49-F238E27FC236}">
                    <a16:creationId xmlns:a16="http://schemas.microsoft.com/office/drawing/2014/main" xmlns="" id="{9AA85A1B-4F3C-4C84-A602-E337B2773A88}"/>
                  </a:ext>
                </a:extLst>
              </p:cNvPr>
              <p:cNvSpPr txBox="1"/>
              <p:nvPr/>
            </p:nvSpPr>
            <p:spPr>
              <a:xfrm>
                <a:off x="5342733" y="2576227"/>
                <a:ext cx="69791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넷째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C45D2590-6516-47CE-A2A9-74E9022634ED}"/>
                </a:ext>
              </a:extLst>
            </p:cNvPr>
            <p:cNvSpPr/>
            <p:nvPr/>
          </p:nvSpPr>
          <p:spPr>
            <a:xfrm>
              <a:off x="839911" y="3356992"/>
              <a:ext cx="419721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xmlns="" id="{6CED0120-D450-4587-BD5D-B784ABC87F56}"/>
                </a:ext>
              </a:extLst>
            </p:cNvPr>
            <p:cNvSpPr/>
            <p:nvPr/>
          </p:nvSpPr>
          <p:spPr>
            <a:xfrm>
              <a:off x="2226586" y="3356992"/>
              <a:ext cx="419721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xmlns="" id="{B7CA53C8-A912-4361-9491-26D5DCDF1D22}"/>
                </a:ext>
              </a:extLst>
            </p:cNvPr>
            <p:cNvSpPr/>
            <p:nvPr/>
          </p:nvSpPr>
          <p:spPr>
            <a:xfrm>
              <a:off x="3969238" y="3356992"/>
              <a:ext cx="419721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Picture 31">
              <a:extLst>
                <a:ext uri="{FF2B5EF4-FFF2-40B4-BE49-F238E27FC236}">
                  <a16:creationId xmlns:a16="http://schemas.microsoft.com/office/drawing/2014/main" xmlns="" id="{135BC6D2-2FC5-40C1-97BF-9D7549B00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25" y="3311185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1">
              <a:extLst>
                <a:ext uri="{FF2B5EF4-FFF2-40B4-BE49-F238E27FC236}">
                  <a16:creationId xmlns:a16="http://schemas.microsoft.com/office/drawing/2014/main" xmlns="" id="{F46179D3-7C40-444B-B5D2-0BBED715CF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1871" y="3311185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1">
              <a:extLst>
                <a:ext uri="{FF2B5EF4-FFF2-40B4-BE49-F238E27FC236}">
                  <a16:creationId xmlns:a16="http://schemas.microsoft.com/office/drawing/2014/main" xmlns="" id="{F5E314C8-558D-4043-A5E3-DF9A1D6DBD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9238" y="3311185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92~93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E593701E-9AB6-43B7-B911-CA72F08001FC}"/>
              </a:ext>
            </a:extLst>
          </p:cNvPr>
          <p:cNvSpPr txBox="1"/>
          <p:nvPr/>
        </p:nvSpPr>
        <p:spPr>
          <a:xfrm>
            <a:off x="644499" y="1604119"/>
            <a:ext cx="602650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모형으로 만든 배열에서 규칙을 찾아 넷째에 알맞은 모양을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4" name="Picture 12">
            <a:extLst>
              <a:ext uri="{FF2B5EF4-FFF2-40B4-BE49-F238E27FC236}">
                <a16:creationId xmlns:a16="http://schemas.microsoft.com/office/drawing/2014/main" xmlns="" id="{DC379B64-49B0-461B-A3AF-99D68BB2B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03366C5-F285-4D75-91C3-C0E507E97C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3195" y="2924944"/>
            <a:ext cx="1491622" cy="1551724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F4CAE291-0F86-416E-A179-7D6400CAD973}"/>
              </a:ext>
            </a:extLst>
          </p:cNvPr>
          <p:cNvGrpSpPr/>
          <p:nvPr/>
        </p:nvGrpSpPr>
        <p:grpSpPr>
          <a:xfrm>
            <a:off x="192745" y="3920058"/>
            <a:ext cx="6667165" cy="1317228"/>
            <a:chOff x="192745" y="3956062"/>
            <a:chExt cx="6667165" cy="131722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034D092B-25BA-45F8-9A41-A19E6D12C7A2}"/>
                </a:ext>
              </a:extLst>
            </p:cNvPr>
            <p:cNvSpPr/>
            <p:nvPr/>
          </p:nvSpPr>
          <p:spPr>
            <a:xfrm>
              <a:off x="192745" y="4118080"/>
              <a:ext cx="6667165" cy="9671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38">
              <a:extLst>
                <a:ext uri="{FF2B5EF4-FFF2-40B4-BE49-F238E27FC236}">
                  <a16:creationId xmlns:a16="http://schemas.microsoft.com/office/drawing/2014/main" xmlns="" id="{CB1F45CB-A076-41FD-977C-362AB8A4BBFB}"/>
                </a:ext>
              </a:extLst>
            </p:cNvPr>
            <p:cNvSpPr/>
            <p:nvPr/>
          </p:nvSpPr>
          <p:spPr>
            <a:xfrm>
              <a:off x="338478" y="395606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xmlns="" id="{C15774F6-85E9-44C9-B051-D7D59A5BEB8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BEF72663-BA4E-4E07-8795-ECB385120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3">
            <a:extLst>
              <a:ext uri="{FF2B5EF4-FFF2-40B4-BE49-F238E27FC236}">
                <a16:creationId xmlns:a16="http://schemas.microsoft.com/office/drawing/2014/main" xmlns="" id="{E574B489-DB08-4AE5-9650-CD734D51420E}"/>
              </a:ext>
            </a:extLst>
          </p:cNvPr>
          <p:cNvSpPr txBox="1"/>
          <p:nvPr/>
        </p:nvSpPr>
        <p:spPr>
          <a:xfrm flipH="1">
            <a:off x="192743" y="4244094"/>
            <a:ext cx="66671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모형이 첫째 배열에서 아래쪽으로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 더 늘어나므로 넷째 배열에는 셋째 배열에서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 더 늘어납니다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3669438" y="1298220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4688499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4419175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943570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707680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5438356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962751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6735173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6465849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990244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17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92~93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3669438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4688499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4419175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943570" y="1298220"/>
            <a:ext cx="439601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순서도: 대체 처리 69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707680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순서도: 대체 처리 70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5438356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순서도: 대체 처리 71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962751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순서도: 대체 처리 72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6735173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순서도: 대체 처리 73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6465849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990244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ED176F09-FD55-4269-B4EF-E389126757E8}"/>
              </a:ext>
            </a:extLst>
          </p:cNvPr>
          <p:cNvSpPr txBox="1"/>
          <p:nvPr/>
        </p:nvSpPr>
        <p:spPr>
          <a:xfrm>
            <a:off x="1394177" y="1640123"/>
            <a:ext cx="54980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모형으로 만든 배열을 보고 물음에 답해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498BED4-A247-4849-A0B4-61C3003CECDD}"/>
              </a:ext>
            </a:extLst>
          </p:cNvPr>
          <p:cNvSpPr/>
          <p:nvPr/>
        </p:nvSpPr>
        <p:spPr>
          <a:xfrm>
            <a:off x="107504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1190270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599273" y="1597151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59" y="1633015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DEB25B1A-ABA4-427C-950A-FD31C7E29130}"/>
              </a:ext>
            </a:extLst>
          </p:cNvPr>
          <p:cNvGrpSpPr/>
          <p:nvPr/>
        </p:nvGrpSpPr>
        <p:grpSpPr>
          <a:xfrm>
            <a:off x="792300" y="2583752"/>
            <a:ext cx="5460755" cy="1975380"/>
            <a:chOff x="863600" y="2034426"/>
            <a:chExt cx="5460755" cy="1975380"/>
          </a:xfrm>
        </p:grpSpPr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xmlns="" id="{E0FE2CFB-BF20-43FC-A662-9D585872F2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487"/>
            <a:stretch/>
          </p:blipFill>
          <p:spPr>
            <a:xfrm>
              <a:off x="863600" y="2034426"/>
              <a:ext cx="5460755" cy="1975380"/>
            </a:xfrm>
            <a:prstGeom prst="rect">
              <a:avLst/>
            </a:prstGeom>
          </p:spPr>
        </p:pic>
        <p:sp>
          <p:nvSpPr>
            <p:cNvPr id="84" name="사각형: 둥근 모서리 3">
              <a:extLst>
                <a:ext uri="{FF2B5EF4-FFF2-40B4-BE49-F238E27FC236}">
                  <a16:creationId xmlns:a16="http://schemas.microsoft.com/office/drawing/2014/main" xmlns="" id="{B267F756-12A3-483C-B4DC-239A648A34E0}"/>
                </a:ext>
              </a:extLst>
            </p:cNvPr>
            <p:cNvSpPr/>
            <p:nvPr/>
          </p:nvSpPr>
          <p:spPr>
            <a:xfrm>
              <a:off x="1130482" y="2107549"/>
              <a:ext cx="504055" cy="31159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사각형: 둥근 모서리 31">
              <a:extLst>
                <a:ext uri="{FF2B5EF4-FFF2-40B4-BE49-F238E27FC236}">
                  <a16:creationId xmlns:a16="http://schemas.microsoft.com/office/drawing/2014/main" xmlns="" id="{1953E44E-880A-4CDB-9DE3-6D406D57CA2B}"/>
                </a:ext>
              </a:extLst>
            </p:cNvPr>
            <p:cNvSpPr/>
            <p:nvPr/>
          </p:nvSpPr>
          <p:spPr>
            <a:xfrm>
              <a:off x="3018623" y="2107549"/>
              <a:ext cx="504055" cy="31159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사각형: 둥근 모서리 32">
              <a:extLst>
                <a:ext uri="{FF2B5EF4-FFF2-40B4-BE49-F238E27FC236}">
                  <a16:creationId xmlns:a16="http://schemas.microsoft.com/office/drawing/2014/main" xmlns="" id="{D183A487-C726-45DD-AFCB-F63F870F1B08}"/>
                </a:ext>
              </a:extLst>
            </p:cNvPr>
            <p:cNvSpPr/>
            <p:nvPr/>
          </p:nvSpPr>
          <p:spPr>
            <a:xfrm>
              <a:off x="5260544" y="2107549"/>
              <a:ext cx="504055" cy="31159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43">
              <a:extLst>
                <a:ext uri="{FF2B5EF4-FFF2-40B4-BE49-F238E27FC236}">
                  <a16:creationId xmlns:a16="http://schemas.microsoft.com/office/drawing/2014/main" xmlns="" id="{4AA24A4B-9F4C-4102-B0DD-9AB9C7C38E7B}"/>
                </a:ext>
              </a:extLst>
            </p:cNvPr>
            <p:cNvSpPr txBox="1"/>
            <p:nvPr/>
          </p:nvSpPr>
          <p:spPr>
            <a:xfrm>
              <a:off x="1033553" y="2122256"/>
              <a:ext cx="697912" cy="3847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첫째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TextBox 43">
              <a:extLst>
                <a:ext uri="{FF2B5EF4-FFF2-40B4-BE49-F238E27FC236}">
                  <a16:creationId xmlns:a16="http://schemas.microsoft.com/office/drawing/2014/main" xmlns="" id="{BDFBF404-BDB1-4595-86C8-CE7D0B948F4C}"/>
                </a:ext>
              </a:extLst>
            </p:cNvPr>
            <p:cNvSpPr txBox="1"/>
            <p:nvPr/>
          </p:nvSpPr>
          <p:spPr>
            <a:xfrm>
              <a:off x="2917632" y="2122256"/>
              <a:ext cx="697912" cy="3847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둘째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43">
              <a:extLst>
                <a:ext uri="{FF2B5EF4-FFF2-40B4-BE49-F238E27FC236}">
                  <a16:creationId xmlns:a16="http://schemas.microsoft.com/office/drawing/2014/main" xmlns="" id="{704607F6-54D5-426D-BA14-1C61335E5D96}"/>
                </a:ext>
              </a:extLst>
            </p:cNvPr>
            <p:cNvSpPr txBox="1"/>
            <p:nvPr/>
          </p:nvSpPr>
          <p:spPr>
            <a:xfrm>
              <a:off x="5186195" y="2122256"/>
              <a:ext cx="697912" cy="3847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셋째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사각형: 둥근 모서리 4">
              <a:extLst>
                <a:ext uri="{FF2B5EF4-FFF2-40B4-BE49-F238E27FC236}">
                  <a16:creationId xmlns:a16="http://schemas.microsoft.com/office/drawing/2014/main" xmlns="" id="{3BBAE8E0-65DF-458A-8CB8-409E37A016D0}"/>
                </a:ext>
              </a:extLst>
            </p:cNvPr>
            <p:cNvSpPr/>
            <p:nvPr/>
          </p:nvSpPr>
          <p:spPr>
            <a:xfrm>
              <a:off x="1943708" y="2738901"/>
              <a:ext cx="540060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38">
              <a:extLst>
                <a:ext uri="{FF2B5EF4-FFF2-40B4-BE49-F238E27FC236}">
                  <a16:creationId xmlns:a16="http://schemas.microsoft.com/office/drawing/2014/main" xmlns="" id="{5FCA24E4-C37C-4D95-9834-72B8D2D501F7}"/>
                </a:ext>
              </a:extLst>
            </p:cNvPr>
            <p:cNvSpPr/>
            <p:nvPr/>
          </p:nvSpPr>
          <p:spPr>
            <a:xfrm>
              <a:off x="4031940" y="2738901"/>
              <a:ext cx="540060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Picture 31">
              <a:extLst>
                <a:ext uri="{FF2B5EF4-FFF2-40B4-BE49-F238E27FC236}">
                  <a16:creationId xmlns:a16="http://schemas.microsoft.com/office/drawing/2014/main" xmlns="" id="{5F996532-9A7D-4FA8-978D-B5D7F14B2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8736" y="2790930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31">
              <a:extLst>
                <a:ext uri="{FF2B5EF4-FFF2-40B4-BE49-F238E27FC236}">
                  <a16:creationId xmlns:a16="http://schemas.microsoft.com/office/drawing/2014/main" xmlns="" id="{B3258C0F-92E2-4045-8B8A-0CEB22F518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4589" y="2790930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C3D086F7-F569-42E5-8A28-46D6AF4B8223}"/>
              </a:ext>
            </a:extLst>
          </p:cNvPr>
          <p:cNvSpPr/>
          <p:nvPr/>
        </p:nvSpPr>
        <p:spPr>
          <a:xfrm>
            <a:off x="1887823" y="31388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2843F709-EA07-4EA1-80F8-63DD88EB95FB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C3D086F7-F569-42E5-8A28-46D6AF4B8223}"/>
              </a:ext>
            </a:extLst>
          </p:cNvPr>
          <p:cNvSpPr/>
          <p:nvPr/>
        </p:nvSpPr>
        <p:spPr>
          <a:xfrm>
            <a:off x="715331" y="26364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50" y="1615612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44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5612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7" y="1016732"/>
            <a:ext cx="38780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92~93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50912B8F-B4DB-40FF-B45D-FD1536F2D1CF}"/>
              </a:ext>
            </a:extLst>
          </p:cNvPr>
          <p:cNvSpPr txBox="1"/>
          <p:nvPr/>
        </p:nvSpPr>
        <p:spPr>
          <a:xfrm>
            <a:off x="644499" y="1604119"/>
            <a:ext cx="62802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모형의 수를 표에 쓰고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규칙을 찾아보세요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8" name="표 6">
            <a:extLst>
              <a:ext uri="{FF2B5EF4-FFF2-40B4-BE49-F238E27FC236}">
                <a16:creationId xmlns:a16="http://schemas.microsoft.com/office/drawing/2014/main" xmlns="" id="{A3413E9B-501E-4DE4-B3CF-4418013C4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495247"/>
              </p:ext>
            </p:extLst>
          </p:nvPr>
        </p:nvGraphicFramePr>
        <p:xfrm>
          <a:off x="1006547" y="4149080"/>
          <a:ext cx="5061700" cy="929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3317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209461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209461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1209461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모형의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886F94A0-A5F5-4620-9239-BF87015F3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72" y="4557607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3462E2E7-90CE-4847-803C-B766BCA1C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620" y="4557607"/>
            <a:ext cx="360000" cy="355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8CE1C718-6265-49B7-AD10-2725805D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042" y="4579712"/>
            <a:ext cx="360000" cy="355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EB25B1A-ABA4-427C-950A-FD31C7E29130}"/>
              </a:ext>
            </a:extLst>
          </p:cNvPr>
          <p:cNvGrpSpPr/>
          <p:nvPr/>
        </p:nvGrpSpPr>
        <p:grpSpPr>
          <a:xfrm>
            <a:off x="863600" y="2034426"/>
            <a:ext cx="5460755" cy="1975380"/>
            <a:chOff x="863600" y="2034426"/>
            <a:chExt cx="5460755" cy="197538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E0FE2CFB-BF20-43FC-A662-9D585872F2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487"/>
            <a:stretch/>
          </p:blipFill>
          <p:spPr>
            <a:xfrm>
              <a:off x="863600" y="2034426"/>
              <a:ext cx="5460755" cy="1975380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B267F756-12A3-483C-B4DC-239A648A34E0}"/>
                </a:ext>
              </a:extLst>
            </p:cNvPr>
            <p:cNvSpPr/>
            <p:nvPr/>
          </p:nvSpPr>
          <p:spPr>
            <a:xfrm>
              <a:off x="1130482" y="2107549"/>
              <a:ext cx="504055" cy="31159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xmlns="" id="{1953E44E-880A-4CDB-9DE3-6D406D57CA2B}"/>
                </a:ext>
              </a:extLst>
            </p:cNvPr>
            <p:cNvSpPr/>
            <p:nvPr/>
          </p:nvSpPr>
          <p:spPr>
            <a:xfrm>
              <a:off x="3018623" y="2107549"/>
              <a:ext cx="504055" cy="31159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xmlns="" id="{D183A487-C726-45DD-AFCB-F63F870F1B08}"/>
                </a:ext>
              </a:extLst>
            </p:cNvPr>
            <p:cNvSpPr/>
            <p:nvPr/>
          </p:nvSpPr>
          <p:spPr>
            <a:xfrm>
              <a:off x="5260544" y="2107549"/>
              <a:ext cx="504055" cy="31159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43">
              <a:extLst>
                <a:ext uri="{FF2B5EF4-FFF2-40B4-BE49-F238E27FC236}">
                  <a16:creationId xmlns:a16="http://schemas.microsoft.com/office/drawing/2014/main" xmlns="" id="{4AA24A4B-9F4C-4102-B0DD-9AB9C7C38E7B}"/>
                </a:ext>
              </a:extLst>
            </p:cNvPr>
            <p:cNvSpPr txBox="1"/>
            <p:nvPr/>
          </p:nvSpPr>
          <p:spPr>
            <a:xfrm>
              <a:off x="1033553" y="2122256"/>
              <a:ext cx="697912" cy="3847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첫째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43">
              <a:extLst>
                <a:ext uri="{FF2B5EF4-FFF2-40B4-BE49-F238E27FC236}">
                  <a16:creationId xmlns:a16="http://schemas.microsoft.com/office/drawing/2014/main" xmlns="" id="{BDFBF404-BDB1-4595-86C8-CE7D0B948F4C}"/>
                </a:ext>
              </a:extLst>
            </p:cNvPr>
            <p:cNvSpPr txBox="1"/>
            <p:nvPr/>
          </p:nvSpPr>
          <p:spPr>
            <a:xfrm>
              <a:off x="2917632" y="2122256"/>
              <a:ext cx="697912" cy="3847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둘째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43">
              <a:extLst>
                <a:ext uri="{FF2B5EF4-FFF2-40B4-BE49-F238E27FC236}">
                  <a16:creationId xmlns:a16="http://schemas.microsoft.com/office/drawing/2014/main" xmlns="" id="{704607F6-54D5-426D-BA14-1C61335E5D96}"/>
                </a:ext>
              </a:extLst>
            </p:cNvPr>
            <p:cNvSpPr txBox="1"/>
            <p:nvPr/>
          </p:nvSpPr>
          <p:spPr>
            <a:xfrm>
              <a:off x="5186195" y="2122256"/>
              <a:ext cx="697912" cy="3847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셋째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xmlns="" id="{3BBAE8E0-65DF-458A-8CB8-409E37A016D0}"/>
                </a:ext>
              </a:extLst>
            </p:cNvPr>
            <p:cNvSpPr/>
            <p:nvPr/>
          </p:nvSpPr>
          <p:spPr>
            <a:xfrm>
              <a:off x="1943708" y="2738901"/>
              <a:ext cx="540060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xmlns="" id="{5FCA24E4-C37C-4D95-9834-72B8D2D501F7}"/>
                </a:ext>
              </a:extLst>
            </p:cNvPr>
            <p:cNvSpPr/>
            <p:nvPr/>
          </p:nvSpPr>
          <p:spPr>
            <a:xfrm>
              <a:off x="4031940" y="2738901"/>
              <a:ext cx="540060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Picture 31">
              <a:extLst>
                <a:ext uri="{FF2B5EF4-FFF2-40B4-BE49-F238E27FC236}">
                  <a16:creationId xmlns:a16="http://schemas.microsoft.com/office/drawing/2014/main" xmlns="" id="{5F996532-9A7D-4FA8-978D-B5D7F14B2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8614" y="2790930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31">
              <a:extLst>
                <a:ext uri="{FF2B5EF4-FFF2-40B4-BE49-F238E27FC236}">
                  <a16:creationId xmlns:a16="http://schemas.microsoft.com/office/drawing/2014/main" xmlns="" id="{B3258C0F-92E2-4045-8B8A-0CEB22F518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4589" y="2790930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447408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6_3_2_0.svg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3669438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4688499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4419175" y="1298220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943570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707680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5438356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962751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6735173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6465849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990244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>
            <a:extLst>
              <a:ext uri="{FF2B5EF4-FFF2-40B4-BE49-F238E27FC236}">
                <a16:creationId xmlns:a16="http://schemas.microsoft.com/office/drawing/2014/main" xmlns="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19E6DA4D-BAF3-4405-B16C-A07441DA7EFC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9E08DD6B-D6FE-442A-BA67-16E4C22A683D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4BBB9D1E-2063-429B-B25B-09288B553DF2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표 6">
            <a:extLst>
              <a:ext uri="{FF2B5EF4-FFF2-40B4-BE49-F238E27FC236}">
                <a16:creationId xmlns:a16="http://schemas.microsoft.com/office/drawing/2014/main" xmlns="" id="{A3413E9B-501E-4DE4-B3CF-4418013C4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35109"/>
              </p:ext>
            </p:extLst>
          </p:nvPr>
        </p:nvGraphicFramePr>
        <p:xfrm>
          <a:off x="1006547" y="4149080"/>
          <a:ext cx="5061700" cy="929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3317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209461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209461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1209461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모형의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5612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7" y="1016732"/>
            <a:ext cx="38780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92~93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50912B8F-B4DB-40FF-B45D-FD1536F2D1CF}"/>
              </a:ext>
            </a:extLst>
          </p:cNvPr>
          <p:cNvSpPr txBox="1"/>
          <p:nvPr/>
        </p:nvSpPr>
        <p:spPr>
          <a:xfrm>
            <a:off x="644499" y="1604119"/>
            <a:ext cx="62802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모형의 수를 표에 쓰고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규칙을 찾아보세요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EB25B1A-ABA4-427C-950A-FD31C7E29130}"/>
              </a:ext>
            </a:extLst>
          </p:cNvPr>
          <p:cNvGrpSpPr/>
          <p:nvPr/>
        </p:nvGrpSpPr>
        <p:grpSpPr>
          <a:xfrm>
            <a:off x="863600" y="2034426"/>
            <a:ext cx="5460755" cy="1975380"/>
            <a:chOff x="863600" y="2034426"/>
            <a:chExt cx="5460755" cy="197538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E0FE2CFB-BF20-43FC-A662-9D585872F2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487"/>
            <a:stretch/>
          </p:blipFill>
          <p:spPr>
            <a:xfrm>
              <a:off x="863600" y="2034426"/>
              <a:ext cx="5460755" cy="1975380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B267F756-12A3-483C-B4DC-239A648A34E0}"/>
                </a:ext>
              </a:extLst>
            </p:cNvPr>
            <p:cNvSpPr/>
            <p:nvPr/>
          </p:nvSpPr>
          <p:spPr>
            <a:xfrm>
              <a:off x="1130482" y="2107549"/>
              <a:ext cx="504055" cy="31159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xmlns="" id="{1953E44E-880A-4CDB-9DE3-6D406D57CA2B}"/>
                </a:ext>
              </a:extLst>
            </p:cNvPr>
            <p:cNvSpPr/>
            <p:nvPr/>
          </p:nvSpPr>
          <p:spPr>
            <a:xfrm>
              <a:off x="3018623" y="2107549"/>
              <a:ext cx="504055" cy="31159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xmlns="" id="{D183A487-C726-45DD-AFCB-F63F870F1B08}"/>
                </a:ext>
              </a:extLst>
            </p:cNvPr>
            <p:cNvSpPr/>
            <p:nvPr/>
          </p:nvSpPr>
          <p:spPr>
            <a:xfrm>
              <a:off x="5260544" y="2107549"/>
              <a:ext cx="504055" cy="31159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43">
              <a:extLst>
                <a:ext uri="{FF2B5EF4-FFF2-40B4-BE49-F238E27FC236}">
                  <a16:creationId xmlns:a16="http://schemas.microsoft.com/office/drawing/2014/main" xmlns="" id="{4AA24A4B-9F4C-4102-B0DD-9AB9C7C38E7B}"/>
                </a:ext>
              </a:extLst>
            </p:cNvPr>
            <p:cNvSpPr txBox="1"/>
            <p:nvPr/>
          </p:nvSpPr>
          <p:spPr>
            <a:xfrm>
              <a:off x="1033553" y="2122256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첫째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43">
              <a:extLst>
                <a:ext uri="{FF2B5EF4-FFF2-40B4-BE49-F238E27FC236}">
                  <a16:creationId xmlns:a16="http://schemas.microsoft.com/office/drawing/2014/main" xmlns="" id="{BDFBF404-BDB1-4595-86C8-CE7D0B948F4C}"/>
                </a:ext>
              </a:extLst>
            </p:cNvPr>
            <p:cNvSpPr txBox="1"/>
            <p:nvPr/>
          </p:nvSpPr>
          <p:spPr>
            <a:xfrm>
              <a:off x="2917632" y="2122256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둘째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43">
              <a:extLst>
                <a:ext uri="{FF2B5EF4-FFF2-40B4-BE49-F238E27FC236}">
                  <a16:creationId xmlns:a16="http://schemas.microsoft.com/office/drawing/2014/main" xmlns="" id="{704607F6-54D5-426D-BA14-1C61335E5D96}"/>
                </a:ext>
              </a:extLst>
            </p:cNvPr>
            <p:cNvSpPr txBox="1"/>
            <p:nvPr/>
          </p:nvSpPr>
          <p:spPr>
            <a:xfrm>
              <a:off x="5186195" y="2122256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셋째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xmlns="" id="{3BBAE8E0-65DF-458A-8CB8-409E37A016D0}"/>
                </a:ext>
              </a:extLst>
            </p:cNvPr>
            <p:cNvSpPr/>
            <p:nvPr/>
          </p:nvSpPr>
          <p:spPr>
            <a:xfrm>
              <a:off x="1943708" y="2738901"/>
              <a:ext cx="540060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xmlns="" id="{5FCA24E4-C37C-4D95-9834-72B8D2D501F7}"/>
                </a:ext>
              </a:extLst>
            </p:cNvPr>
            <p:cNvSpPr/>
            <p:nvPr/>
          </p:nvSpPr>
          <p:spPr>
            <a:xfrm>
              <a:off x="4031940" y="2738901"/>
              <a:ext cx="540060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Picture 31">
              <a:extLst>
                <a:ext uri="{FF2B5EF4-FFF2-40B4-BE49-F238E27FC236}">
                  <a16:creationId xmlns:a16="http://schemas.microsoft.com/office/drawing/2014/main" xmlns="" id="{5F996532-9A7D-4FA8-978D-B5D7F14B2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8614" y="2790930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31">
              <a:extLst>
                <a:ext uri="{FF2B5EF4-FFF2-40B4-BE49-F238E27FC236}">
                  <a16:creationId xmlns:a16="http://schemas.microsoft.com/office/drawing/2014/main" xmlns="" id="{B3258C0F-92E2-4045-8B8A-0CEB22F518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4589" y="2790930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8" name="Picture 12">
            <a:extLst>
              <a:ext uri="{FF2B5EF4-FFF2-40B4-BE49-F238E27FC236}">
                <a16:creationId xmlns:a16="http://schemas.microsoft.com/office/drawing/2014/main" xmlns="" id="{136B9A30-0EB0-4A90-9155-88B5B4240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26CC3245-D2E8-41EE-A1F1-2FA617562238}"/>
              </a:ext>
            </a:extLst>
          </p:cNvPr>
          <p:cNvGrpSpPr/>
          <p:nvPr/>
        </p:nvGrpSpPr>
        <p:grpSpPr>
          <a:xfrm>
            <a:off x="192745" y="4325925"/>
            <a:ext cx="6667165" cy="911361"/>
            <a:chOff x="192745" y="4361929"/>
            <a:chExt cx="6667165" cy="911361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225D8E3E-599F-46C7-BEB8-B7916AC4F38B}"/>
                </a:ext>
              </a:extLst>
            </p:cNvPr>
            <p:cNvSpPr/>
            <p:nvPr/>
          </p:nvSpPr>
          <p:spPr>
            <a:xfrm>
              <a:off x="192745" y="4509120"/>
              <a:ext cx="6667165" cy="5760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38">
              <a:extLst>
                <a:ext uri="{FF2B5EF4-FFF2-40B4-BE49-F238E27FC236}">
                  <a16:creationId xmlns:a16="http://schemas.microsoft.com/office/drawing/2014/main" xmlns="" id="{E65E0D4F-73A7-4DD5-B984-C31533E683F8}"/>
                </a:ext>
              </a:extLst>
            </p:cNvPr>
            <p:cNvSpPr/>
            <p:nvPr/>
          </p:nvSpPr>
          <p:spPr>
            <a:xfrm>
              <a:off x="338478" y="436192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xmlns="" id="{0ACCFB38-A4DE-49EF-8527-41C6B66F2A2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4" name="직사각형 21">
            <a:extLst>
              <a:ext uri="{FF2B5EF4-FFF2-40B4-BE49-F238E27FC236}">
                <a16:creationId xmlns:a16="http://schemas.microsoft.com/office/drawing/2014/main" xmlns="" id="{DBC5FBF2-F4A3-408D-9443-3685D2568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3">
            <a:extLst>
              <a:ext uri="{FF2B5EF4-FFF2-40B4-BE49-F238E27FC236}">
                <a16:creationId xmlns:a16="http://schemas.microsoft.com/office/drawing/2014/main" xmlns="" id="{19DF76A8-02C8-482C-A8C9-6B06D6385233}"/>
              </a:ext>
            </a:extLst>
          </p:cNvPr>
          <p:cNvSpPr txBox="1"/>
          <p:nvPr/>
        </p:nvSpPr>
        <p:spPr>
          <a:xfrm flipH="1">
            <a:off x="346922" y="4646949"/>
            <a:ext cx="66671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모형이 개수가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 늘어납니다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3669438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4688499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4419175" y="1298220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943570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707680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5438356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962751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6735173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6465849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990244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66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92~93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B8B8C30C-8441-43FE-977E-F870E633585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넷째 배열에 사용될 모형은 모두 몇 개인가요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06AC6E9F-5BA7-47EF-81AE-6F3B68732AFF}"/>
              </a:ext>
            </a:extLst>
          </p:cNvPr>
          <p:cNvSpPr/>
          <p:nvPr/>
        </p:nvSpPr>
        <p:spPr bwMode="auto">
          <a:xfrm>
            <a:off x="3102285" y="4290551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25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148B7C34-5AC2-457D-9BD6-53AB0DF53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52" y="4147628"/>
            <a:ext cx="360000" cy="355000"/>
          </a:xfrm>
          <a:prstGeom prst="rect">
            <a:avLst/>
          </a:prstGeom>
        </p:spPr>
      </p:pic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3669438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4688499" y="1298220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4419175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943570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707680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5438356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962751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6735173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6465849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990244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>
            <a:extLst>
              <a:ext uri="{FF2B5EF4-FFF2-40B4-BE49-F238E27FC236}">
                <a16:creationId xmlns:a16="http://schemas.microsoft.com/office/drawing/2014/main" xmlns="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19E6DA4D-BAF3-4405-B16C-A07441DA7EFC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9E08DD6B-D6FE-442A-BA67-16E4C22A683D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BBB9D1E-2063-429B-B25B-09288B553DF2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DEB25B1A-ABA4-427C-950A-FD31C7E29130}"/>
              </a:ext>
            </a:extLst>
          </p:cNvPr>
          <p:cNvGrpSpPr/>
          <p:nvPr/>
        </p:nvGrpSpPr>
        <p:grpSpPr>
          <a:xfrm>
            <a:off x="863600" y="2034426"/>
            <a:ext cx="5460755" cy="1975380"/>
            <a:chOff x="863600" y="2034426"/>
            <a:chExt cx="5460755" cy="1975380"/>
          </a:xfrm>
        </p:grpSpPr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xmlns="" id="{E0FE2CFB-BF20-43FC-A662-9D585872F2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487"/>
            <a:stretch/>
          </p:blipFill>
          <p:spPr>
            <a:xfrm>
              <a:off x="863600" y="2034426"/>
              <a:ext cx="5460755" cy="1975380"/>
            </a:xfrm>
            <a:prstGeom prst="rect">
              <a:avLst/>
            </a:prstGeom>
          </p:spPr>
        </p:pic>
        <p:sp>
          <p:nvSpPr>
            <p:cNvPr id="70" name="사각형: 둥근 모서리 3">
              <a:extLst>
                <a:ext uri="{FF2B5EF4-FFF2-40B4-BE49-F238E27FC236}">
                  <a16:creationId xmlns:a16="http://schemas.microsoft.com/office/drawing/2014/main" xmlns="" id="{B267F756-12A3-483C-B4DC-239A648A34E0}"/>
                </a:ext>
              </a:extLst>
            </p:cNvPr>
            <p:cNvSpPr/>
            <p:nvPr/>
          </p:nvSpPr>
          <p:spPr>
            <a:xfrm>
              <a:off x="1130482" y="2107549"/>
              <a:ext cx="504055" cy="31159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31">
              <a:extLst>
                <a:ext uri="{FF2B5EF4-FFF2-40B4-BE49-F238E27FC236}">
                  <a16:creationId xmlns:a16="http://schemas.microsoft.com/office/drawing/2014/main" xmlns="" id="{1953E44E-880A-4CDB-9DE3-6D406D57CA2B}"/>
                </a:ext>
              </a:extLst>
            </p:cNvPr>
            <p:cNvSpPr/>
            <p:nvPr/>
          </p:nvSpPr>
          <p:spPr>
            <a:xfrm>
              <a:off x="3018623" y="2107549"/>
              <a:ext cx="504055" cy="31159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사각형: 둥근 모서리 32">
              <a:extLst>
                <a:ext uri="{FF2B5EF4-FFF2-40B4-BE49-F238E27FC236}">
                  <a16:creationId xmlns:a16="http://schemas.microsoft.com/office/drawing/2014/main" xmlns="" id="{D183A487-C726-45DD-AFCB-F63F870F1B08}"/>
                </a:ext>
              </a:extLst>
            </p:cNvPr>
            <p:cNvSpPr/>
            <p:nvPr/>
          </p:nvSpPr>
          <p:spPr>
            <a:xfrm>
              <a:off x="5260544" y="2107549"/>
              <a:ext cx="504055" cy="31159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43">
              <a:extLst>
                <a:ext uri="{FF2B5EF4-FFF2-40B4-BE49-F238E27FC236}">
                  <a16:creationId xmlns:a16="http://schemas.microsoft.com/office/drawing/2014/main" xmlns="" id="{4AA24A4B-9F4C-4102-B0DD-9AB9C7C38E7B}"/>
                </a:ext>
              </a:extLst>
            </p:cNvPr>
            <p:cNvSpPr txBox="1"/>
            <p:nvPr/>
          </p:nvSpPr>
          <p:spPr>
            <a:xfrm>
              <a:off x="1033553" y="2122256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첫째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43">
              <a:extLst>
                <a:ext uri="{FF2B5EF4-FFF2-40B4-BE49-F238E27FC236}">
                  <a16:creationId xmlns:a16="http://schemas.microsoft.com/office/drawing/2014/main" xmlns="" id="{BDFBF404-BDB1-4595-86C8-CE7D0B948F4C}"/>
                </a:ext>
              </a:extLst>
            </p:cNvPr>
            <p:cNvSpPr txBox="1"/>
            <p:nvPr/>
          </p:nvSpPr>
          <p:spPr>
            <a:xfrm>
              <a:off x="2917632" y="2122256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둘째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43">
              <a:extLst>
                <a:ext uri="{FF2B5EF4-FFF2-40B4-BE49-F238E27FC236}">
                  <a16:creationId xmlns:a16="http://schemas.microsoft.com/office/drawing/2014/main" xmlns="" id="{704607F6-54D5-426D-BA14-1C61335E5D96}"/>
                </a:ext>
              </a:extLst>
            </p:cNvPr>
            <p:cNvSpPr txBox="1"/>
            <p:nvPr/>
          </p:nvSpPr>
          <p:spPr>
            <a:xfrm>
              <a:off x="5186195" y="2122256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셋째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사각형: 둥근 모서리 4">
              <a:extLst>
                <a:ext uri="{FF2B5EF4-FFF2-40B4-BE49-F238E27FC236}">
                  <a16:creationId xmlns:a16="http://schemas.microsoft.com/office/drawing/2014/main" xmlns="" id="{3BBAE8E0-65DF-458A-8CB8-409E37A016D0}"/>
                </a:ext>
              </a:extLst>
            </p:cNvPr>
            <p:cNvSpPr/>
            <p:nvPr/>
          </p:nvSpPr>
          <p:spPr>
            <a:xfrm>
              <a:off x="1943708" y="2738901"/>
              <a:ext cx="540060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각형: 둥근 모서리 38">
              <a:extLst>
                <a:ext uri="{FF2B5EF4-FFF2-40B4-BE49-F238E27FC236}">
                  <a16:creationId xmlns:a16="http://schemas.microsoft.com/office/drawing/2014/main" xmlns="" id="{5FCA24E4-C37C-4D95-9834-72B8D2D501F7}"/>
                </a:ext>
              </a:extLst>
            </p:cNvPr>
            <p:cNvSpPr/>
            <p:nvPr/>
          </p:nvSpPr>
          <p:spPr>
            <a:xfrm>
              <a:off x="4031940" y="2738901"/>
              <a:ext cx="540060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Picture 31">
              <a:extLst>
                <a:ext uri="{FF2B5EF4-FFF2-40B4-BE49-F238E27FC236}">
                  <a16:creationId xmlns:a16="http://schemas.microsoft.com/office/drawing/2014/main" xmlns="" id="{5F996532-9A7D-4FA8-978D-B5D7F14B2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8614" y="2790930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31">
              <a:extLst>
                <a:ext uri="{FF2B5EF4-FFF2-40B4-BE49-F238E27FC236}">
                  <a16:creationId xmlns:a16="http://schemas.microsoft.com/office/drawing/2014/main" xmlns="" id="{B3258C0F-92E2-4045-8B8A-0CEB22F518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4589" y="2790930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971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06AC6E9F-5BA7-47EF-81AE-6F3B68732AFF}"/>
              </a:ext>
            </a:extLst>
          </p:cNvPr>
          <p:cNvSpPr/>
          <p:nvPr/>
        </p:nvSpPr>
        <p:spPr bwMode="auto">
          <a:xfrm>
            <a:off x="3102285" y="4290551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25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148B7C34-5AC2-457D-9BD6-53AB0DF53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52" y="4147628"/>
            <a:ext cx="360000" cy="355000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DEB25B1A-ABA4-427C-950A-FD31C7E29130}"/>
              </a:ext>
            </a:extLst>
          </p:cNvPr>
          <p:cNvGrpSpPr/>
          <p:nvPr/>
        </p:nvGrpSpPr>
        <p:grpSpPr>
          <a:xfrm>
            <a:off x="863600" y="2034426"/>
            <a:ext cx="5460755" cy="1975380"/>
            <a:chOff x="863600" y="2034426"/>
            <a:chExt cx="5460755" cy="1975380"/>
          </a:xfrm>
        </p:grpSpPr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xmlns="" id="{E0FE2CFB-BF20-43FC-A662-9D585872F2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487"/>
            <a:stretch/>
          </p:blipFill>
          <p:spPr>
            <a:xfrm>
              <a:off x="863600" y="2034426"/>
              <a:ext cx="5460755" cy="1975380"/>
            </a:xfrm>
            <a:prstGeom prst="rect">
              <a:avLst/>
            </a:prstGeom>
          </p:spPr>
        </p:pic>
        <p:sp>
          <p:nvSpPr>
            <p:cNvPr id="76" name="사각형: 둥근 모서리 3">
              <a:extLst>
                <a:ext uri="{FF2B5EF4-FFF2-40B4-BE49-F238E27FC236}">
                  <a16:creationId xmlns:a16="http://schemas.microsoft.com/office/drawing/2014/main" xmlns="" id="{B267F756-12A3-483C-B4DC-239A648A34E0}"/>
                </a:ext>
              </a:extLst>
            </p:cNvPr>
            <p:cNvSpPr/>
            <p:nvPr/>
          </p:nvSpPr>
          <p:spPr>
            <a:xfrm>
              <a:off x="1130482" y="2107549"/>
              <a:ext cx="504055" cy="31159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각형: 둥근 모서리 31">
              <a:extLst>
                <a:ext uri="{FF2B5EF4-FFF2-40B4-BE49-F238E27FC236}">
                  <a16:creationId xmlns:a16="http://schemas.microsoft.com/office/drawing/2014/main" xmlns="" id="{1953E44E-880A-4CDB-9DE3-6D406D57CA2B}"/>
                </a:ext>
              </a:extLst>
            </p:cNvPr>
            <p:cNvSpPr/>
            <p:nvPr/>
          </p:nvSpPr>
          <p:spPr>
            <a:xfrm>
              <a:off x="3018623" y="2107549"/>
              <a:ext cx="504055" cy="31159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사각형: 둥근 모서리 32">
              <a:extLst>
                <a:ext uri="{FF2B5EF4-FFF2-40B4-BE49-F238E27FC236}">
                  <a16:creationId xmlns:a16="http://schemas.microsoft.com/office/drawing/2014/main" xmlns="" id="{D183A487-C726-45DD-AFCB-F63F870F1B08}"/>
                </a:ext>
              </a:extLst>
            </p:cNvPr>
            <p:cNvSpPr/>
            <p:nvPr/>
          </p:nvSpPr>
          <p:spPr>
            <a:xfrm>
              <a:off x="5260544" y="2107549"/>
              <a:ext cx="504055" cy="31159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43">
              <a:extLst>
                <a:ext uri="{FF2B5EF4-FFF2-40B4-BE49-F238E27FC236}">
                  <a16:creationId xmlns:a16="http://schemas.microsoft.com/office/drawing/2014/main" xmlns="" id="{4AA24A4B-9F4C-4102-B0DD-9AB9C7C38E7B}"/>
                </a:ext>
              </a:extLst>
            </p:cNvPr>
            <p:cNvSpPr txBox="1"/>
            <p:nvPr/>
          </p:nvSpPr>
          <p:spPr>
            <a:xfrm>
              <a:off x="1033553" y="2122256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첫째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43">
              <a:extLst>
                <a:ext uri="{FF2B5EF4-FFF2-40B4-BE49-F238E27FC236}">
                  <a16:creationId xmlns:a16="http://schemas.microsoft.com/office/drawing/2014/main" xmlns="" id="{BDFBF404-BDB1-4595-86C8-CE7D0B948F4C}"/>
                </a:ext>
              </a:extLst>
            </p:cNvPr>
            <p:cNvSpPr txBox="1"/>
            <p:nvPr/>
          </p:nvSpPr>
          <p:spPr>
            <a:xfrm>
              <a:off x="2917632" y="2122256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둘째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43">
              <a:extLst>
                <a:ext uri="{FF2B5EF4-FFF2-40B4-BE49-F238E27FC236}">
                  <a16:creationId xmlns:a16="http://schemas.microsoft.com/office/drawing/2014/main" xmlns="" id="{704607F6-54D5-426D-BA14-1C61335E5D96}"/>
                </a:ext>
              </a:extLst>
            </p:cNvPr>
            <p:cNvSpPr txBox="1"/>
            <p:nvPr/>
          </p:nvSpPr>
          <p:spPr>
            <a:xfrm>
              <a:off x="5186195" y="2122256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셋째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사각형: 둥근 모서리 4">
              <a:extLst>
                <a:ext uri="{FF2B5EF4-FFF2-40B4-BE49-F238E27FC236}">
                  <a16:creationId xmlns:a16="http://schemas.microsoft.com/office/drawing/2014/main" xmlns="" id="{3BBAE8E0-65DF-458A-8CB8-409E37A016D0}"/>
                </a:ext>
              </a:extLst>
            </p:cNvPr>
            <p:cNvSpPr/>
            <p:nvPr/>
          </p:nvSpPr>
          <p:spPr>
            <a:xfrm>
              <a:off x="1943708" y="2738901"/>
              <a:ext cx="540060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각형: 둥근 모서리 38">
              <a:extLst>
                <a:ext uri="{FF2B5EF4-FFF2-40B4-BE49-F238E27FC236}">
                  <a16:creationId xmlns:a16="http://schemas.microsoft.com/office/drawing/2014/main" xmlns="" id="{5FCA24E4-C37C-4D95-9834-72B8D2D501F7}"/>
                </a:ext>
              </a:extLst>
            </p:cNvPr>
            <p:cNvSpPr/>
            <p:nvPr/>
          </p:nvSpPr>
          <p:spPr>
            <a:xfrm>
              <a:off x="4031940" y="2738901"/>
              <a:ext cx="540060" cy="29210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Picture 31">
              <a:extLst>
                <a:ext uri="{FF2B5EF4-FFF2-40B4-BE49-F238E27FC236}">
                  <a16:creationId xmlns:a16="http://schemas.microsoft.com/office/drawing/2014/main" xmlns="" id="{5F996532-9A7D-4FA8-978D-B5D7F14B2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8614" y="2790930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31">
              <a:extLst>
                <a:ext uri="{FF2B5EF4-FFF2-40B4-BE49-F238E27FC236}">
                  <a16:creationId xmlns:a16="http://schemas.microsoft.com/office/drawing/2014/main" xmlns="" id="{B3258C0F-92E2-4045-8B8A-0CEB22F518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4589" y="2790930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92~93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B8B8C30C-8441-43FE-977E-F870E633585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넷째 배열에 사용될 모형은 모두 몇 개인가요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98B06D69-2BA3-431F-8C54-7CE1C041C12C}"/>
              </a:ext>
            </a:extLst>
          </p:cNvPr>
          <p:cNvSpPr txBox="1"/>
          <p:nvPr/>
        </p:nvSpPr>
        <p:spPr>
          <a:xfrm flipH="1">
            <a:off x="3672735" y="4609065"/>
            <a:ext cx="4312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E7E79FDF-9DC1-4855-ACD1-70307CB9ACF6}"/>
              </a:ext>
            </a:extLst>
          </p:cNvPr>
          <p:cNvSpPr/>
          <p:nvPr/>
        </p:nvSpPr>
        <p:spPr bwMode="auto">
          <a:xfrm>
            <a:off x="2810394" y="461603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1D24B8BC-B45B-4F08-84E9-43C71425D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92" y="4473116"/>
            <a:ext cx="360000" cy="355000"/>
          </a:xfrm>
          <a:prstGeom prst="rect">
            <a:avLst/>
          </a:prstGeom>
        </p:spPr>
      </p:pic>
      <p:pic>
        <p:nvPicPr>
          <p:cNvPr id="84" name="Picture 12">
            <a:extLst>
              <a:ext uri="{FF2B5EF4-FFF2-40B4-BE49-F238E27FC236}">
                <a16:creationId xmlns:a16="http://schemas.microsoft.com/office/drawing/2014/main" xmlns="" id="{50413445-EBB1-4437-A8CA-F9149F077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C23B174F-D134-4610-973B-30EC65B14785}"/>
              </a:ext>
            </a:extLst>
          </p:cNvPr>
          <p:cNvGrpSpPr/>
          <p:nvPr/>
        </p:nvGrpSpPr>
        <p:grpSpPr>
          <a:xfrm>
            <a:off x="192745" y="4082076"/>
            <a:ext cx="6667165" cy="1155210"/>
            <a:chOff x="192745" y="4118080"/>
            <a:chExt cx="6667165" cy="115521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B34C5AFA-6626-4083-AC8B-61C3CE7EDD69}"/>
                </a:ext>
              </a:extLst>
            </p:cNvPr>
            <p:cNvSpPr/>
            <p:nvPr/>
          </p:nvSpPr>
          <p:spPr>
            <a:xfrm>
              <a:off x="192745" y="4280098"/>
              <a:ext cx="6667165" cy="8050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38">
              <a:extLst>
                <a:ext uri="{FF2B5EF4-FFF2-40B4-BE49-F238E27FC236}">
                  <a16:creationId xmlns:a16="http://schemas.microsoft.com/office/drawing/2014/main" xmlns="" id="{97945F9A-6DA5-427E-BC29-FD3BA5359AB2}"/>
                </a:ext>
              </a:extLst>
            </p:cNvPr>
            <p:cNvSpPr/>
            <p:nvPr/>
          </p:nvSpPr>
          <p:spPr>
            <a:xfrm>
              <a:off x="338478" y="41180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1" name="직각 삼각형 70">
              <a:extLst>
                <a:ext uri="{FF2B5EF4-FFF2-40B4-BE49-F238E27FC236}">
                  <a16:creationId xmlns:a16="http://schemas.microsoft.com/office/drawing/2014/main" xmlns="" id="{C95D6492-9651-4349-AFD6-0D81B836885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2" name="직사각형 21">
            <a:extLst>
              <a:ext uri="{FF2B5EF4-FFF2-40B4-BE49-F238E27FC236}">
                <a16:creationId xmlns:a16="http://schemas.microsoft.com/office/drawing/2014/main" xmlns="" id="{E61E1BAB-F1E9-4EB2-A50F-DE146378A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53">
            <a:extLst>
              <a:ext uri="{FF2B5EF4-FFF2-40B4-BE49-F238E27FC236}">
                <a16:creationId xmlns:a16="http://schemas.microsoft.com/office/drawing/2014/main" xmlns="" id="{76E17C5E-3742-42E4-A815-FE8E74F44A8A}"/>
              </a:ext>
            </a:extLst>
          </p:cNvPr>
          <p:cNvSpPr txBox="1"/>
          <p:nvPr/>
        </p:nvSpPr>
        <p:spPr>
          <a:xfrm flipH="1">
            <a:off x="192743" y="4372032"/>
            <a:ext cx="66671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넷째 배열에 사용될 모형은 셋째 배열에서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 늘어난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3669438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4688499" y="1298220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4419175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943570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707680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5438356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962751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6735173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6465849" y="129822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990244" y="1298220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62739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43681</TotalTime>
  <Words>1381</Words>
  <Application>Microsoft Office PowerPoint</Application>
  <PresentationFormat>화면 슬라이드 쇼(4:3)</PresentationFormat>
  <Paragraphs>563</Paragraphs>
  <Slides>18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7442</cp:revision>
  <dcterms:created xsi:type="dcterms:W3CDTF">2008-07-15T12:19:11Z</dcterms:created>
  <dcterms:modified xsi:type="dcterms:W3CDTF">2022-03-08T04:43:48Z</dcterms:modified>
</cp:coreProperties>
</file>