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171" r:id="rId4"/>
    <p:sldId id="1173" r:id="rId5"/>
    <p:sldId id="1130" r:id="rId6"/>
    <p:sldId id="1126" r:id="rId7"/>
    <p:sldId id="1235" r:id="rId8"/>
    <p:sldId id="1236" r:id="rId9"/>
    <p:sldId id="1178" r:id="rId10"/>
    <p:sldId id="1237" r:id="rId11"/>
    <p:sldId id="1234" r:id="rId12"/>
    <p:sldId id="1238" r:id="rId13"/>
    <p:sldId id="1239" r:id="rId14"/>
    <p:sldId id="1240" r:id="rId15"/>
    <p:sldId id="1241" r:id="rId16"/>
    <p:sldId id="1242" r:id="rId17"/>
    <p:sldId id="1146" r:id="rId18"/>
    <p:sldId id="1149" r:id="rId19"/>
    <p:sldId id="1150" r:id="rId20"/>
    <p:sldId id="1166" r:id="rId21"/>
    <p:sldId id="1232" r:id="rId22"/>
    <p:sldId id="1243" r:id="rId23"/>
    <p:sldId id="1163" r:id="rId24"/>
    <p:sldId id="1245" r:id="rId25"/>
    <p:sldId id="1244" r:id="rId26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A46B5B"/>
    <a:srgbClr val="FF9999"/>
    <a:srgbClr val="000000"/>
    <a:srgbClr val="00A0FF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5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12.png"/><Relationship Id="rId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20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4.png"/><Relationship Id="rId7" Type="http://schemas.openxmlformats.org/officeDocument/2006/relationships/image" Target="../media/image3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data2.tsherpa.co.kr/tsherpa/MultiMedia/Flash/2020/curri/index.html?flashxmlnum=yuni4856&amp;classa=A8-C1-31-MM-MM-04-04-02-0-0-0-0&amp;classno=MM_31_04/suh_0301_03_0002/suh_0301_03_0002_201_1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91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5610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96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FEF7786-5EA1-485C-A76C-FF1F8833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399846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9391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1956166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1992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195616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0D8F561-5237-4C9B-A8D7-DF551F9DFD03}"/>
              </a:ext>
            </a:extLst>
          </p:cNvPr>
          <p:cNvSpPr/>
          <p:nvPr/>
        </p:nvSpPr>
        <p:spPr>
          <a:xfrm>
            <a:off x="1320383" y="2564904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5B84628-57FD-42E0-A0C8-89B9F745F997}"/>
              </a:ext>
            </a:extLst>
          </p:cNvPr>
          <p:cNvSpPr/>
          <p:nvPr/>
        </p:nvSpPr>
        <p:spPr>
          <a:xfrm>
            <a:off x="1174331" y="26014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1319FF78-F523-44C3-85B1-E875112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43" y="2592359"/>
            <a:ext cx="272728" cy="21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497ED63-B73C-4AEA-AA0F-F8EB0417F419}"/>
              </a:ext>
            </a:extLst>
          </p:cNvPr>
          <p:cNvSpPr/>
          <p:nvPr/>
        </p:nvSpPr>
        <p:spPr>
          <a:xfrm>
            <a:off x="-279854" y="960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FA37D47-A90E-4597-B9E7-B2A132C7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4138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14970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418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18B98B94-F926-4B15-9333-6BF2490D4104}"/>
              </a:ext>
            </a:extLst>
          </p:cNvPr>
          <p:cNvSpPr/>
          <p:nvPr/>
        </p:nvSpPr>
        <p:spPr>
          <a:xfrm>
            <a:off x="207941" y="2847942"/>
            <a:ext cx="6621452" cy="97830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7759" y="656692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466922" y="980879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B26838-D4ED-4435-99C5-F9EBEBA668BE}"/>
              </a:ext>
            </a:extLst>
          </p:cNvPr>
          <p:cNvSpPr txBox="1"/>
          <p:nvPr/>
        </p:nvSpPr>
        <p:spPr>
          <a:xfrm>
            <a:off x="952192" y="65839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71726C5-9DA6-4C70-AEFE-6B5BB0DC4FE2}"/>
              </a:ext>
            </a:extLst>
          </p:cNvPr>
          <p:cNvCxnSpPr/>
          <p:nvPr/>
        </p:nvCxnSpPr>
        <p:spPr bwMode="auto">
          <a:xfrm>
            <a:off x="1011890" y="98258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1176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0B1B91D1-9AF5-4F4F-B701-FE4FBE94B3CA}"/>
              </a:ext>
            </a:extLst>
          </p:cNvPr>
          <p:cNvSpPr/>
          <p:nvPr/>
        </p:nvSpPr>
        <p:spPr>
          <a:xfrm>
            <a:off x="33546" y="3323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C32D4E-1C33-430B-8B6A-C6322C2715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0"/>
          <a:stretch/>
        </p:blipFill>
        <p:spPr>
          <a:xfrm>
            <a:off x="505502" y="2859699"/>
            <a:ext cx="5938651" cy="92845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E6F2C47A-A0E4-4410-892B-98C6C8174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81" y="2240868"/>
            <a:ext cx="915835" cy="424112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8F0B8E7-2DA9-4E5E-97DC-7ED1ABE6E823}"/>
              </a:ext>
            </a:extLst>
          </p:cNvPr>
          <p:cNvGrpSpPr/>
          <p:nvPr/>
        </p:nvGrpSpPr>
        <p:grpSpPr>
          <a:xfrm>
            <a:off x="330084" y="4116231"/>
            <a:ext cx="6399098" cy="450954"/>
            <a:chOff x="1259633" y="3182830"/>
            <a:chExt cx="6399098" cy="46447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61BB6E40-C572-4ED6-9AD7-438C28993456}"/>
                </a:ext>
              </a:extLst>
            </p:cNvPr>
            <p:cNvSpPr/>
            <p:nvPr/>
          </p:nvSpPr>
          <p:spPr bwMode="auto">
            <a:xfrm>
              <a:off x="1259633" y="3182830"/>
              <a:ext cx="6399098" cy="464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450692D1-11E9-4652-90AE-781A45C80668}"/>
                </a:ext>
              </a:extLst>
            </p:cNvPr>
            <p:cNvSpPr/>
            <p:nvPr/>
          </p:nvSpPr>
          <p:spPr>
            <a:xfrm>
              <a:off x="1531733" y="3231247"/>
              <a:ext cx="61269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분모의 곱을 공통분모로 하여 통분한 후 계산했습니다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xmlns="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0F3C56E0-4429-4B1E-877F-2B1893555E9E}"/>
              </a:ext>
            </a:extLst>
          </p:cNvPr>
          <p:cNvGrpSpPr/>
          <p:nvPr/>
        </p:nvGrpSpPr>
        <p:grpSpPr>
          <a:xfrm flipV="1">
            <a:off x="2916241" y="5458509"/>
            <a:ext cx="1117171" cy="179599"/>
            <a:chOff x="319554" y="1245924"/>
            <a:chExt cx="2636592" cy="423864"/>
          </a:xfrm>
        </p:grpSpPr>
        <p:pic>
          <p:nvPicPr>
            <p:cNvPr id="99" name="Picture 11">
              <a:extLst>
                <a:ext uri="{FF2B5EF4-FFF2-40B4-BE49-F238E27FC236}">
                  <a16:creationId xmlns:a16="http://schemas.microsoft.com/office/drawing/2014/main" xmlns="" id="{B8C15EBA-63DD-48B7-A0A6-516A9D13D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>
              <a:extLst>
                <a:ext uri="{FF2B5EF4-FFF2-40B4-BE49-F238E27FC236}">
                  <a16:creationId xmlns:a16="http://schemas.microsoft.com/office/drawing/2014/main" xmlns="" id="{64EF483F-7BC3-4488-B605-83401C877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3">
              <a:extLst>
                <a:ext uri="{FF2B5EF4-FFF2-40B4-BE49-F238E27FC236}">
                  <a16:creationId xmlns:a16="http://schemas.microsoft.com/office/drawing/2014/main" xmlns="" id="{65A301BB-27DF-4722-A36C-85A6642C2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14">
              <a:extLst>
                <a:ext uri="{FF2B5EF4-FFF2-40B4-BE49-F238E27FC236}">
                  <a16:creationId xmlns:a16="http://schemas.microsoft.com/office/drawing/2014/main" xmlns="" id="{7A559FEF-F2FD-41E3-A1E4-38DB65FB5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A04C8A9E-8CF3-4B9C-AE4C-9704711425BA}"/>
              </a:ext>
            </a:extLst>
          </p:cNvPr>
          <p:cNvSpPr/>
          <p:nvPr/>
        </p:nvSpPr>
        <p:spPr>
          <a:xfrm>
            <a:off x="2545569" y="5375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7DADEFA7-7B31-4190-8294-3EC578FF57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44" y="4436831"/>
            <a:ext cx="286437" cy="2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18B98B94-F926-4B15-9333-6BF2490D4104}"/>
              </a:ext>
            </a:extLst>
          </p:cNvPr>
          <p:cNvSpPr/>
          <p:nvPr/>
        </p:nvSpPr>
        <p:spPr>
          <a:xfrm>
            <a:off x="207941" y="2847942"/>
            <a:ext cx="6621452" cy="978308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계산식은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계산식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개로 나누기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0B1B91D1-9AF5-4F4F-B701-FE4FBE94B3CA}"/>
              </a:ext>
            </a:extLst>
          </p:cNvPr>
          <p:cNvSpPr/>
          <p:nvPr/>
        </p:nvSpPr>
        <p:spPr>
          <a:xfrm>
            <a:off x="33546" y="3323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8F0B8E7-2DA9-4E5E-97DC-7ED1ABE6E823}"/>
              </a:ext>
            </a:extLst>
          </p:cNvPr>
          <p:cNvGrpSpPr/>
          <p:nvPr/>
        </p:nvGrpSpPr>
        <p:grpSpPr>
          <a:xfrm>
            <a:off x="330084" y="4116230"/>
            <a:ext cx="6472174" cy="701777"/>
            <a:chOff x="1259633" y="3182830"/>
            <a:chExt cx="6472174" cy="72281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61BB6E40-C572-4ED6-9AD7-438C28993456}"/>
                </a:ext>
              </a:extLst>
            </p:cNvPr>
            <p:cNvSpPr/>
            <p:nvPr/>
          </p:nvSpPr>
          <p:spPr bwMode="auto">
            <a:xfrm>
              <a:off x="1259633" y="3182830"/>
              <a:ext cx="6399098" cy="7228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450692D1-11E9-4652-90AE-781A45C80668}"/>
                </a:ext>
              </a:extLst>
            </p:cNvPr>
            <p:cNvSpPr/>
            <p:nvPr/>
          </p:nvSpPr>
          <p:spPr>
            <a:xfrm>
              <a:off x="1531733" y="3231247"/>
              <a:ext cx="6200074" cy="665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분모의 </a:t>
              </a: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최소공배수를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공통분모로 하여 통분한 후 계산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xmlns="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A04C8A9E-8CF3-4B9C-AE4C-9704711425BA}"/>
              </a:ext>
            </a:extLst>
          </p:cNvPr>
          <p:cNvSpPr/>
          <p:nvPr/>
        </p:nvSpPr>
        <p:spPr>
          <a:xfrm>
            <a:off x="2545569" y="5375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AC0D9A2-7301-4888-BB3D-B90E7F04A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33" y="2951491"/>
            <a:ext cx="5477389" cy="76044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26ADC1B-618C-4E59-9B40-CFE6E3722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15" y="2248803"/>
            <a:ext cx="981830" cy="46606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4B85CAB-2CE8-436E-AF13-9F4B41746537}"/>
              </a:ext>
            </a:extLst>
          </p:cNvPr>
          <p:cNvGrpSpPr/>
          <p:nvPr/>
        </p:nvGrpSpPr>
        <p:grpSpPr>
          <a:xfrm flipV="1">
            <a:off x="2916241" y="5458509"/>
            <a:ext cx="1117171" cy="183634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:a16="http://schemas.microsoft.com/office/drawing/2014/main" xmlns="" id="{ECA88A74-D388-4CF7-A880-E58492A42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xmlns="" id="{A249AB6D-478B-4B7D-A27D-0E50537D9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xmlns="" id="{0FF7D294-3AD4-49B6-B8FD-14DFFBFDF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:a16="http://schemas.microsoft.com/office/drawing/2014/main" xmlns="" id="{D4A57989-E2C4-4FE0-9860-34C13E4C6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F6786CEF-D5EE-44C6-91F0-73646BC01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41" y="4541118"/>
            <a:ext cx="286437" cy="28643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07759" y="656692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466922" y="980879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2B26838-D4ED-4435-99C5-F9EBEBA668BE}"/>
              </a:ext>
            </a:extLst>
          </p:cNvPr>
          <p:cNvSpPr txBox="1"/>
          <p:nvPr/>
        </p:nvSpPr>
        <p:spPr>
          <a:xfrm>
            <a:off x="952192" y="65839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571726C5-9DA6-4C70-AEFE-6B5BB0DC4FE2}"/>
              </a:ext>
            </a:extLst>
          </p:cNvPr>
          <p:cNvCxnSpPr/>
          <p:nvPr/>
        </p:nvCxnSpPr>
        <p:spPr bwMode="auto">
          <a:xfrm>
            <a:off x="1011890" y="98258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669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94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9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서로 다른 방법으로 계산한 것입니다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어떤 방법으로 계산했는지 설명해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7759" y="62637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466922" y="95055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B26838-D4ED-4435-99C5-F9EBEBA668BE}"/>
              </a:ext>
            </a:extLst>
          </p:cNvPr>
          <p:cNvSpPr txBox="1"/>
          <p:nvPr/>
        </p:nvSpPr>
        <p:spPr>
          <a:xfrm>
            <a:off x="952192" y="6280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71726C5-9DA6-4C70-AEFE-6B5BB0DC4FE2}"/>
              </a:ext>
            </a:extLst>
          </p:cNvPr>
          <p:cNvCxnSpPr/>
          <p:nvPr/>
        </p:nvCxnSpPr>
        <p:spPr bwMode="auto">
          <a:xfrm>
            <a:off x="1011890" y="9522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6353593" y="138858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703033" y="138858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8F0B8E7-2DA9-4E5E-97DC-7ED1ABE6E823}"/>
              </a:ext>
            </a:extLst>
          </p:cNvPr>
          <p:cNvGrpSpPr/>
          <p:nvPr/>
        </p:nvGrpSpPr>
        <p:grpSpPr>
          <a:xfrm>
            <a:off x="330084" y="2385548"/>
            <a:ext cx="6472174" cy="791423"/>
            <a:chOff x="1259633" y="3182830"/>
            <a:chExt cx="6472174" cy="81515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61BB6E40-C572-4ED6-9AD7-438C28993456}"/>
                </a:ext>
              </a:extLst>
            </p:cNvPr>
            <p:cNvSpPr/>
            <p:nvPr/>
          </p:nvSpPr>
          <p:spPr bwMode="auto">
            <a:xfrm>
              <a:off x="1259633" y="3182830"/>
              <a:ext cx="6472174" cy="815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450692D1-11E9-4652-90AE-781A45C80668}"/>
                </a:ext>
              </a:extLst>
            </p:cNvPr>
            <p:cNvSpPr/>
            <p:nvPr/>
          </p:nvSpPr>
          <p:spPr>
            <a:xfrm>
              <a:off x="1531733" y="3231247"/>
              <a:ext cx="6200074" cy="665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두 분모끼리 곱하면 되므로 공통분모를 구하기 쉽습니다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xmlns="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5106794C-16EB-4276-BF23-573C7EC2AEAC}"/>
              </a:ext>
            </a:extLst>
          </p:cNvPr>
          <p:cNvSpPr txBox="1"/>
          <p:nvPr/>
        </p:nvSpPr>
        <p:spPr>
          <a:xfrm>
            <a:off x="302614" y="1753697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두 방법을 비교하여 각각 어떤 점이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좋은지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6BDDA8A7-573A-4F37-916F-649F1CD4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C51CB23B-4E09-4D67-91AB-7B9324DC6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53" y="2483479"/>
            <a:ext cx="544234" cy="25202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6296FDE8-AAF9-4D3C-933C-7AD5C182F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52" y="2907321"/>
            <a:ext cx="286437" cy="286437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E8F0B8E7-2DA9-4E5E-97DC-7ED1ABE6E823}"/>
              </a:ext>
            </a:extLst>
          </p:cNvPr>
          <p:cNvGrpSpPr/>
          <p:nvPr/>
        </p:nvGrpSpPr>
        <p:grpSpPr>
          <a:xfrm>
            <a:off x="332496" y="3297444"/>
            <a:ext cx="6472174" cy="1067660"/>
            <a:chOff x="1259633" y="3182831"/>
            <a:chExt cx="6472174" cy="109967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61BB6E40-C572-4ED6-9AD7-438C28993456}"/>
                </a:ext>
              </a:extLst>
            </p:cNvPr>
            <p:cNvSpPr/>
            <p:nvPr/>
          </p:nvSpPr>
          <p:spPr bwMode="auto">
            <a:xfrm>
              <a:off x="1259633" y="3182831"/>
              <a:ext cx="6472174" cy="1099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450692D1-11E9-4652-90AE-781A45C80668}"/>
                </a:ext>
              </a:extLst>
            </p:cNvPr>
            <p:cNvSpPr/>
            <p:nvPr/>
          </p:nvSpPr>
          <p:spPr>
            <a:xfrm>
              <a:off x="1531733" y="3231247"/>
              <a:ext cx="6200074" cy="951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는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분모의 최소공배수를 공통분모로 하여 통분하므로 분자끼리의 덧셈이 쉽고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계산한 결과를 약분할 필요가 없거나 간단합니다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xmlns="" id="{DF85FDB2-5F8F-456D-AB54-FCC6E81EF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709" y="3272900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C6446C7A-8D62-41D6-A3E6-A6A180C21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753" y="3384892"/>
            <a:ext cx="544234" cy="25833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6296FDE8-AAF9-4D3C-933C-7AD5C182F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51" y="4221885"/>
            <a:ext cx="286437" cy="2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2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870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버튼 팝업 내용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및다음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87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쌀빵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한 봉지를 만드는 데 필요한 설탕은      컵이고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쌀과자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한 봉지를 만드는 데 필요한 설탕은     컵입니다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쌀빵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한 봉지와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쌀과자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한 봉지를 모두 만드는 데 필요한 설탕의 양을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B26838-D4ED-4435-99C5-F9EBEBA668BE}"/>
              </a:ext>
            </a:extLst>
          </p:cNvPr>
          <p:cNvSpPr txBox="1"/>
          <p:nvPr/>
        </p:nvSpPr>
        <p:spPr>
          <a:xfrm>
            <a:off x="4708396" y="6280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71726C5-9DA6-4C70-AEFE-6B5BB0DC4FE2}"/>
              </a:ext>
            </a:extLst>
          </p:cNvPr>
          <p:cNvCxnSpPr/>
          <p:nvPr/>
        </p:nvCxnSpPr>
        <p:spPr bwMode="auto">
          <a:xfrm>
            <a:off x="4768094" y="9522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C5E8F1E-CA80-46EF-AD6B-37B0CFC25888}"/>
              </a:ext>
            </a:extLst>
          </p:cNvPr>
          <p:cNvSpPr txBox="1"/>
          <p:nvPr/>
        </p:nvSpPr>
        <p:spPr>
          <a:xfrm>
            <a:off x="4103948" y="1101848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9C2021D8-3EC9-460D-AE55-46839329D306}"/>
              </a:ext>
            </a:extLst>
          </p:cNvPr>
          <p:cNvCxnSpPr/>
          <p:nvPr/>
        </p:nvCxnSpPr>
        <p:spPr bwMode="auto">
          <a:xfrm>
            <a:off x="4163646" y="1426035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DB4DCE21-2F35-4AFA-A6F6-48B4615A292B}"/>
              </a:ext>
            </a:extLst>
          </p:cNvPr>
          <p:cNvSpPr txBox="1"/>
          <p:nvPr/>
        </p:nvSpPr>
        <p:spPr>
          <a:xfrm>
            <a:off x="3564768" y="3187977"/>
            <a:ext cx="3960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DC4B032-4EF6-4682-A276-E314EE22713F}"/>
              </a:ext>
            </a:extLst>
          </p:cNvPr>
          <p:cNvSpPr/>
          <p:nvPr/>
        </p:nvSpPr>
        <p:spPr bwMode="auto">
          <a:xfrm>
            <a:off x="3022177" y="3043239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078A84E-D384-4625-829B-EFCCBF6C0D6A}"/>
              </a:ext>
            </a:extLst>
          </p:cNvPr>
          <p:cNvGrpSpPr/>
          <p:nvPr/>
        </p:nvGrpSpPr>
        <p:grpSpPr>
          <a:xfrm>
            <a:off x="3022177" y="3043239"/>
            <a:ext cx="504368" cy="707886"/>
            <a:chOff x="360619" y="667144"/>
            <a:chExt cx="504368" cy="70788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A4194C7-82CF-467A-B2F9-642DAABA39BD}"/>
                </a:ext>
              </a:extLst>
            </p:cNvPr>
            <p:cNvSpPr txBox="1"/>
            <p:nvPr/>
          </p:nvSpPr>
          <p:spPr>
            <a:xfrm>
              <a:off x="360619" y="667144"/>
              <a:ext cx="504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ED598363-E64A-4A7B-A609-AFEFC32197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73C7647D-38E8-4401-8EF3-C15B396C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81" y="35637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>
            <a:extLst>
              <a:ext uri="{FF2B5EF4-FFF2-40B4-BE49-F238E27FC236}">
                <a16:creationId xmlns:a16="http://schemas.microsoft.com/office/drawing/2014/main" xmlns="" id="{8945B968-58DC-439B-83D8-9393155C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3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7D618AC-2AEB-4E83-98B5-54E8E91A63C9}"/>
              </a:ext>
            </a:extLst>
          </p:cNvPr>
          <p:cNvSpPr/>
          <p:nvPr/>
        </p:nvSpPr>
        <p:spPr>
          <a:xfrm>
            <a:off x="4651326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49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1870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 확인 클릭 시 나타나는 화면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686262"/>
            <a:ext cx="6621453" cy="187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쌀빵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한 봉지를 만드는 데 필요한 설탕은      컵이고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쌀과자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한 봉지를 만드는 데 필요한 설탕은     컵입니다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쌀빵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한 봉지와 </a:t>
            </a:r>
            <a:r>
              <a:rPr lang="ko-KR" altLang="en-US" sz="2000" spc="-150" dirty="0" err="1">
                <a:latin typeface="맑은 고딕" pitchFamily="50" charset="-127"/>
                <a:ea typeface="맑은 고딕" pitchFamily="50" charset="-127"/>
              </a:rPr>
              <a:t>쌀과자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 한 봉지를 모두 만드는 데 필요한 설탕의 양을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B26838-D4ED-4435-99C5-F9EBEBA668BE}"/>
              </a:ext>
            </a:extLst>
          </p:cNvPr>
          <p:cNvSpPr txBox="1"/>
          <p:nvPr/>
        </p:nvSpPr>
        <p:spPr>
          <a:xfrm>
            <a:off x="4708396" y="6280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71726C5-9DA6-4C70-AEFE-6B5BB0DC4FE2}"/>
              </a:ext>
            </a:extLst>
          </p:cNvPr>
          <p:cNvCxnSpPr/>
          <p:nvPr/>
        </p:nvCxnSpPr>
        <p:spPr bwMode="auto">
          <a:xfrm>
            <a:off x="4768094" y="9522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C5E8F1E-CA80-46EF-AD6B-37B0CFC25888}"/>
              </a:ext>
            </a:extLst>
          </p:cNvPr>
          <p:cNvSpPr txBox="1"/>
          <p:nvPr/>
        </p:nvSpPr>
        <p:spPr>
          <a:xfrm>
            <a:off x="4103948" y="1101848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9C2021D8-3EC9-460D-AE55-46839329D306}"/>
              </a:ext>
            </a:extLst>
          </p:cNvPr>
          <p:cNvCxnSpPr/>
          <p:nvPr/>
        </p:nvCxnSpPr>
        <p:spPr bwMode="auto">
          <a:xfrm>
            <a:off x="4163646" y="1426035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DB4DCE21-2F35-4AFA-A6F6-48B4615A292B}"/>
              </a:ext>
            </a:extLst>
          </p:cNvPr>
          <p:cNvSpPr txBox="1"/>
          <p:nvPr/>
        </p:nvSpPr>
        <p:spPr>
          <a:xfrm>
            <a:off x="3564768" y="3187977"/>
            <a:ext cx="3960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DC4B032-4EF6-4682-A276-E314EE22713F}"/>
              </a:ext>
            </a:extLst>
          </p:cNvPr>
          <p:cNvSpPr/>
          <p:nvPr/>
        </p:nvSpPr>
        <p:spPr bwMode="auto">
          <a:xfrm>
            <a:off x="3022177" y="3043239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9078A84E-D384-4625-829B-EFCCBF6C0D6A}"/>
              </a:ext>
            </a:extLst>
          </p:cNvPr>
          <p:cNvGrpSpPr/>
          <p:nvPr/>
        </p:nvGrpSpPr>
        <p:grpSpPr>
          <a:xfrm>
            <a:off x="3022177" y="3043239"/>
            <a:ext cx="504368" cy="707886"/>
            <a:chOff x="360619" y="667144"/>
            <a:chExt cx="504368" cy="70788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A4194C7-82CF-467A-B2F9-642DAABA39BD}"/>
                </a:ext>
              </a:extLst>
            </p:cNvPr>
            <p:cNvSpPr txBox="1"/>
            <p:nvPr/>
          </p:nvSpPr>
          <p:spPr>
            <a:xfrm>
              <a:off x="360619" y="667144"/>
              <a:ext cx="5043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ED598363-E64A-4A7B-A609-AFEFC32197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73C7647D-38E8-4401-8EF3-C15B396C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81" y="35637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>
            <a:extLst>
              <a:ext uri="{FF2B5EF4-FFF2-40B4-BE49-F238E27FC236}">
                <a16:creationId xmlns:a16="http://schemas.microsoft.com/office/drawing/2014/main" xmlns="" id="{8945B968-58DC-439B-83D8-9393155C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3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B7D618AC-2AEB-4E83-98B5-54E8E91A63C9}"/>
              </a:ext>
            </a:extLst>
          </p:cNvPr>
          <p:cNvSpPr/>
          <p:nvPr/>
        </p:nvSpPr>
        <p:spPr>
          <a:xfrm>
            <a:off x="4651326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CB792B80-5736-43DC-A553-41F036613CB7}"/>
              </a:ext>
            </a:extLst>
          </p:cNvPr>
          <p:cNvGrpSpPr/>
          <p:nvPr/>
        </p:nvGrpSpPr>
        <p:grpSpPr>
          <a:xfrm>
            <a:off x="160462" y="3548888"/>
            <a:ext cx="6764027" cy="1759139"/>
            <a:chOff x="192745" y="3190115"/>
            <a:chExt cx="6667165" cy="175913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xmlns="" id="{8AC15C1D-5DEA-4BCE-93D4-AA84DE916B58}"/>
                </a:ext>
              </a:extLst>
            </p:cNvPr>
            <p:cNvSpPr/>
            <p:nvPr/>
          </p:nvSpPr>
          <p:spPr>
            <a:xfrm>
              <a:off x="192745" y="3483006"/>
              <a:ext cx="6667165" cy="127814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BDACB4EE-6AE3-4001-B5C1-F8A3613E9534}"/>
                </a:ext>
              </a:extLst>
            </p:cNvPr>
            <p:cNvSpPr/>
            <p:nvPr/>
          </p:nvSpPr>
          <p:spPr>
            <a:xfrm flipH="1" flipV="1">
              <a:off x="4619104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54D0A418-959A-41EF-8CB0-43ECC2FE2D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01359" y="319011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5BF6517-1181-45BC-A039-66609C5A2842}"/>
              </a:ext>
            </a:extLst>
          </p:cNvPr>
          <p:cNvSpPr txBox="1"/>
          <p:nvPr/>
        </p:nvSpPr>
        <p:spPr>
          <a:xfrm>
            <a:off x="281661" y="4041068"/>
            <a:ext cx="664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분모의 곱으로 통분하여 더하면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  ＝    ＋    ＝    ＝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D60DCE2-27EC-49F6-BBDC-E52E739EED19}"/>
              </a:ext>
            </a:extLst>
          </p:cNvPr>
          <p:cNvSpPr txBox="1"/>
          <p:nvPr/>
        </p:nvSpPr>
        <p:spPr>
          <a:xfrm>
            <a:off x="4152828" y="440987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9DF4781B-9710-409D-9835-5ECC2658BF3D}"/>
              </a:ext>
            </a:extLst>
          </p:cNvPr>
          <p:cNvCxnSpPr/>
          <p:nvPr/>
        </p:nvCxnSpPr>
        <p:spPr bwMode="auto">
          <a:xfrm>
            <a:off x="4212526" y="47340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F99A2E2-A9F6-42F8-BDAD-D50BBCDAA999}"/>
              </a:ext>
            </a:extLst>
          </p:cNvPr>
          <p:cNvSpPr txBox="1"/>
          <p:nvPr/>
        </p:nvSpPr>
        <p:spPr>
          <a:xfrm>
            <a:off x="4654003" y="4409875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4BADC89-F912-401B-97A0-F24D5D9B4FA9}"/>
              </a:ext>
            </a:extLst>
          </p:cNvPr>
          <p:cNvCxnSpPr/>
          <p:nvPr/>
        </p:nvCxnSpPr>
        <p:spPr bwMode="auto">
          <a:xfrm>
            <a:off x="4713701" y="47340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7ECF3CA-52B9-4B8F-91A8-B68AC90C4AB0}"/>
              </a:ext>
            </a:extLst>
          </p:cNvPr>
          <p:cNvSpPr txBox="1"/>
          <p:nvPr/>
        </p:nvSpPr>
        <p:spPr>
          <a:xfrm>
            <a:off x="5193681" y="4409875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FCB7E3E8-5ADF-41F4-8AC1-FBF6BB7573C9}"/>
              </a:ext>
            </a:extLst>
          </p:cNvPr>
          <p:cNvCxnSpPr/>
          <p:nvPr/>
        </p:nvCxnSpPr>
        <p:spPr bwMode="auto">
          <a:xfrm>
            <a:off x="5279957" y="47340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DFD8902-2367-4E91-91C8-06F3856358FE}"/>
              </a:ext>
            </a:extLst>
          </p:cNvPr>
          <p:cNvSpPr txBox="1"/>
          <p:nvPr/>
        </p:nvSpPr>
        <p:spPr>
          <a:xfrm>
            <a:off x="5644250" y="4409875"/>
            <a:ext cx="4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D80F19CF-8602-44B1-829D-0E3870DE090E}"/>
              </a:ext>
            </a:extLst>
          </p:cNvPr>
          <p:cNvCxnSpPr/>
          <p:nvPr/>
        </p:nvCxnSpPr>
        <p:spPr bwMode="auto">
          <a:xfrm>
            <a:off x="5740365" y="47340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3587E35-1680-472A-AADE-FA5E40079B5D}"/>
              </a:ext>
            </a:extLst>
          </p:cNvPr>
          <p:cNvSpPr txBox="1"/>
          <p:nvPr/>
        </p:nvSpPr>
        <p:spPr>
          <a:xfrm>
            <a:off x="6169822" y="4409875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861F6D20-FC5F-444E-9887-8EE6E2437755}"/>
              </a:ext>
            </a:extLst>
          </p:cNvPr>
          <p:cNvCxnSpPr/>
          <p:nvPr/>
        </p:nvCxnSpPr>
        <p:spPr bwMode="auto">
          <a:xfrm>
            <a:off x="6256098" y="47340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5EF53E9-5142-43D5-9103-94A65D78C0D7}"/>
              </a:ext>
            </a:extLst>
          </p:cNvPr>
          <p:cNvSpPr txBox="1"/>
          <p:nvPr/>
        </p:nvSpPr>
        <p:spPr>
          <a:xfrm>
            <a:off x="281661" y="4580563"/>
            <a:ext cx="6622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분모의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통분하여 더하면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＋     ＝    ＋    ＝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35557F6-0EF9-4E8C-B91B-859D582830B1}"/>
              </a:ext>
            </a:extLst>
          </p:cNvPr>
          <p:cNvSpPr txBox="1"/>
          <p:nvPr/>
        </p:nvSpPr>
        <p:spPr>
          <a:xfrm>
            <a:off x="3537521" y="3876669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0DAD06B1-2B3E-44F8-B85E-8D44017146E1}"/>
              </a:ext>
            </a:extLst>
          </p:cNvPr>
          <p:cNvCxnSpPr/>
          <p:nvPr/>
        </p:nvCxnSpPr>
        <p:spPr bwMode="auto">
          <a:xfrm>
            <a:off x="3597219" y="420085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4DE55AB-18F9-45FD-8A26-DC2186E21D3F}"/>
              </a:ext>
            </a:extLst>
          </p:cNvPr>
          <p:cNvSpPr txBox="1"/>
          <p:nvPr/>
        </p:nvSpPr>
        <p:spPr>
          <a:xfrm>
            <a:off x="4038696" y="3876669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EBD1522-4828-4D0D-ABCE-B0AB39B0C930}"/>
              </a:ext>
            </a:extLst>
          </p:cNvPr>
          <p:cNvCxnSpPr/>
          <p:nvPr/>
        </p:nvCxnSpPr>
        <p:spPr bwMode="auto">
          <a:xfrm>
            <a:off x="4098394" y="420085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0FB448B-E275-437D-BFCD-8AD9DDA00F74}"/>
              </a:ext>
            </a:extLst>
          </p:cNvPr>
          <p:cNvSpPr txBox="1"/>
          <p:nvPr/>
        </p:nvSpPr>
        <p:spPr>
          <a:xfrm>
            <a:off x="4578374" y="3876669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CB180728-D5ED-4195-85AE-887DA6F9DB22}"/>
              </a:ext>
            </a:extLst>
          </p:cNvPr>
          <p:cNvCxnSpPr/>
          <p:nvPr/>
        </p:nvCxnSpPr>
        <p:spPr bwMode="auto">
          <a:xfrm>
            <a:off x="4664650" y="420085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6A8424C-3720-49CA-B644-FF4E0E0A76BB}"/>
              </a:ext>
            </a:extLst>
          </p:cNvPr>
          <p:cNvSpPr txBox="1"/>
          <p:nvPr/>
        </p:nvSpPr>
        <p:spPr>
          <a:xfrm>
            <a:off x="5028943" y="3876669"/>
            <a:ext cx="4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3A650987-D5CF-405E-878A-912DB71A941C}"/>
              </a:ext>
            </a:extLst>
          </p:cNvPr>
          <p:cNvCxnSpPr/>
          <p:nvPr/>
        </p:nvCxnSpPr>
        <p:spPr bwMode="auto">
          <a:xfrm>
            <a:off x="5125058" y="420085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F48D35F-BBBB-4811-A0F3-20828562E434}"/>
              </a:ext>
            </a:extLst>
          </p:cNvPr>
          <p:cNvSpPr txBox="1"/>
          <p:nvPr/>
        </p:nvSpPr>
        <p:spPr>
          <a:xfrm>
            <a:off x="5554515" y="3876669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95C25A05-89A0-43AC-9AC2-8E3531FB26B8}"/>
              </a:ext>
            </a:extLst>
          </p:cNvPr>
          <p:cNvCxnSpPr/>
          <p:nvPr/>
        </p:nvCxnSpPr>
        <p:spPr bwMode="auto">
          <a:xfrm>
            <a:off x="5640791" y="420085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D5793E9-A63C-4C42-8FB7-F557B19AE32C}"/>
              </a:ext>
            </a:extLst>
          </p:cNvPr>
          <p:cNvSpPr txBox="1"/>
          <p:nvPr/>
        </p:nvSpPr>
        <p:spPr>
          <a:xfrm>
            <a:off x="6064360" y="3876669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044476EF-EC15-4A81-A809-2D42912D8A62}"/>
              </a:ext>
            </a:extLst>
          </p:cNvPr>
          <p:cNvCxnSpPr/>
          <p:nvPr/>
        </p:nvCxnSpPr>
        <p:spPr bwMode="auto">
          <a:xfrm>
            <a:off x="6150636" y="4200856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8736991F-E14A-4141-8C14-3E2BC1C2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5" y="4150618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5AC90486-16CE-43F2-BE89-9276074E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5" y="4699602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8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C2739D4-3EB0-46AA-8BDF-7ED25ED6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08361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444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7974" y="1490165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3583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https://cdata2.tsherpa.co.kr/tsherpa/MultiMedia/Flash/2020/curri/index.html?flashxmlnum=yuni4856&amp;classa=A8-C1-41-MM-MM-04-03-04-0-0-0-0&amp;classno=MM_41_04/suh_0404_02_0004/suh_0404_02_0004_301_1.html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779" y="18105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4E54BB6-AFC6-4F06-AD40-FF0073C9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11306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6466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B544945-2262-4B55-BA0F-EB1897B72DE6}"/>
              </a:ext>
            </a:extLst>
          </p:cNvPr>
          <p:cNvSpPr/>
          <p:nvPr/>
        </p:nvSpPr>
        <p:spPr>
          <a:xfrm>
            <a:off x="1672932" y="3476266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41CA4A6-BC96-45C2-B701-EF657B9A781B}"/>
              </a:ext>
            </a:extLst>
          </p:cNvPr>
          <p:cNvSpPr/>
          <p:nvPr/>
        </p:nvSpPr>
        <p:spPr>
          <a:xfrm>
            <a:off x="1504796" y="3476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28140"/>
              </p:ext>
            </p:extLst>
          </p:nvPr>
        </p:nvGraphicFramePr>
        <p:xfrm>
          <a:off x="153927" y="240600"/>
          <a:ext cx="8836146" cy="4520728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친구가 가지고 있는 우유의 양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1/2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그림을 이용하여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2/3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1/2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1/4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계산하는 서로 다른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실생활 상황에서 </a:t>
                      </a: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받아올림이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없는 분모가 다른 진분수의 덧셈하기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54534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suh_0501_05_0002_3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suh_0501_05_0002_401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7FC3A71-7170-436F-B769-EC0E2AB010CE}"/>
              </a:ext>
            </a:extLst>
          </p:cNvPr>
          <p:cNvSpPr/>
          <p:nvPr/>
        </p:nvSpPr>
        <p:spPr bwMode="auto">
          <a:xfrm>
            <a:off x="4224733" y="3432743"/>
            <a:ext cx="1216893" cy="4366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50E54F0-D435-4554-91B1-16F800F48A65}"/>
              </a:ext>
            </a:extLst>
          </p:cNvPr>
          <p:cNvSpPr/>
          <p:nvPr/>
        </p:nvSpPr>
        <p:spPr bwMode="auto">
          <a:xfrm>
            <a:off x="1676748" y="3429911"/>
            <a:ext cx="410964" cy="8693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0EAFD14-49BD-4AFA-AF07-8FF854D02B1B}"/>
              </a:ext>
            </a:extLst>
          </p:cNvPr>
          <p:cNvSpPr/>
          <p:nvPr/>
        </p:nvSpPr>
        <p:spPr bwMode="auto">
          <a:xfrm>
            <a:off x="1676748" y="2196100"/>
            <a:ext cx="410964" cy="8693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8071741-1DC2-4F05-ABF2-B30FDC544B54}"/>
              </a:ext>
            </a:extLst>
          </p:cNvPr>
          <p:cNvSpPr/>
          <p:nvPr/>
        </p:nvSpPr>
        <p:spPr bwMode="auto">
          <a:xfrm>
            <a:off x="4224733" y="2202731"/>
            <a:ext cx="1216893" cy="4366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    안에 알맞은 수를 써넣어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계산하시오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954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1D1EF61-8CF9-4513-B330-C3334DB3833E}"/>
              </a:ext>
            </a:extLst>
          </p:cNvPr>
          <p:cNvSpPr txBox="1"/>
          <p:nvPr/>
        </p:nvSpPr>
        <p:spPr>
          <a:xfrm>
            <a:off x="1176296" y="233396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8F60431F-2F0A-465F-886F-EDD064DD670F}"/>
              </a:ext>
            </a:extLst>
          </p:cNvPr>
          <p:cNvCxnSpPr/>
          <p:nvPr/>
        </p:nvCxnSpPr>
        <p:spPr bwMode="auto">
          <a:xfrm>
            <a:off x="1240756" y="265814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C41004A-A839-451A-8399-4F6575537D87}"/>
              </a:ext>
            </a:extLst>
          </p:cNvPr>
          <p:cNvSpPr txBox="1"/>
          <p:nvPr/>
        </p:nvSpPr>
        <p:spPr>
          <a:xfrm>
            <a:off x="3736489" y="2365521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0BA8FF45-FC48-4824-8E79-A10202A6FFFB}"/>
              </a:ext>
            </a:extLst>
          </p:cNvPr>
          <p:cNvCxnSpPr/>
          <p:nvPr/>
        </p:nvCxnSpPr>
        <p:spPr bwMode="auto">
          <a:xfrm>
            <a:off x="3800949" y="2689708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1C9BED86-7A18-4EBA-BD63-0E2C504E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48589"/>
              </p:ext>
            </p:extLst>
          </p:nvPr>
        </p:nvGraphicFramePr>
        <p:xfrm>
          <a:off x="1676749" y="2196101"/>
          <a:ext cx="1219680" cy="86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6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40656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406560">
                  <a:extLst>
                    <a:ext uri="{9D8B030D-6E8A-4147-A177-3AD203B41FA5}">
                      <a16:colId xmlns:a16="http://schemas.microsoft.com/office/drawing/2014/main" xmlns="" val="2696723529"/>
                    </a:ext>
                  </a:extLst>
                </a:gridCol>
              </a:tblGrid>
              <a:tr h="869378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xmlns="" id="{A219156C-07AA-40FD-9EDC-93A3C451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73598"/>
              </p:ext>
            </p:extLst>
          </p:nvPr>
        </p:nvGraphicFramePr>
        <p:xfrm>
          <a:off x="4220827" y="2202731"/>
          <a:ext cx="1219681" cy="87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</a:tblGrid>
              <a:tr h="435365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  <a:tr h="435365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65241" marR="65241" marT="32620" marB="326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4070347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FF216B91-3EEF-4940-A073-06B14ECB290D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xmlns="" id="{8EFEE045-6824-4F92-BB1E-1889ECE6346B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순서도: 대체 처리 107">
              <a:extLst>
                <a:ext uri="{FF2B5EF4-FFF2-40B4-BE49-F238E27FC236}">
                  <a16:creationId xmlns:a16="http://schemas.microsoft.com/office/drawing/2014/main" xmlns="" id="{4AF7E418-A76A-4501-B484-5F1589B6F98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xmlns="" id="{82605B57-27BE-47A3-B075-A422B1113108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xmlns="" id="{3A5904D6-22CB-4360-957B-D0E3F9AFFE8D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대체 처리 110">
              <a:extLst>
                <a:ext uri="{FF2B5EF4-FFF2-40B4-BE49-F238E27FC236}">
                  <a16:creationId xmlns:a16="http://schemas.microsoft.com/office/drawing/2014/main" xmlns="" id="{F5EB6171-FB5D-478B-ABA7-D2B3BDD665F7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C01967EC-1391-4A16-9846-9902647B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17821"/>
              </p:ext>
            </p:extLst>
          </p:nvPr>
        </p:nvGraphicFramePr>
        <p:xfrm>
          <a:off x="1676748" y="3429000"/>
          <a:ext cx="1219680" cy="87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6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40656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406560">
                  <a:extLst>
                    <a:ext uri="{9D8B030D-6E8A-4147-A177-3AD203B41FA5}">
                      <a16:colId xmlns:a16="http://schemas.microsoft.com/office/drawing/2014/main" xmlns="" val="269672352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  <a:tr h="4356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4070347"/>
                  </a:ext>
                </a:extLst>
              </a:tr>
            </a:tbl>
          </a:graphicData>
        </a:graphic>
      </p:graphicFrame>
      <p:pic>
        <p:nvPicPr>
          <p:cNvPr id="34" name="Picture 31">
            <a:extLst>
              <a:ext uri="{FF2B5EF4-FFF2-40B4-BE49-F238E27FC236}">
                <a16:creationId xmlns:a16="http://schemas.microsoft.com/office/drawing/2014/main" xmlns="" id="{13C9518C-C862-44AE-A044-B94AC718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53485" y="3103082"/>
            <a:ext cx="298424" cy="2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A17986CF-6D17-4267-8A68-C3AC67B98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17821"/>
              </p:ext>
            </p:extLst>
          </p:nvPr>
        </p:nvGraphicFramePr>
        <p:xfrm>
          <a:off x="4220828" y="3429000"/>
          <a:ext cx="1219680" cy="87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60">
                  <a:extLst>
                    <a:ext uri="{9D8B030D-6E8A-4147-A177-3AD203B41FA5}">
                      <a16:colId xmlns:a16="http://schemas.microsoft.com/office/drawing/2014/main" xmlns="" val="2725952383"/>
                    </a:ext>
                  </a:extLst>
                </a:gridCol>
                <a:gridCol w="406560">
                  <a:extLst>
                    <a:ext uri="{9D8B030D-6E8A-4147-A177-3AD203B41FA5}">
                      <a16:colId xmlns:a16="http://schemas.microsoft.com/office/drawing/2014/main" xmlns="" val="15136706"/>
                    </a:ext>
                  </a:extLst>
                </a:gridCol>
                <a:gridCol w="406560">
                  <a:extLst>
                    <a:ext uri="{9D8B030D-6E8A-4147-A177-3AD203B41FA5}">
                      <a16:colId xmlns:a16="http://schemas.microsoft.com/office/drawing/2014/main" xmlns="" val="2696723529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1392815"/>
                  </a:ext>
                </a:extLst>
              </a:tr>
              <a:tr h="4356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4070347"/>
                  </a:ext>
                </a:extLst>
              </a:tr>
            </a:tbl>
          </a:graphicData>
        </a:graphic>
      </p:graphicFrame>
      <p:pic>
        <p:nvPicPr>
          <p:cNvPr id="38" name="Picture 31">
            <a:extLst>
              <a:ext uri="{FF2B5EF4-FFF2-40B4-BE49-F238E27FC236}">
                <a16:creationId xmlns:a16="http://schemas.microsoft.com/office/drawing/2014/main" xmlns="" id="{B710A223-8311-481B-A011-30781141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01009" y="3103082"/>
            <a:ext cx="298424" cy="2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144AB6B-9DE1-4F8E-9E5E-9A64528EC336}"/>
              </a:ext>
            </a:extLst>
          </p:cNvPr>
          <p:cNvSpPr txBox="1"/>
          <p:nvPr/>
        </p:nvSpPr>
        <p:spPr>
          <a:xfrm>
            <a:off x="1176296" y="355454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4E4689AA-AA49-4D1E-B16E-5E2834F4FD0B}"/>
              </a:ext>
            </a:extLst>
          </p:cNvPr>
          <p:cNvCxnSpPr/>
          <p:nvPr/>
        </p:nvCxnSpPr>
        <p:spPr bwMode="auto">
          <a:xfrm>
            <a:off x="1240756" y="387873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0899383-A582-4DAF-ABDF-6CBEF5341741}"/>
              </a:ext>
            </a:extLst>
          </p:cNvPr>
          <p:cNvSpPr txBox="1"/>
          <p:nvPr/>
        </p:nvSpPr>
        <p:spPr>
          <a:xfrm>
            <a:off x="3736489" y="3554544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F5634915-1738-4722-8AB8-42A6217CAB22}"/>
              </a:ext>
            </a:extLst>
          </p:cNvPr>
          <p:cNvCxnSpPr/>
          <p:nvPr/>
        </p:nvCxnSpPr>
        <p:spPr bwMode="auto">
          <a:xfrm>
            <a:off x="3800949" y="387873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A8788DA-2202-41E3-8A67-0F5A16DAE3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169811" y="3483861"/>
            <a:ext cx="403974" cy="42072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A67E1937-AE1D-4B3A-8AE2-7EDCE17BD1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77" y="3387557"/>
            <a:ext cx="166987" cy="16698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A01D42F-0718-4D62-A75B-7858E95E804D}"/>
              </a:ext>
            </a:extLst>
          </p:cNvPr>
          <p:cNvSpPr/>
          <p:nvPr/>
        </p:nvSpPr>
        <p:spPr>
          <a:xfrm>
            <a:off x="1209838" y="3469827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CD798AB9-C3D8-4598-A358-8AB79537753C}"/>
              </a:ext>
            </a:extLst>
          </p:cNvPr>
          <p:cNvCxnSpPr/>
          <p:nvPr/>
        </p:nvCxnSpPr>
        <p:spPr bwMode="auto">
          <a:xfrm>
            <a:off x="3809868" y="387873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32AAEC5-8EC6-448F-9B11-B96871D416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738923" y="3483861"/>
            <a:ext cx="403974" cy="42072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C60DB77E-3B77-4D0D-9231-2DC3F0956E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89" y="3387557"/>
            <a:ext cx="166987" cy="16698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EEC0DC-9263-4078-B789-81FB34B56141}"/>
              </a:ext>
            </a:extLst>
          </p:cNvPr>
          <p:cNvSpPr/>
          <p:nvPr/>
        </p:nvSpPr>
        <p:spPr>
          <a:xfrm>
            <a:off x="3778950" y="346982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4FC534F5-4EA6-4299-80DF-EB29014D2905}"/>
              </a:ext>
            </a:extLst>
          </p:cNvPr>
          <p:cNvSpPr txBox="1"/>
          <p:nvPr/>
        </p:nvSpPr>
        <p:spPr>
          <a:xfrm>
            <a:off x="2283755" y="468311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5F99E2E1-DD44-48C2-88CC-CD21F7E1C941}"/>
              </a:ext>
            </a:extLst>
          </p:cNvPr>
          <p:cNvCxnSpPr>
            <a:cxnSpLocks/>
          </p:cNvCxnSpPr>
          <p:nvPr/>
        </p:nvCxnSpPr>
        <p:spPr bwMode="auto">
          <a:xfrm>
            <a:off x="2343453" y="500730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5440007-BA68-419E-86D4-FCD07760F73A}"/>
              </a:ext>
            </a:extLst>
          </p:cNvPr>
          <p:cNvSpPr txBox="1"/>
          <p:nvPr/>
        </p:nvSpPr>
        <p:spPr>
          <a:xfrm>
            <a:off x="2784930" y="468311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3187E18-CCF4-4F7A-9954-19B562DCDB71}"/>
              </a:ext>
            </a:extLst>
          </p:cNvPr>
          <p:cNvCxnSpPr>
            <a:cxnSpLocks/>
          </p:cNvCxnSpPr>
          <p:nvPr/>
        </p:nvCxnSpPr>
        <p:spPr bwMode="auto">
          <a:xfrm>
            <a:off x="2844628" y="500730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17494C4-EFE0-4C43-BB0C-B2958145DFB4}"/>
              </a:ext>
            </a:extLst>
          </p:cNvPr>
          <p:cNvSpPr txBox="1"/>
          <p:nvPr/>
        </p:nvSpPr>
        <p:spPr>
          <a:xfrm>
            <a:off x="3324608" y="4683113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C43AC596-D0FC-4E2C-85A9-135C0C345048}"/>
              </a:ext>
            </a:extLst>
          </p:cNvPr>
          <p:cNvCxnSpPr>
            <a:cxnSpLocks/>
          </p:cNvCxnSpPr>
          <p:nvPr/>
        </p:nvCxnSpPr>
        <p:spPr bwMode="auto">
          <a:xfrm>
            <a:off x="3410884" y="500730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341936C-B453-4DE1-953E-71E808AA0B61}"/>
              </a:ext>
            </a:extLst>
          </p:cNvPr>
          <p:cNvSpPr txBox="1"/>
          <p:nvPr/>
        </p:nvSpPr>
        <p:spPr>
          <a:xfrm>
            <a:off x="3775177" y="4683113"/>
            <a:ext cx="4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DFBC248D-B7BE-4E3A-A8BB-0E71607F48D0}"/>
              </a:ext>
            </a:extLst>
          </p:cNvPr>
          <p:cNvCxnSpPr>
            <a:cxnSpLocks/>
          </p:cNvCxnSpPr>
          <p:nvPr/>
        </p:nvCxnSpPr>
        <p:spPr bwMode="auto">
          <a:xfrm>
            <a:off x="3871292" y="500730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4214C75-CEF8-4017-9B85-8E8F79C58ACF}"/>
              </a:ext>
            </a:extLst>
          </p:cNvPr>
          <p:cNvSpPr txBox="1"/>
          <p:nvPr/>
        </p:nvSpPr>
        <p:spPr>
          <a:xfrm>
            <a:off x="4300749" y="4683113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9E5333D3-5997-429C-9F17-998C19D67234}"/>
              </a:ext>
            </a:extLst>
          </p:cNvPr>
          <p:cNvCxnSpPr>
            <a:cxnSpLocks/>
          </p:cNvCxnSpPr>
          <p:nvPr/>
        </p:nvCxnSpPr>
        <p:spPr bwMode="auto">
          <a:xfrm>
            <a:off x="4387025" y="500730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C251B47-9741-47EA-A408-D386360178E9}"/>
              </a:ext>
            </a:extLst>
          </p:cNvPr>
          <p:cNvSpPr txBox="1"/>
          <p:nvPr/>
        </p:nvSpPr>
        <p:spPr>
          <a:xfrm>
            <a:off x="1976678" y="4853801"/>
            <a:ext cx="296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＋     ＝    ＋    ＝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63DCE9B9-0EEE-4D82-BA60-0EDC3E2475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354463" y="4632684"/>
            <a:ext cx="403974" cy="41445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BB79BA53-3290-4F42-A52B-608722A8DD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9" y="4532601"/>
            <a:ext cx="166987" cy="1645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BB948F5E-C89B-403C-9F11-7A73149CBDCB}"/>
              </a:ext>
            </a:extLst>
          </p:cNvPr>
          <p:cNvSpPr/>
          <p:nvPr/>
        </p:nvSpPr>
        <p:spPr>
          <a:xfrm>
            <a:off x="3394490" y="461238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9416A019-ABE2-45DF-9B28-91EABFA42E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831265" y="4632684"/>
            <a:ext cx="403974" cy="414453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838E6BBA-E8FD-47E9-A846-D5E2DF6CE9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31" y="4532601"/>
            <a:ext cx="166987" cy="1645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3FDB5B4F-7C63-4473-82D7-60E49EB4F02A}"/>
              </a:ext>
            </a:extLst>
          </p:cNvPr>
          <p:cNvSpPr/>
          <p:nvPr/>
        </p:nvSpPr>
        <p:spPr>
          <a:xfrm>
            <a:off x="3871292" y="461238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218FC4E7-EC7D-4B14-817D-ED4E44D73A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345747" y="4632684"/>
            <a:ext cx="403974" cy="414453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3A954178-4894-4C34-9AC0-00EFCF2856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13" y="4532601"/>
            <a:ext cx="166987" cy="1645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D5019ABD-790C-4873-9EBB-3E90833B4F70}"/>
              </a:ext>
            </a:extLst>
          </p:cNvPr>
          <p:cNvSpPr/>
          <p:nvPr/>
        </p:nvSpPr>
        <p:spPr>
          <a:xfrm>
            <a:off x="4385774" y="461238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CCB7A14F-AB5E-49F4-903E-D9AC2E51670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135555" y="1654721"/>
            <a:ext cx="296400" cy="3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89706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409C2D7-B3EB-4778-A571-46291871A95F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142335"/>
            <a:chExt cx="2553484" cy="252028"/>
          </a:xfrm>
        </p:grpSpPr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E050ECF8-7E33-4D37-8D17-2EB895C256C0}"/>
                </a:ext>
              </a:extLst>
            </p:cNvPr>
            <p:cNvSpPr/>
            <p:nvPr/>
          </p:nvSpPr>
          <p:spPr>
            <a:xfrm>
              <a:off x="732556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E35504F0-9A74-4FAD-A62E-B270C8445D6D}"/>
                </a:ext>
              </a:extLst>
            </p:cNvPr>
            <p:cNvSpPr/>
            <p:nvPr/>
          </p:nvSpPr>
          <p:spPr>
            <a:xfrm>
              <a:off x="7846434" y="3142335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65F9C411-3124-4523-ABE8-8F3CF8A35CD0}"/>
                </a:ext>
              </a:extLst>
            </p:cNvPr>
            <p:cNvSpPr/>
            <p:nvPr/>
          </p:nvSpPr>
          <p:spPr>
            <a:xfrm>
              <a:off x="8367302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F8818684-89A5-490F-B7B3-C285AC62B761}"/>
                </a:ext>
              </a:extLst>
            </p:cNvPr>
            <p:cNvSpPr/>
            <p:nvPr/>
          </p:nvSpPr>
          <p:spPr>
            <a:xfrm>
              <a:off x="8881919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E8CEA519-EE02-4F5E-B1F0-F90747F14E07}"/>
                </a:ext>
              </a:extLst>
            </p:cNvPr>
            <p:cNvSpPr/>
            <p:nvPr/>
          </p:nvSpPr>
          <p:spPr>
            <a:xfrm>
              <a:off x="9396536" y="314233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A261E2C-AF83-43A0-8866-5D667D908A57}"/>
              </a:ext>
            </a:extLst>
          </p:cNvPr>
          <p:cNvSpPr txBox="1"/>
          <p:nvPr/>
        </p:nvSpPr>
        <p:spPr>
          <a:xfrm>
            <a:off x="1386689" y="2484536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1A749303-BFD9-4DFF-A85C-96F259A493BD}"/>
              </a:ext>
            </a:extLst>
          </p:cNvPr>
          <p:cNvCxnSpPr>
            <a:cxnSpLocks/>
          </p:cNvCxnSpPr>
          <p:nvPr/>
        </p:nvCxnSpPr>
        <p:spPr bwMode="auto">
          <a:xfrm>
            <a:off x="1446387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9C7AA29-1226-4DC6-8362-F143AD724B90}"/>
              </a:ext>
            </a:extLst>
          </p:cNvPr>
          <p:cNvSpPr txBox="1"/>
          <p:nvPr/>
        </p:nvSpPr>
        <p:spPr>
          <a:xfrm>
            <a:off x="1887864" y="2482419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79A42570-6AF3-4B85-BF65-E9E46994E5C1}"/>
              </a:ext>
            </a:extLst>
          </p:cNvPr>
          <p:cNvCxnSpPr>
            <a:cxnSpLocks/>
          </p:cNvCxnSpPr>
          <p:nvPr/>
        </p:nvCxnSpPr>
        <p:spPr bwMode="auto">
          <a:xfrm>
            <a:off x="1947562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237D1DE-9ACA-48B7-8CB8-9C8E031DA212}"/>
              </a:ext>
            </a:extLst>
          </p:cNvPr>
          <p:cNvSpPr txBox="1"/>
          <p:nvPr/>
        </p:nvSpPr>
        <p:spPr>
          <a:xfrm>
            <a:off x="2373435" y="2485781"/>
            <a:ext cx="715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4AF9D4DE-B1F5-4A82-A5C5-F611406F7E8F}"/>
              </a:ext>
            </a:extLst>
          </p:cNvPr>
          <p:cNvCxnSpPr>
            <a:cxnSpLocks/>
          </p:cNvCxnSpPr>
          <p:nvPr/>
        </p:nvCxnSpPr>
        <p:spPr bwMode="auto">
          <a:xfrm>
            <a:off x="2511383" y="2836362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2BD33C5-317B-4563-8F7B-76F2671AA075}"/>
              </a:ext>
            </a:extLst>
          </p:cNvPr>
          <p:cNvSpPr txBox="1"/>
          <p:nvPr/>
        </p:nvSpPr>
        <p:spPr>
          <a:xfrm>
            <a:off x="920236" y="2610707"/>
            <a:ext cx="453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＋   ＝     ＋     ＝    ＋    ＝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0159A535-581D-4400-A437-C4ED4BC8B6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869182" y="2448157"/>
            <a:ext cx="403974" cy="41445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E7F6483B-C131-4754-BBCC-2CF1CA4727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48" y="2348074"/>
            <a:ext cx="166987" cy="1645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1AB660C0-A7A0-4FA8-BA6B-2EAFBE06F3E5}"/>
              </a:ext>
            </a:extLst>
          </p:cNvPr>
          <p:cNvSpPr/>
          <p:nvPr/>
        </p:nvSpPr>
        <p:spPr>
          <a:xfrm>
            <a:off x="3909209" y="242785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CFF9BAA1-B22C-46C3-87A4-9A4DE60563C6}"/>
              </a:ext>
            </a:extLst>
          </p:cNvPr>
          <p:cNvSpPr txBox="1"/>
          <p:nvPr/>
        </p:nvSpPr>
        <p:spPr>
          <a:xfrm>
            <a:off x="3037712" y="2485781"/>
            <a:ext cx="715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1×8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90A5FB62-462A-42EF-8241-BBF629D0DFC9}"/>
              </a:ext>
            </a:extLst>
          </p:cNvPr>
          <p:cNvCxnSpPr>
            <a:cxnSpLocks/>
          </p:cNvCxnSpPr>
          <p:nvPr/>
        </p:nvCxnSpPr>
        <p:spPr bwMode="auto">
          <a:xfrm>
            <a:off x="3175660" y="2836362"/>
            <a:ext cx="43204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D206F8-4A7D-464F-811F-0826E40BD9D3}"/>
              </a:ext>
            </a:extLst>
          </p:cNvPr>
          <p:cNvSpPr txBox="1"/>
          <p:nvPr/>
        </p:nvSpPr>
        <p:spPr>
          <a:xfrm>
            <a:off x="3816400" y="2484536"/>
            <a:ext cx="497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C6AB06FA-9F50-4D2B-B05A-56DF284B0F80}"/>
              </a:ext>
            </a:extLst>
          </p:cNvPr>
          <p:cNvCxnSpPr>
            <a:cxnSpLocks/>
          </p:cNvCxnSpPr>
          <p:nvPr/>
        </p:nvCxnSpPr>
        <p:spPr bwMode="auto">
          <a:xfrm>
            <a:off x="3923021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A3D7F512-C103-49EC-BB69-96C742BEA210}"/>
              </a:ext>
            </a:extLst>
          </p:cNvPr>
          <p:cNvSpPr txBox="1"/>
          <p:nvPr/>
        </p:nvSpPr>
        <p:spPr>
          <a:xfrm>
            <a:off x="4393514" y="2484536"/>
            <a:ext cx="497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243A4969-AE97-41B2-9315-3930D56793EB}"/>
              </a:ext>
            </a:extLst>
          </p:cNvPr>
          <p:cNvCxnSpPr>
            <a:cxnSpLocks/>
          </p:cNvCxnSpPr>
          <p:nvPr/>
        </p:nvCxnSpPr>
        <p:spPr bwMode="auto">
          <a:xfrm>
            <a:off x="4500135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9748FB41-1726-4B3B-941F-121BEA7DAA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43322" y="2448157"/>
            <a:ext cx="403974" cy="41445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5ABA2579-5B4D-4734-A1F6-56A266DF0D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588" y="2348074"/>
            <a:ext cx="166987" cy="1645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9A1DAACE-EF5E-4845-BDE7-6165728716AD}"/>
              </a:ext>
            </a:extLst>
          </p:cNvPr>
          <p:cNvSpPr/>
          <p:nvPr/>
        </p:nvSpPr>
        <p:spPr>
          <a:xfrm>
            <a:off x="4483349" y="2427857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9B41B862-CCB0-4376-B3C0-8601926CEE73}"/>
              </a:ext>
            </a:extLst>
          </p:cNvPr>
          <p:cNvSpPr txBox="1"/>
          <p:nvPr/>
        </p:nvSpPr>
        <p:spPr>
          <a:xfrm>
            <a:off x="5070535" y="2484536"/>
            <a:ext cx="497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4928BD3D-BDA8-4933-8C75-1995D2C4DD11}"/>
              </a:ext>
            </a:extLst>
          </p:cNvPr>
          <p:cNvCxnSpPr>
            <a:cxnSpLocks/>
          </p:cNvCxnSpPr>
          <p:nvPr/>
        </p:nvCxnSpPr>
        <p:spPr bwMode="auto">
          <a:xfrm>
            <a:off x="5177156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BACFD6E6-1C50-40E0-93BA-B8677E3052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120343" y="2448157"/>
            <a:ext cx="403974" cy="41445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0E99FD56-B703-438A-B067-42A7C3DED3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09" y="2348074"/>
            <a:ext cx="166987" cy="16450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E2FBB71-1B47-4691-BD3D-F3ABEF11DB13}"/>
              </a:ext>
            </a:extLst>
          </p:cNvPr>
          <p:cNvSpPr/>
          <p:nvPr/>
        </p:nvSpPr>
        <p:spPr>
          <a:xfrm>
            <a:off x="5084321" y="2427857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6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64423A77-F586-4C52-9F0E-F8696BE8B3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4499" y="1654721"/>
            <a:ext cx="296400" cy="3086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A261E2C-AF83-43A0-8866-5D667D908A57}"/>
              </a:ext>
            </a:extLst>
          </p:cNvPr>
          <p:cNvSpPr txBox="1"/>
          <p:nvPr/>
        </p:nvSpPr>
        <p:spPr>
          <a:xfrm>
            <a:off x="1386689" y="2484536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1A749303-BFD9-4DFF-A85C-96F259A493BD}"/>
              </a:ext>
            </a:extLst>
          </p:cNvPr>
          <p:cNvCxnSpPr>
            <a:cxnSpLocks/>
          </p:cNvCxnSpPr>
          <p:nvPr/>
        </p:nvCxnSpPr>
        <p:spPr bwMode="auto">
          <a:xfrm>
            <a:off x="1446387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9C7AA29-1226-4DC6-8362-F143AD724B90}"/>
              </a:ext>
            </a:extLst>
          </p:cNvPr>
          <p:cNvSpPr txBox="1"/>
          <p:nvPr/>
        </p:nvSpPr>
        <p:spPr>
          <a:xfrm>
            <a:off x="1856545" y="2482419"/>
            <a:ext cx="4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79A42570-6AF3-4B85-BF65-E9E46994E5C1}"/>
              </a:ext>
            </a:extLst>
          </p:cNvPr>
          <p:cNvCxnSpPr>
            <a:cxnSpLocks/>
          </p:cNvCxnSpPr>
          <p:nvPr/>
        </p:nvCxnSpPr>
        <p:spPr bwMode="auto">
          <a:xfrm>
            <a:off x="1947562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237D1DE-9ACA-48B7-8CB8-9C8E031DA212}"/>
              </a:ext>
            </a:extLst>
          </p:cNvPr>
          <p:cNvSpPr txBox="1"/>
          <p:nvPr/>
        </p:nvSpPr>
        <p:spPr>
          <a:xfrm>
            <a:off x="2373435" y="2488952"/>
            <a:ext cx="715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1×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6×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4AF9D4DE-B1F5-4A82-A5C5-F611406F7E8F}"/>
              </a:ext>
            </a:extLst>
          </p:cNvPr>
          <p:cNvCxnSpPr>
            <a:cxnSpLocks/>
          </p:cNvCxnSpPr>
          <p:nvPr/>
        </p:nvCxnSpPr>
        <p:spPr bwMode="auto">
          <a:xfrm>
            <a:off x="2483768" y="2836362"/>
            <a:ext cx="76447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2BD33C5-317B-4563-8F7B-76F2671AA075}"/>
              </a:ext>
            </a:extLst>
          </p:cNvPr>
          <p:cNvSpPr txBox="1"/>
          <p:nvPr/>
        </p:nvSpPr>
        <p:spPr>
          <a:xfrm>
            <a:off x="920236" y="2610707"/>
            <a:ext cx="533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＋   ＝         ＋     ＝    ＋   ＝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E7F6483B-C131-4754-BBCC-2CF1CA4727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19" y="2369021"/>
            <a:ext cx="166987" cy="164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109AE5C-70A4-45F6-AA21-17FE54B9C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804712" y="2448157"/>
            <a:ext cx="403974" cy="41445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2A4DF23F-A54D-4F04-8042-53716E6365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804712" y="2838050"/>
            <a:ext cx="403974" cy="41445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1AB660C0-A7A0-4FA8-BA6B-2EAFBE06F3E5}"/>
              </a:ext>
            </a:extLst>
          </p:cNvPr>
          <p:cNvSpPr/>
          <p:nvPr/>
        </p:nvSpPr>
        <p:spPr>
          <a:xfrm>
            <a:off x="2857542" y="2424735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5EF156E-DE9F-43CF-BF2C-12795EFCF4F7}"/>
              </a:ext>
            </a:extLst>
          </p:cNvPr>
          <p:cNvSpPr/>
          <p:nvPr/>
        </p:nvSpPr>
        <p:spPr>
          <a:xfrm>
            <a:off x="2857542" y="282484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7389BC6-4212-4F8C-A045-6AE46AE22018}"/>
              </a:ext>
            </a:extLst>
          </p:cNvPr>
          <p:cNvSpPr txBox="1"/>
          <p:nvPr/>
        </p:nvSpPr>
        <p:spPr>
          <a:xfrm>
            <a:off x="3495565" y="2482419"/>
            <a:ext cx="4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09D6FF96-6F24-49CC-B083-99718849701D}"/>
              </a:ext>
            </a:extLst>
          </p:cNvPr>
          <p:cNvCxnSpPr>
            <a:cxnSpLocks/>
          </p:cNvCxnSpPr>
          <p:nvPr/>
        </p:nvCxnSpPr>
        <p:spPr bwMode="auto">
          <a:xfrm>
            <a:off x="3586582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A172E91-BC53-4029-8286-C83A338ECED6}"/>
              </a:ext>
            </a:extLst>
          </p:cNvPr>
          <p:cNvSpPr txBox="1"/>
          <p:nvPr/>
        </p:nvSpPr>
        <p:spPr>
          <a:xfrm>
            <a:off x="4183525" y="2482419"/>
            <a:ext cx="4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ED3347DF-4CEA-48CE-852A-9A594751FB87}"/>
              </a:ext>
            </a:extLst>
          </p:cNvPr>
          <p:cNvCxnSpPr>
            <a:cxnSpLocks/>
          </p:cNvCxnSpPr>
          <p:nvPr/>
        </p:nvCxnSpPr>
        <p:spPr bwMode="auto">
          <a:xfrm>
            <a:off x="4274542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19DD6BF-83E3-4E06-BFDD-D1E729D7B65B}"/>
              </a:ext>
            </a:extLst>
          </p:cNvPr>
          <p:cNvSpPr txBox="1"/>
          <p:nvPr/>
        </p:nvSpPr>
        <p:spPr>
          <a:xfrm>
            <a:off x="4746726" y="2482419"/>
            <a:ext cx="4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9AB5408B-CD41-4619-8660-CFC1C17FEEF9}"/>
              </a:ext>
            </a:extLst>
          </p:cNvPr>
          <p:cNvCxnSpPr>
            <a:cxnSpLocks/>
          </p:cNvCxnSpPr>
          <p:nvPr/>
        </p:nvCxnSpPr>
        <p:spPr bwMode="auto">
          <a:xfrm>
            <a:off x="4837743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5B9C35A3-98C7-47DF-A4CA-7B56B40FF9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19" y="2882956"/>
            <a:ext cx="166987" cy="164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F9BA4D35-F9E3-456B-A7E1-C500C6E246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41" y="2369021"/>
            <a:ext cx="166987" cy="164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12C30D9A-9B68-437E-9C67-C332D0CFDD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217234" y="2448157"/>
            <a:ext cx="403974" cy="414453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6BF01BA0-9DA0-4523-B8BC-C7822B199A07}"/>
              </a:ext>
            </a:extLst>
          </p:cNvPr>
          <p:cNvSpPr/>
          <p:nvPr/>
        </p:nvSpPr>
        <p:spPr>
          <a:xfrm>
            <a:off x="4270064" y="2424735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44A4ACB-CACB-47B2-B0DD-F668D3D87D50}"/>
              </a:ext>
            </a:extLst>
          </p:cNvPr>
          <p:cNvSpPr txBox="1"/>
          <p:nvPr/>
        </p:nvSpPr>
        <p:spPr>
          <a:xfrm>
            <a:off x="5283520" y="2482419"/>
            <a:ext cx="46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3999677A-B527-4AB2-9E56-DDCAF0FFD31F}"/>
              </a:ext>
            </a:extLst>
          </p:cNvPr>
          <p:cNvCxnSpPr>
            <a:cxnSpLocks/>
          </p:cNvCxnSpPr>
          <p:nvPr/>
        </p:nvCxnSpPr>
        <p:spPr bwMode="auto">
          <a:xfrm>
            <a:off x="5374537" y="2836362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33AB022B-3BE1-4CD2-9214-5EFEE3375A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36" y="2369021"/>
            <a:ext cx="166987" cy="164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29B2B657-7F59-4361-B384-FC7286CE45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317229" y="2448157"/>
            <a:ext cx="403974" cy="414453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1D7F38AF-5D71-4B8A-BD5D-CE4154E70168}"/>
              </a:ext>
            </a:extLst>
          </p:cNvPr>
          <p:cNvSpPr/>
          <p:nvPr/>
        </p:nvSpPr>
        <p:spPr>
          <a:xfrm>
            <a:off x="5370059" y="2424735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3A4317E9-49A8-40E0-936E-D27C56C5B572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9191F1EA-92FB-4D04-ACF3-158D1A7B8C75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246365DC-52AC-4A99-99C0-2B20C4165F6E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16006C6D-896A-4728-9A6A-DC946B91283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3B041CE4-2EE8-4E79-8947-9822194F1598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xmlns="" id="{3ED05077-17CF-416E-B15B-1941C65DFE84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60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65D4309-A3AC-4573-8240-BCE751F6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209139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38425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풀이 추가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E53DA68-30DF-44B3-8BB1-961C82903900}"/>
              </a:ext>
            </a:extLst>
          </p:cNvPr>
          <p:cNvSpPr/>
          <p:nvPr/>
        </p:nvSpPr>
        <p:spPr bwMode="auto">
          <a:xfrm>
            <a:off x="1972222" y="1854457"/>
            <a:ext cx="2419758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xmlns="" id="{CC7154E9-7FD6-4E76-AB61-F86C9E30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90" y="23653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0821CF-6E51-46B4-A4F5-DB8D648797F2}"/>
              </a:ext>
            </a:extLst>
          </p:cNvPr>
          <p:cNvSpPr/>
          <p:nvPr/>
        </p:nvSpPr>
        <p:spPr>
          <a:xfrm>
            <a:off x="1972222" y="2049756"/>
            <a:ext cx="229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＋   ＝   ＋   ＝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10BDF06C-7A34-4621-8C8D-814B09B65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5698"/>
              </p:ext>
            </p:extLst>
          </p:nvPr>
        </p:nvGraphicFramePr>
        <p:xfrm>
          <a:off x="2087724" y="1954249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2C1A78FD-D813-4E87-9798-63E05F43F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23264"/>
              </p:ext>
            </p:extLst>
          </p:nvPr>
        </p:nvGraphicFramePr>
        <p:xfrm>
          <a:off x="2555776" y="1954249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BB38DF5B-B99B-4189-A3CB-3AC3C36F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54915"/>
              </p:ext>
            </p:extLst>
          </p:nvPr>
        </p:nvGraphicFramePr>
        <p:xfrm>
          <a:off x="2985678" y="1954249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C22464AE-FC81-4D9E-94E8-9C4C4D46D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42790"/>
              </p:ext>
            </p:extLst>
          </p:nvPr>
        </p:nvGraphicFramePr>
        <p:xfrm>
          <a:off x="3439501" y="1954249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36B10AC6-46EF-4B01-BD76-A09348D20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41961"/>
              </p:ext>
            </p:extLst>
          </p:nvPr>
        </p:nvGraphicFramePr>
        <p:xfrm>
          <a:off x="3927244" y="1954249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2A042B1-CEAD-4F6C-86A8-5DE03220F504}"/>
              </a:ext>
            </a:extLst>
          </p:cNvPr>
          <p:cNvSpPr/>
          <p:nvPr/>
        </p:nvSpPr>
        <p:spPr bwMode="auto">
          <a:xfrm>
            <a:off x="1972222" y="2645356"/>
            <a:ext cx="2419758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xmlns="" id="{175CF6BA-CCCE-4B7E-A34B-89D5CAC6C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90" y="3156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C8C3EC2-6585-49EA-9645-E7019DA8AE5D}"/>
              </a:ext>
            </a:extLst>
          </p:cNvPr>
          <p:cNvSpPr/>
          <p:nvPr/>
        </p:nvSpPr>
        <p:spPr>
          <a:xfrm>
            <a:off x="1972222" y="2840655"/>
            <a:ext cx="229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＋   ＝   ＋   ＝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6B6FD03D-8146-449B-AD45-DF055F30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62833"/>
              </p:ext>
            </p:extLst>
          </p:nvPr>
        </p:nvGraphicFramePr>
        <p:xfrm>
          <a:off x="2087724" y="2745148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C9C26BEF-9C97-4839-8632-FDCB17443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30595"/>
              </p:ext>
            </p:extLst>
          </p:nvPr>
        </p:nvGraphicFramePr>
        <p:xfrm>
          <a:off x="2555776" y="2745148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D1E33851-A0B0-487B-9C21-127AAFF16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23057"/>
              </p:ext>
            </p:extLst>
          </p:nvPr>
        </p:nvGraphicFramePr>
        <p:xfrm>
          <a:off x="2985678" y="2745148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5365EF97-9F26-4CDF-BD05-83229D0DC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70686"/>
              </p:ext>
            </p:extLst>
          </p:nvPr>
        </p:nvGraphicFramePr>
        <p:xfrm>
          <a:off x="3439501" y="2745148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C7F5C548-EA3A-4AF6-86F6-4EB7C8CC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017589"/>
              </p:ext>
            </p:extLst>
          </p:nvPr>
        </p:nvGraphicFramePr>
        <p:xfrm>
          <a:off x="3927244" y="2745148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8E9FF54-16B6-4561-A73C-A5676931B25C}"/>
              </a:ext>
            </a:extLst>
          </p:cNvPr>
          <p:cNvSpPr/>
          <p:nvPr/>
        </p:nvSpPr>
        <p:spPr bwMode="auto">
          <a:xfrm>
            <a:off x="1972222" y="3461431"/>
            <a:ext cx="2419758" cy="7512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B59558B9-18BF-48F0-AEDD-C8DF6EDA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90" y="39723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43D3880-0CF6-41E2-84B1-D58067AB72E0}"/>
              </a:ext>
            </a:extLst>
          </p:cNvPr>
          <p:cNvSpPr/>
          <p:nvPr/>
        </p:nvSpPr>
        <p:spPr>
          <a:xfrm>
            <a:off x="1972222" y="3656730"/>
            <a:ext cx="229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＋   ＝   ＋   ＝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4EF90543-62AE-4B9D-A08A-062C132C9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01329"/>
              </p:ext>
            </p:extLst>
          </p:nvPr>
        </p:nvGraphicFramePr>
        <p:xfrm>
          <a:off x="2087724" y="3561223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29D30D9C-ADC8-4BA0-8D28-DC11A2262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32673"/>
              </p:ext>
            </p:extLst>
          </p:nvPr>
        </p:nvGraphicFramePr>
        <p:xfrm>
          <a:off x="2555776" y="3561223"/>
          <a:ext cx="2127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C585A4AA-D69F-47EF-9002-AEE6C9E9D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06482"/>
              </p:ext>
            </p:extLst>
          </p:nvPr>
        </p:nvGraphicFramePr>
        <p:xfrm>
          <a:off x="2985678" y="3561223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02915BFF-8395-4A81-A1E3-96B340C51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21606"/>
              </p:ext>
            </p:extLst>
          </p:nvPr>
        </p:nvGraphicFramePr>
        <p:xfrm>
          <a:off x="3439501" y="3561223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E0F37943-3D09-40F2-BA7F-5671763B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62184"/>
              </p:ext>
            </p:extLst>
          </p:nvPr>
        </p:nvGraphicFramePr>
        <p:xfrm>
          <a:off x="3927244" y="3561223"/>
          <a:ext cx="302263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80F6EE2-DE3F-4A1C-83AC-96BE0D3D94AD}"/>
              </a:ext>
            </a:extLst>
          </p:cNvPr>
          <p:cNvSpPr/>
          <p:nvPr/>
        </p:nvSpPr>
        <p:spPr>
          <a:xfrm>
            <a:off x="1644810" y="17166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704DA63-61E9-4FD0-A6D0-C945643A24CB}"/>
              </a:ext>
            </a:extLst>
          </p:cNvPr>
          <p:cNvSpPr/>
          <p:nvPr/>
        </p:nvSpPr>
        <p:spPr>
          <a:xfrm>
            <a:off x="1867584" y="1800209"/>
            <a:ext cx="2992448" cy="2600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D4A089-AF7F-4B30-8284-E2E08EA3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84175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1,2,3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구해야 할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주어진 것 약물 및 밑줄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2C61122-6802-47C0-B301-39B17E181676}"/>
              </a:ext>
            </a:extLst>
          </p:cNvPr>
          <p:cNvSpPr/>
          <p:nvPr/>
        </p:nvSpPr>
        <p:spPr>
          <a:xfrm>
            <a:off x="5794157" y="47971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7" name="Picture 40">
            <a:extLst>
              <a:ext uri="{FF2B5EF4-FFF2-40B4-BE49-F238E27FC236}">
                <a16:creationId xmlns:a16="http://schemas.microsoft.com/office/drawing/2014/main" xmlns="" id="{05B6D1E6-00F3-461C-9059-349C680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3" y="3221345"/>
            <a:ext cx="785420" cy="2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xmlns="" id="{B84C6702-B005-442B-9EEA-CE84FD4D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53" y="3215814"/>
            <a:ext cx="641611" cy="27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86BDEC4-00DA-4F5B-A898-E1D3A675092C}"/>
              </a:ext>
            </a:extLst>
          </p:cNvPr>
          <p:cNvSpPr/>
          <p:nvPr/>
        </p:nvSpPr>
        <p:spPr>
          <a:xfrm>
            <a:off x="5342274" y="3109226"/>
            <a:ext cx="1646261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55D6CFDC-E83C-4479-BA9D-DC06F80DD681}"/>
              </a:ext>
            </a:extLst>
          </p:cNvPr>
          <p:cNvSpPr/>
          <p:nvPr/>
        </p:nvSpPr>
        <p:spPr>
          <a:xfrm>
            <a:off x="5290293" y="29996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088DC26-ABE1-44A8-B9CD-89994421EDE8}"/>
              </a:ext>
            </a:extLst>
          </p:cNvPr>
          <p:cNvSpPr/>
          <p:nvPr/>
        </p:nvSpPr>
        <p:spPr>
          <a:xfrm>
            <a:off x="3512251" y="3910229"/>
            <a:ext cx="7260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 술</a:t>
            </a:r>
            <a:endParaRPr lang="ko-KR" altLang="en-US" sz="18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E461F6B-4491-4676-A055-0E22629257D1}"/>
              </a:ext>
            </a:extLst>
          </p:cNvPr>
          <p:cNvSpPr/>
          <p:nvPr/>
        </p:nvSpPr>
        <p:spPr bwMode="auto">
          <a:xfrm>
            <a:off x="3080874" y="375900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3C1F2978-17A6-4C01-BFD3-1783A536238A}"/>
              </a:ext>
            </a:extLst>
          </p:cNvPr>
          <p:cNvGrpSpPr/>
          <p:nvPr/>
        </p:nvGrpSpPr>
        <p:grpSpPr>
          <a:xfrm>
            <a:off x="3072215" y="3759007"/>
            <a:ext cx="521686" cy="707886"/>
            <a:chOff x="351960" y="667144"/>
            <a:chExt cx="521686" cy="70788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FCC3618-DC2E-4755-8FF1-B9FEC63CB802}"/>
                </a:ext>
              </a:extLst>
            </p:cNvPr>
            <p:cNvSpPr txBox="1"/>
            <p:nvPr/>
          </p:nvSpPr>
          <p:spPr>
            <a:xfrm>
              <a:off x="351960" y="667144"/>
              <a:ext cx="521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9C5DAFB-BBC5-4867-831D-5291ECF873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2D611B1C-8B57-4B9B-B6A6-8E59D6F1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28" y="427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C84357B-9A22-4B37-A9CD-183AFF592C51}"/>
              </a:ext>
            </a:extLst>
          </p:cNvPr>
          <p:cNvSpPr/>
          <p:nvPr/>
        </p:nvSpPr>
        <p:spPr>
          <a:xfrm>
            <a:off x="2958459" y="3818251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64715E3-CEB3-4A5E-A820-A11454993B08}"/>
              </a:ext>
            </a:extLst>
          </p:cNvPr>
          <p:cNvSpPr/>
          <p:nvPr/>
        </p:nvSpPr>
        <p:spPr>
          <a:xfrm>
            <a:off x="2813175" y="37087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5" name="Picture 13">
            <a:extLst>
              <a:ext uri="{FF2B5EF4-FFF2-40B4-BE49-F238E27FC236}">
                <a16:creationId xmlns:a16="http://schemas.microsoft.com/office/drawing/2014/main" xmlns="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E24CA5FC-D397-444F-A397-789E36A2E0CB}"/>
              </a:ext>
            </a:extLst>
          </p:cNvPr>
          <p:cNvSpPr/>
          <p:nvPr/>
        </p:nvSpPr>
        <p:spPr>
          <a:xfrm>
            <a:off x="4687600" y="479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6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D4A089-AF7F-4B30-8284-E2E08EA3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16732"/>
            <a:ext cx="6634120" cy="4184175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xmlns="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844824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1605600-38D8-4D79-8521-CABF690FD574}"/>
              </a:ext>
            </a:extLst>
          </p:cNvPr>
          <p:cNvSpPr/>
          <p:nvPr/>
        </p:nvSpPr>
        <p:spPr>
          <a:xfrm>
            <a:off x="5846139" y="490669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47" name="Picture 40">
            <a:extLst>
              <a:ext uri="{FF2B5EF4-FFF2-40B4-BE49-F238E27FC236}">
                <a16:creationId xmlns:a16="http://schemas.microsoft.com/office/drawing/2014/main" xmlns="" id="{05B6D1E6-00F3-461C-9059-349C680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3" y="3221345"/>
            <a:ext cx="785420" cy="2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xmlns="" id="{B84C6702-B005-442B-9EEA-CE84FD4D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53" y="3215814"/>
            <a:ext cx="641611" cy="27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86BDEC4-00DA-4F5B-A898-E1D3A675092C}"/>
              </a:ext>
            </a:extLst>
          </p:cNvPr>
          <p:cNvSpPr/>
          <p:nvPr/>
        </p:nvSpPr>
        <p:spPr>
          <a:xfrm>
            <a:off x="5342274" y="3109226"/>
            <a:ext cx="1646261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E461F6B-4491-4676-A055-0E22629257D1}"/>
              </a:ext>
            </a:extLst>
          </p:cNvPr>
          <p:cNvSpPr/>
          <p:nvPr/>
        </p:nvSpPr>
        <p:spPr bwMode="auto">
          <a:xfrm>
            <a:off x="3080874" y="3759007"/>
            <a:ext cx="513027" cy="7078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3C1F2978-17A6-4C01-BFD3-1783A536238A}"/>
              </a:ext>
            </a:extLst>
          </p:cNvPr>
          <p:cNvGrpSpPr/>
          <p:nvPr/>
        </p:nvGrpSpPr>
        <p:grpSpPr>
          <a:xfrm>
            <a:off x="3072215" y="3759007"/>
            <a:ext cx="521686" cy="707886"/>
            <a:chOff x="351960" y="667144"/>
            <a:chExt cx="521686" cy="70788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FCC3618-DC2E-4755-8FF1-B9FEC63CB802}"/>
                </a:ext>
              </a:extLst>
            </p:cNvPr>
            <p:cNvSpPr txBox="1"/>
            <p:nvPr/>
          </p:nvSpPr>
          <p:spPr>
            <a:xfrm>
              <a:off x="351960" y="667144"/>
              <a:ext cx="521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</a:t>
              </a:r>
            </a:p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19C5DAFB-BBC5-4867-831D-5291ECF873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3270" y="1014040"/>
              <a:ext cx="273559" cy="0"/>
            </a:xfrm>
            <a:prstGeom prst="line">
              <a:avLst/>
            </a:prstGeom>
            <a:noFill/>
            <a:ln w="19050" cap="flat" cmpd="sng" algn="ctr">
              <a:solidFill>
                <a:srgbClr val="00A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2D611B1C-8B57-4B9B-B6A6-8E59D6F1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28" y="427956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C84357B-9A22-4B37-A9CD-183AFF592C51}"/>
              </a:ext>
            </a:extLst>
          </p:cNvPr>
          <p:cNvSpPr/>
          <p:nvPr/>
        </p:nvSpPr>
        <p:spPr>
          <a:xfrm>
            <a:off x="2958459" y="3818251"/>
            <a:ext cx="1198213" cy="617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13">
            <a:extLst>
              <a:ext uri="{FF2B5EF4-FFF2-40B4-BE49-F238E27FC236}">
                <a16:creationId xmlns:a16="http://schemas.microsoft.com/office/drawing/2014/main" xmlns="" id="{9A20CB5E-90D6-4EEF-97C3-95667325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902561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8E10B7A-803F-42D5-84FD-BEFC93C67588}"/>
              </a:ext>
            </a:extLst>
          </p:cNvPr>
          <p:cNvSpPr/>
          <p:nvPr/>
        </p:nvSpPr>
        <p:spPr>
          <a:xfrm>
            <a:off x="4739582" y="4902561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5B023024-4C4D-4837-B81B-5B902ABE7B7B}"/>
              </a:ext>
            </a:extLst>
          </p:cNvPr>
          <p:cNvGrpSpPr/>
          <p:nvPr/>
        </p:nvGrpSpPr>
        <p:grpSpPr>
          <a:xfrm>
            <a:off x="1739243" y="3609020"/>
            <a:ext cx="3477877" cy="1254785"/>
            <a:chOff x="192745" y="3694469"/>
            <a:chExt cx="3428073" cy="1254785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xmlns="" id="{F19D4522-BA62-4A0D-91C0-02A5317193DC}"/>
                </a:ext>
              </a:extLst>
            </p:cNvPr>
            <p:cNvSpPr/>
            <p:nvPr/>
          </p:nvSpPr>
          <p:spPr>
            <a:xfrm>
              <a:off x="192745" y="3986834"/>
              <a:ext cx="3428073" cy="7743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xmlns="" id="{DF14159E-7352-40FE-929C-75C16B3DA976}"/>
                </a:ext>
              </a:extLst>
            </p:cNvPr>
            <p:cNvSpPr/>
            <p:nvPr/>
          </p:nvSpPr>
          <p:spPr>
            <a:xfrm flipH="1" flipV="1">
              <a:off x="3052439" y="4761147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xmlns="" id="{1372DD73-5330-433B-B6E1-2A2D3542D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40658" y="3694469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0B80F41-19CC-40D7-BD96-33B7E476A701}"/>
              </a:ext>
            </a:extLst>
          </p:cNvPr>
          <p:cNvSpPr txBox="1"/>
          <p:nvPr/>
        </p:nvSpPr>
        <p:spPr>
          <a:xfrm>
            <a:off x="2018853" y="396565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63D4D6CF-8FE4-4910-AE7C-D540E446A8D7}"/>
              </a:ext>
            </a:extLst>
          </p:cNvPr>
          <p:cNvCxnSpPr/>
          <p:nvPr/>
        </p:nvCxnSpPr>
        <p:spPr bwMode="auto">
          <a:xfrm>
            <a:off x="2078551" y="428984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546D3BB-FE64-4FF9-945E-2FC37AC2777A}"/>
              </a:ext>
            </a:extLst>
          </p:cNvPr>
          <p:cNvSpPr txBox="1"/>
          <p:nvPr/>
        </p:nvSpPr>
        <p:spPr>
          <a:xfrm>
            <a:off x="2520028" y="396565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7F3860B0-EF7D-4E13-A213-E83F56EB823E}"/>
              </a:ext>
            </a:extLst>
          </p:cNvPr>
          <p:cNvCxnSpPr/>
          <p:nvPr/>
        </p:nvCxnSpPr>
        <p:spPr bwMode="auto">
          <a:xfrm>
            <a:off x="2579726" y="428984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4B8E608-05F8-4BF4-922E-7581E9F1FA38}"/>
              </a:ext>
            </a:extLst>
          </p:cNvPr>
          <p:cNvSpPr txBox="1"/>
          <p:nvPr/>
        </p:nvSpPr>
        <p:spPr>
          <a:xfrm>
            <a:off x="3059706" y="3965653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8FAEEF3E-CC91-4001-A5CA-37562854D292}"/>
              </a:ext>
            </a:extLst>
          </p:cNvPr>
          <p:cNvCxnSpPr/>
          <p:nvPr/>
        </p:nvCxnSpPr>
        <p:spPr bwMode="auto">
          <a:xfrm>
            <a:off x="3145982" y="428984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1CD06A21-204B-441D-9D97-EA3848437F57}"/>
              </a:ext>
            </a:extLst>
          </p:cNvPr>
          <p:cNvSpPr txBox="1"/>
          <p:nvPr/>
        </p:nvSpPr>
        <p:spPr>
          <a:xfrm>
            <a:off x="3510275" y="3965653"/>
            <a:ext cx="48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6C0768B4-FFC8-48E9-911B-BA86195979EB}"/>
              </a:ext>
            </a:extLst>
          </p:cNvPr>
          <p:cNvCxnSpPr/>
          <p:nvPr/>
        </p:nvCxnSpPr>
        <p:spPr bwMode="auto">
          <a:xfrm>
            <a:off x="3606390" y="428984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0E4B2DD-DC06-4644-8736-64B0FBC31742}"/>
              </a:ext>
            </a:extLst>
          </p:cNvPr>
          <p:cNvSpPr txBox="1"/>
          <p:nvPr/>
        </p:nvSpPr>
        <p:spPr>
          <a:xfrm>
            <a:off x="4035847" y="3965653"/>
            <a:ext cx="47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5784AF2E-48F5-445E-A5BD-DF4736CFD75D}"/>
              </a:ext>
            </a:extLst>
          </p:cNvPr>
          <p:cNvCxnSpPr/>
          <p:nvPr/>
        </p:nvCxnSpPr>
        <p:spPr bwMode="auto">
          <a:xfrm>
            <a:off x="4122123" y="428984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DE0022E-30DE-42CD-AFA9-7CD975E978EC}"/>
              </a:ext>
            </a:extLst>
          </p:cNvPr>
          <p:cNvSpPr txBox="1"/>
          <p:nvPr/>
        </p:nvSpPr>
        <p:spPr>
          <a:xfrm>
            <a:off x="1860443" y="4136341"/>
            <a:ext cx="3324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＋     ＝    ＋    ＝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 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xmlns="" id="{B8EDD639-13BA-4933-A23E-A90FC2E8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47" y="4255380"/>
            <a:ext cx="89311" cy="1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1FC8A3F2-1C5A-42E2-ADC3-0AE9C06F9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9052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5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380FF5-2521-4F2A-8F13-A04DA3A8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1" y="1772816"/>
            <a:ext cx="5427557" cy="27242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575556" y="4530094"/>
            <a:ext cx="6255371" cy="699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9042" y="1448780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3" y="15746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7340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227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7523" y="4572485"/>
            <a:ext cx="591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슬기와 지혜가 가진 우유를 합하면 얼마나 될 지 이야기하고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512" y="435259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60888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87" y="420233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973554" y="40411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89042" y="4448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48B8F39-D895-4BD8-8133-798A528C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" y="1628800"/>
            <a:ext cx="6807568" cy="341688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9FFAAD1-8F7C-4E4D-BDEA-3FD82AF28E31}"/>
              </a:ext>
            </a:extLst>
          </p:cNvPr>
          <p:cNvSpPr/>
          <p:nvPr/>
        </p:nvSpPr>
        <p:spPr>
          <a:xfrm>
            <a:off x="1295400" y="21688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0D48B69E-CF47-4BFE-8A0B-2743F47FBB47}"/>
              </a:ext>
            </a:extLst>
          </p:cNvPr>
          <p:cNvSpPr/>
          <p:nvPr/>
        </p:nvSpPr>
        <p:spPr>
          <a:xfrm>
            <a:off x="1295400" y="35063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434D6D8-6870-49C5-85B1-A8960CBA1FFA}"/>
              </a:ext>
            </a:extLst>
          </p:cNvPr>
          <p:cNvSpPr/>
          <p:nvPr/>
        </p:nvSpPr>
        <p:spPr>
          <a:xfrm>
            <a:off x="3923928" y="16098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3F69AFC-C043-4C26-B6EE-83EA92EA0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3069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41374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http://cdata.tsherpa.co.kr/tsherpa/MultiMedia/Flash/2020/curri/index.html?flashxmlnum=llbless208&amp;classa=A8-C1-22-WI-WI-03-04-02-0-0-0-0&amp;classno=WI_22_03/win_0202_0402_0004/win_0202_0402_0004_103.html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DBEBDB-A98D-49BE-914C-1D23C09E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1130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22830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손가락 버튼 클릭 시 정답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401487" y="1700808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157336" y="17008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24035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40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55575" y="5935342"/>
            <a:ext cx="49685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https://cdata2.tsherpa.co.kr/tsherpa/MultiMedia/Flash/2020/curri/index.html?flashxmlnum=yuni4856&amp;classa=A8-C1-31-MM-MM-04-04-02-0-0-0-0&amp;classno=MM_31_04/suh_0301_03_0002/suh_0301_03_0002_201_1.html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D273903-6F60-4AB1-ACD5-4FA357D9FDFC}"/>
              </a:ext>
            </a:extLst>
          </p:cNvPr>
          <p:cNvSpPr/>
          <p:nvPr/>
        </p:nvSpPr>
        <p:spPr>
          <a:xfrm>
            <a:off x="5094169" y="2814896"/>
            <a:ext cx="1589689" cy="362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4948118" y="28514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8904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904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2678512" y="4095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4169215" y="40873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702BFE6-A953-4EEB-AAF6-8DEF56AD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2040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8882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예시 답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401487" y="1700808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24035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40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F195AE8-1373-4F95-8DD6-42616883FDAE}"/>
              </a:ext>
            </a:extLst>
          </p:cNvPr>
          <p:cNvSpPr/>
          <p:nvPr/>
        </p:nvSpPr>
        <p:spPr>
          <a:xfrm>
            <a:off x="251520" y="30011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E7A1A45-B362-45B0-A1FB-24EA78AAEBEF}"/>
              </a:ext>
            </a:extLst>
          </p:cNvPr>
          <p:cNvGrpSpPr/>
          <p:nvPr/>
        </p:nvGrpSpPr>
        <p:grpSpPr>
          <a:xfrm>
            <a:off x="558355" y="3001161"/>
            <a:ext cx="5724636" cy="957576"/>
            <a:chOff x="1259633" y="3182830"/>
            <a:chExt cx="5724636" cy="9575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C9BD58A-ECBE-4E26-BB97-8F23614CA5DE}"/>
                </a:ext>
              </a:extLst>
            </p:cNvPr>
            <p:cNvSpPr/>
            <p:nvPr/>
          </p:nvSpPr>
          <p:spPr bwMode="auto">
            <a:xfrm>
              <a:off x="1259633" y="3182830"/>
              <a:ext cx="5724636" cy="9575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1B9404A8-CB76-4682-92AA-C882232236EA}"/>
                </a:ext>
              </a:extLst>
            </p:cNvPr>
            <p:cNvSpPr/>
            <p:nvPr/>
          </p:nvSpPr>
          <p:spPr>
            <a:xfrm>
              <a:off x="1557494" y="3199953"/>
              <a:ext cx="542677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슬기는 반 컵을 가지고 있고 지혜는 반 컵이 안 되게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가지고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있으므로 두 사람이 가진 우유를 합해도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컵이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 될 것 같습니다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xmlns="" id="{1319FF78-F523-44C3-85B1-E8751121A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941" y="3271952"/>
              <a:ext cx="272728" cy="219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D273903-6F60-4AB1-ACD5-4FA357D9FDFC}"/>
              </a:ext>
            </a:extLst>
          </p:cNvPr>
          <p:cNvSpPr/>
          <p:nvPr/>
        </p:nvSpPr>
        <p:spPr>
          <a:xfrm>
            <a:off x="414339" y="2852936"/>
            <a:ext cx="5931899" cy="1212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0053715-964B-4D13-804B-CE36CFEF1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24" y="3707323"/>
            <a:ext cx="286437" cy="2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2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84682E4-6813-4716-BA72-4F74E46C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98255"/>
            <a:ext cx="6576355" cy="405085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9357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401487" y="1700808"/>
            <a:ext cx="82785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9827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0657" y="2240359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2768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7" y="464934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614589" y="4539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283" y="938150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4012" y="224035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0D8F561-5237-4C9B-A8D7-DF551F9DFD03}"/>
              </a:ext>
            </a:extLst>
          </p:cNvPr>
          <p:cNvSpPr/>
          <p:nvPr/>
        </p:nvSpPr>
        <p:spPr>
          <a:xfrm>
            <a:off x="1095568" y="3091512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5B84628-57FD-42E0-A0C8-89B9F745F997}"/>
              </a:ext>
            </a:extLst>
          </p:cNvPr>
          <p:cNvSpPr/>
          <p:nvPr/>
        </p:nvSpPr>
        <p:spPr>
          <a:xfrm>
            <a:off x="949516" y="31280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1319FF78-F523-44C3-85B1-E8751121A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28" y="3118967"/>
            <a:ext cx="272728" cy="21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-137809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32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692695"/>
            <a:ext cx="6918956" cy="56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디자인은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클릭 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02614" y="1300451"/>
            <a:ext cx="6681654" cy="95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과    을 각각 그림에 색칠하고     ＋    을 계산해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796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686262"/>
            <a:ext cx="66214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7759" y="62637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466922" y="95055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B26838-D4ED-4435-99C5-F9EBEBA668BE}"/>
              </a:ext>
            </a:extLst>
          </p:cNvPr>
          <p:cNvSpPr txBox="1"/>
          <p:nvPr/>
        </p:nvSpPr>
        <p:spPr>
          <a:xfrm>
            <a:off x="952192" y="628073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71726C5-9DA6-4C70-AEFE-6B5BB0DC4FE2}"/>
              </a:ext>
            </a:extLst>
          </p:cNvPr>
          <p:cNvCxnSpPr/>
          <p:nvPr/>
        </p:nvCxnSpPr>
        <p:spPr bwMode="auto">
          <a:xfrm>
            <a:off x="1011890" y="952260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EBBA1E7-D1AC-4B61-A80D-A701411C808A}"/>
              </a:ext>
            </a:extLst>
          </p:cNvPr>
          <p:cNvSpPr txBox="1"/>
          <p:nvPr/>
        </p:nvSpPr>
        <p:spPr>
          <a:xfrm>
            <a:off x="377800" y="1268347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A8676147-63E0-432F-8E53-6D25B1592AAD}"/>
              </a:ext>
            </a:extLst>
          </p:cNvPr>
          <p:cNvCxnSpPr>
            <a:cxnSpLocks/>
          </p:cNvCxnSpPr>
          <p:nvPr/>
        </p:nvCxnSpPr>
        <p:spPr bwMode="auto">
          <a:xfrm>
            <a:off x="436963" y="1592534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6CCB33A-0C10-4738-A1D6-3126354B8C46}"/>
              </a:ext>
            </a:extLst>
          </p:cNvPr>
          <p:cNvSpPr txBox="1"/>
          <p:nvPr/>
        </p:nvSpPr>
        <p:spPr>
          <a:xfrm>
            <a:off x="999675" y="127005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43CE285C-E5B2-4DB9-8587-8886A7B76743}"/>
              </a:ext>
            </a:extLst>
          </p:cNvPr>
          <p:cNvCxnSpPr/>
          <p:nvPr/>
        </p:nvCxnSpPr>
        <p:spPr bwMode="auto">
          <a:xfrm>
            <a:off x="1059373" y="159423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B862C89B-6186-4444-8BAC-62C42E9F0677}"/>
              </a:ext>
            </a:extLst>
          </p:cNvPr>
          <p:cNvSpPr/>
          <p:nvPr/>
        </p:nvSpPr>
        <p:spPr>
          <a:xfrm>
            <a:off x="6353593" y="99049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E42211B-3466-4C27-B451-B1795809A69E}"/>
              </a:ext>
            </a:extLst>
          </p:cNvPr>
          <p:cNvSpPr/>
          <p:nvPr/>
        </p:nvSpPr>
        <p:spPr>
          <a:xfrm>
            <a:off x="5703033" y="990491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512773" y="7787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9E97A9ED-21F8-49FE-B510-1A724F01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xmlns="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suh_0501_05_0002_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0FF0EB5-0C66-4B95-9245-6F06D0F12814}"/>
              </a:ext>
            </a:extLst>
          </p:cNvPr>
          <p:cNvSpPr txBox="1"/>
          <p:nvPr/>
        </p:nvSpPr>
        <p:spPr>
          <a:xfrm>
            <a:off x="4374244" y="1268347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E98CE58A-E26D-46C5-94BC-54C6C43B3BA9}"/>
              </a:ext>
            </a:extLst>
          </p:cNvPr>
          <p:cNvCxnSpPr/>
          <p:nvPr/>
        </p:nvCxnSpPr>
        <p:spPr bwMode="auto">
          <a:xfrm>
            <a:off x="4412505" y="1592534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213E4FA-FC16-4D42-A6B3-B3C6DB3685EA}"/>
              </a:ext>
            </a:extLst>
          </p:cNvPr>
          <p:cNvSpPr txBox="1"/>
          <p:nvPr/>
        </p:nvSpPr>
        <p:spPr>
          <a:xfrm>
            <a:off x="4968044" y="1268760"/>
            <a:ext cx="40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18DE9463-B26F-4492-B72D-D3F28DA6320A}"/>
              </a:ext>
            </a:extLst>
          </p:cNvPr>
          <p:cNvCxnSpPr/>
          <p:nvPr/>
        </p:nvCxnSpPr>
        <p:spPr bwMode="auto">
          <a:xfrm>
            <a:off x="5024573" y="159423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3C49A9E-F791-47CD-A070-1A0DD465C1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644"/>
          <a:stretch/>
        </p:blipFill>
        <p:spPr>
          <a:xfrm>
            <a:off x="690999" y="2402662"/>
            <a:ext cx="1058137" cy="1497248"/>
          </a:xfrm>
          <a:prstGeom prst="rect">
            <a:avLst/>
          </a:prstGeom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xmlns="" id="{4DDC4FC2-5615-4B83-9BEE-98B16C4A2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61" y="2924944"/>
            <a:ext cx="410695" cy="39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B93E939-57E8-491C-84F7-4531368A5F20}"/>
              </a:ext>
            </a:extLst>
          </p:cNvPr>
          <p:cNvSpPr txBox="1"/>
          <p:nvPr/>
        </p:nvSpPr>
        <p:spPr>
          <a:xfrm>
            <a:off x="702723" y="4037828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0F8E04BF-9A13-4EFB-8626-8A8AB29AFCE6}"/>
              </a:ext>
            </a:extLst>
          </p:cNvPr>
          <p:cNvCxnSpPr>
            <a:cxnSpLocks/>
          </p:cNvCxnSpPr>
          <p:nvPr/>
        </p:nvCxnSpPr>
        <p:spPr bwMode="auto">
          <a:xfrm>
            <a:off x="747956" y="439264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0018558B-137C-426B-BB2D-B0E630D6B7D3}"/>
              </a:ext>
            </a:extLst>
          </p:cNvPr>
          <p:cNvSpPr txBox="1"/>
          <p:nvPr/>
        </p:nvSpPr>
        <p:spPr>
          <a:xfrm>
            <a:off x="1027649" y="4191041"/>
            <a:ext cx="3624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6FB6E87-1AC9-4529-B136-8577D4BD09C6}"/>
              </a:ext>
            </a:extLst>
          </p:cNvPr>
          <p:cNvSpPr txBox="1"/>
          <p:nvPr/>
        </p:nvSpPr>
        <p:spPr>
          <a:xfrm>
            <a:off x="1345164" y="4053262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DDB150C5-519D-4D1B-ADD4-2CB3FC1BC5B5}"/>
              </a:ext>
            </a:extLst>
          </p:cNvPr>
          <p:cNvCxnSpPr>
            <a:cxnSpLocks/>
          </p:cNvCxnSpPr>
          <p:nvPr/>
        </p:nvCxnSpPr>
        <p:spPr bwMode="auto">
          <a:xfrm>
            <a:off x="1390397" y="4408081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45A46B08-BEF6-4F5F-8C3E-2636DD7B3A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1356165" y="4028212"/>
            <a:ext cx="392971" cy="40926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875C7004-D40B-4E99-AEBA-1E11246F69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8" y="3919566"/>
            <a:ext cx="206137" cy="206137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947D238-BAB3-4F65-91C1-A09D49BDAE39}"/>
              </a:ext>
            </a:extLst>
          </p:cNvPr>
          <p:cNvSpPr/>
          <p:nvPr/>
        </p:nvSpPr>
        <p:spPr>
          <a:xfrm>
            <a:off x="1386389" y="4006409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5127DCE-BD94-47F8-A82D-A91FE0B879C8}"/>
              </a:ext>
            </a:extLst>
          </p:cNvPr>
          <p:cNvSpPr txBox="1"/>
          <p:nvPr/>
        </p:nvSpPr>
        <p:spPr>
          <a:xfrm>
            <a:off x="2415370" y="4037828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96679954-63CF-4C75-A000-583D0A8B8820}"/>
              </a:ext>
            </a:extLst>
          </p:cNvPr>
          <p:cNvCxnSpPr>
            <a:cxnSpLocks/>
          </p:cNvCxnSpPr>
          <p:nvPr/>
        </p:nvCxnSpPr>
        <p:spPr bwMode="auto">
          <a:xfrm>
            <a:off x="2460603" y="439264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A345E2C4-B238-4E4D-94C7-3ECFF3B2C1E8}"/>
              </a:ext>
            </a:extLst>
          </p:cNvPr>
          <p:cNvSpPr txBox="1"/>
          <p:nvPr/>
        </p:nvSpPr>
        <p:spPr>
          <a:xfrm>
            <a:off x="3782946" y="4037828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23F74E3C-096A-4CB0-8AEB-4F68E483ACF0}"/>
              </a:ext>
            </a:extLst>
          </p:cNvPr>
          <p:cNvCxnSpPr>
            <a:cxnSpLocks/>
          </p:cNvCxnSpPr>
          <p:nvPr/>
        </p:nvCxnSpPr>
        <p:spPr bwMode="auto">
          <a:xfrm>
            <a:off x="3828179" y="439264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41185BC0-77EB-4804-9CFB-3800447A0994}"/>
              </a:ext>
            </a:extLst>
          </p:cNvPr>
          <p:cNvSpPr txBox="1"/>
          <p:nvPr/>
        </p:nvSpPr>
        <p:spPr>
          <a:xfrm>
            <a:off x="4054862" y="4191041"/>
            <a:ext cx="22997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＝   ＋   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303E76F-3A69-476A-86F9-C9DB3BC3E2F6}"/>
              </a:ext>
            </a:extLst>
          </p:cNvPr>
          <p:cNvSpPr txBox="1"/>
          <p:nvPr/>
        </p:nvSpPr>
        <p:spPr>
          <a:xfrm>
            <a:off x="4349807" y="4037828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4D9FAC0F-5F94-43F2-BECF-B27D2D57C96C}"/>
              </a:ext>
            </a:extLst>
          </p:cNvPr>
          <p:cNvCxnSpPr>
            <a:cxnSpLocks/>
          </p:cNvCxnSpPr>
          <p:nvPr/>
        </p:nvCxnSpPr>
        <p:spPr bwMode="auto">
          <a:xfrm>
            <a:off x="4395040" y="439264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B309BFE8-EACD-4925-97D4-593C94AC6E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14" r="49617"/>
          <a:stretch/>
        </p:blipFill>
        <p:spPr>
          <a:xfrm>
            <a:off x="2056361" y="2402662"/>
            <a:ext cx="1122291" cy="149724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9858C6E4-6741-4254-AF68-B898BB1435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893" r="-362"/>
          <a:stretch/>
        </p:blipFill>
        <p:spPr>
          <a:xfrm>
            <a:off x="4643581" y="2402662"/>
            <a:ext cx="1122291" cy="1497248"/>
          </a:xfrm>
          <a:prstGeom prst="rect">
            <a:avLst/>
          </a:prstGeom>
        </p:spPr>
      </p:pic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9C17A244-6911-4CE0-8E86-2AED4A81E92B}"/>
              </a:ext>
            </a:extLst>
          </p:cNvPr>
          <p:cNvCxnSpPr>
            <a:cxnSpLocks/>
          </p:cNvCxnSpPr>
          <p:nvPr/>
        </p:nvCxnSpPr>
        <p:spPr bwMode="auto">
          <a:xfrm>
            <a:off x="4905857" y="439264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83CBA164-B57F-4A98-AAF1-4A272E1921A7}"/>
              </a:ext>
            </a:extLst>
          </p:cNvPr>
          <p:cNvSpPr txBox="1"/>
          <p:nvPr/>
        </p:nvSpPr>
        <p:spPr>
          <a:xfrm>
            <a:off x="4849278" y="4037828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3DB93712-08C6-4522-8146-21DD4F9A5F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854778" y="4012778"/>
            <a:ext cx="392971" cy="409261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C35AC79-E4CB-42BB-B133-471108446F9D}"/>
              </a:ext>
            </a:extLst>
          </p:cNvPr>
          <p:cNvSpPr/>
          <p:nvPr/>
        </p:nvSpPr>
        <p:spPr>
          <a:xfrm>
            <a:off x="4890771" y="3990975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FABB929-8E7B-47C2-A425-212F1ECC9808}"/>
              </a:ext>
            </a:extLst>
          </p:cNvPr>
          <p:cNvSpPr txBox="1"/>
          <p:nvPr/>
        </p:nvSpPr>
        <p:spPr>
          <a:xfrm>
            <a:off x="5382652" y="4037828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A151AC6E-71CE-4CF8-A907-1A6946EF3571}"/>
              </a:ext>
            </a:extLst>
          </p:cNvPr>
          <p:cNvCxnSpPr>
            <a:cxnSpLocks/>
          </p:cNvCxnSpPr>
          <p:nvPr/>
        </p:nvCxnSpPr>
        <p:spPr bwMode="auto">
          <a:xfrm>
            <a:off x="5427885" y="439264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7EBD48F8-4835-4784-B1B7-4F7DD2CD3BE2}"/>
              </a:ext>
            </a:extLst>
          </p:cNvPr>
          <p:cNvCxnSpPr>
            <a:cxnSpLocks/>
          </p:cNvCxnSpPr>
          <p:nvPr/>
        </p:nvCxnSpPr>
        <p:spPr bwMode="auto">
          <a:xfrm>
            <a:off x="6007198" y="4392647"/>
            <a:ext cx="30351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65173EF5-5052-471D-8ED9-2251F09814E1}"/>
              </a:ext>
            </a:extLst>
          </p:cNvPr>
          <p:cNvSpPr txBox="1"/>
          <p:nvPr/>
        </p:nvSpPr>
        <p:spPr>
          <a:xfrm>
            <a:off x="5950619" y="4037828"/>
            <a:ext cx="403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73B97249-E52B-4375-853E-F8192948CE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956119" y="4012778"/>
            <a:ext cx="392971" cy="409261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52EEFFCD-8F5C-4D2A-9CB2-E3F69FCCD2A3}"/>
              </a:ext>
            </a:extLst>
          </p:cNvPr>
          <p:cNvSpPr/>
          <p:nvPr/>
        </p:nvSpPr>
        <p:spPr>
          <a:xfrm>
            <a:off x="5992112" y="3990975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33D47AA3-5F33-45E1-AE9F-BD65B2E1C6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63" y="3904132"/>
            <a:ext cx="206137" cy="20613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D407F58F-19CA-4112-A2D2-9EC766A88B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40" y="3904132"/>
            <a:ext cx="206137" cy="206137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0B1B91D1-9AF5-4F4F-B701-FE4FBE94B3CA}"/>
              </a:ext>
            </a:extLst>
          </p:cNvPr>
          <p:cNvSpPr/>
          <p:nvPr/>
        </p:nvSpPr>
        <p:spPr>
          <a:xfrm>
            <a:off x="3376521" y="2737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26" y="302971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236F8FED-B9A1-4231-9997-50A9638F3E47}"/>
              </a:ext>
            </a:extLst>
          </p:cNvPr>
          <p:cNvSpPr/>
          <p:nvPr/>
        </p:nvSpPr>
        <p:spPr>
          <a:xfrm>
            <a:off x="5359794" y="2859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39643</TotalTime>
  <Words>1815</Words>
  <Application>Microsoft Office PowerPoint</Application>
  <PresentationFormat>화면 슬라이드 쇼(4:3)</PresentationFormat>
  <Paragraphs>708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6242</cp:revision>
  <dcterms:created xsi:type="dcterms:W3CDTF">2008-07-15T12:19:11Z</dcterms:created>
  <dcterms:modified xsi:type="dcterms:W3CDTF">2022-03-08T05:56:59Z</dcterms:modified>
</cp:coreProperties>
</file>