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171" r:id="rId4"/>
    <p:sldId id="1130" r:id="rId5"/>
    <p:sldId id="1126" r:id="rId6"/>
    <p:sldId id="1235" r:id="rId7"/>
    <p:sldId id="1178" r:id="rId8"/>
    <p:sldId id="1237" r:id="rId9"/>
    <p:sldId id="1246" r:id="rId10"/>
    <p:sldId id="1247" r:id="rId11"/>
    <p:sldId id="1249" r:id="rId12"/>
    <p:sldId id="1250" r:id="rId13"/>
    <p:sldId id="1251" r:id="rId14"/>
    <p:sldId id="1241" r:id="rId15"/>
    <p:sldId id="1242" r:id="rId16"/>
    <p:sldId id="1146" r:id="rId17"/>
    <p:sldId id="1149" r:id="rId18"/>
    <p:sldId id="1150" r:id="rId19"/>
    <p:sldId id="1166" r:id="rId20"/>
    <p:sldId id="1232" r:id="rId21"/>
    <p:sldId id="1243" r:id="rId22"/>
    <p:sldId id="1245" r:id="rId23"/>
    <p:sldId id="1244" r:id="rId24"/>
    <p:sldId id="1163" r:id="rId25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A46B5B"/>
    <a:srgbClr val="FF9999"/>
    <a:srgbClr val="000000"/>
    <a:srgbClr val="00A0FF"/>
    <a:srgbClr val="FF3399"/>
    <a:srgbClr val="FFFFCC"/>
    <a:srgbClr val="FF00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5" autoAdjust="0"/>
    <p:restoredTop sz="96686" autoAdjust="0"/>
  </p:normalViewPr>
  <p:slideViewPr>
    <p:cSldViewPr>
      <p:cViewPr>
        <p:scale>
          <a:sx n="96" d="100"/>
          <a:sy n="96" d="100"/>
        </p:scale>
        <p:origin x="-1878" y="-55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98955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4241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96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분수의 덧셈을 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32726BD-00E8-4D93-8733-D95788E8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4802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2347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약물 수정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195616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992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703677"/>
            <a:ext cx="978253" cy="217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95616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0D8F561-5237-4C9B-A8D7-DF551F9DFD03}"/>
              </a:ext>
            </a:extLst>
          </p:cNvPr>
          <p:cNvSpPr/>
          <p:nvPr/>
        </p:nvSpPr>
        <p:spPr>
          <a:xfrm>
            <a:off x="176781" y="2851388"/>
            <a:ext cx="6411443" cy="1852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5B84628-57FD-42E0-A0C8-89B9F745F997}"/>
              </a:ext>
            </a:extLst>
          </p:cNvPr>
          <p:cNvSpPr/>
          <p:nvPr/>
        </p:nvSpPr>
        <p:spPr>
          <a:xfrm>
            <a:off x="30730" y="28879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14589" y="45941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24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F7D37D1-119E-401F-816A-62C30724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5698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1063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195616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992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703677"/>
            <a:ext cx="978253" cy="217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95616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타원 20"/>
          <p:cNvSpPr/>
          <p:nvPr/>
        </p:nvSpPr>
        <p:spPr>
          <a:xfrm>
            <a:off x="5614589" y="45941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3903508-AF3E-42F3-8A72-E540EDAF9F87}"/>
              </a:ext>
            </a:extLst>
          </p:cNvPr>
          <p:cNvSpPr/>
          <p:nvPr/>
        </p:nvSpPr>
        <p:spPr>
          <a:xfrm>
            <a:off x="236173" y="267208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B610107-26AA-41AD-8DD1-1B1861DBD3EE}"/>
              </a:ext>
            </a:extLst>
          </p:cNvPr>
          <p:cNvSpPr/>
          <p:nvPr/>
        </p:nvSpPr>
        <p:spPr>
          <a:xfrm>
            <a:off x="90121" y="27085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1583D399-BCAF-462F-A5BF-D8E3200FB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3" y="2699539"/>
            <a:ext cx="272728" cy="21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06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2F32FA6-3E61-49F3-B7D6-9D7B6B473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1938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5491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195616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992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703677"/>
            <a:ext cx="978253" cy="217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95616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497ED63-B73C-4AEA-AA0F-F8EB0417F419}"/>
              </a:ext>
            </a:extLst>
          </p:cNvPr>
          <p:cNvSpPr/>
          <p:nvPr/>
        </p:nvSpPr>
        <p:spPr>
          <a:xfrm>
            <a:off x="-279854" y="960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14589" y="45941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9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D9080DE-62B6-49E3-A0F8-F85A51AA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701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6028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1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195616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992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703677"/>
            <a:ext cx="978253" cy="217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95616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타원 20"/>
          <p:cNvSpPr/>
          <p:nvPr/>
        </p:nvSpPr>
        <p:spPr>
          <a:xfrm>
            <a:off x="5614589" y="45941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08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417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버튼 팝업 내용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아이스크림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개를 만드는 데 필요한 우유는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컵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케이크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개를 만드는 데 필요한 우유는     컵입니다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아이스크림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개와 케이크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개를 모두 만드는 데 필요한 우유의 양을 구해 봅시다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1DC4B032-4EF6-4682-A276-E314EE22713F}"/>
              </a:ext>
            </a:extLst>
          </p:cNvPr>
          <p:cNvSpPr/>
          <p:nvPr/>
        </p:nvSpPr>
        <p:spPr bwMode="auto">
          <a:xfrm>
            <a:off x="3213374" y="2924944"/>
            <a:ext cx="998586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A4194C7-82CF-467A-B2F9-642DAABA39BD}"/>
              </a:ext>
            </a:extLst>
          </p:cNvPr>
          <p:cNvSpPr txBox="1"/>
          <p:nvPr/>
        </p:nvSpPr>
        <p:spPr>
          <a:xfrm>
            <a:off x="3203848" y="3078831"/>
            <a:ext cx="257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xmlns="" id="{73C7647D-38E8-4401-8EF3-C15B396C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37" y="35705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>
            <a:extLst>
              <a:ext uri="{FF2B5EF4-FFF2-40B4-BE49-F238E27FC236}">
                <a16:creationId xmlns:a16="http://schemas.microsoft.com/office/drawing/2014/main" xmlns="" id="{8945B968-58DC-439B-83D8-9393155C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34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B7D618AC-2AEB-4E83-98B5-54E8E91A63C9}"/>
              </a:ext>
            </a:extLst>
          </p:cNvPr>
          <p:cNvSpPr/>
          <p:nvPr/>
        </p:nvSpPr>
        <p:spPr>
          <a:xfrm>
            <a:off x="4651326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B0DA26E8-5BFF-435A-B7AE-F5764E63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63762"/>
              </p:ext>
            </p:extLst>
          </p:nvPr>
        </p:nvGraphicFramePr>
        <p:xfrm>
          <a:off x="5004048" y="661580"/>
          <a:ext cx="35416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C1CFE87C-9783-4FEF-9713-A2A336AD2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95013"/>
              </p:ext>
            </p:extLst>
          </p:nvPr>
        </p:nvGraphicFramePr>
        <p:xfrm>
          <a:off x="3358124" y="1104754"/>
          <a:ext cx="35416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D5AB5F87-1C61-48D7-B626-B6636A1EF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27876"/>
              </p:ext>
            </p:extLst>
          </p:nvPr>
        </p:nvGraphicFramePr>
        <p:xfrm>
          <a:off x="3438508" y="2969149"/>
          <a:ext cx="34300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0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A4194C7-82CF-467A-B2F9-642DAABA39BD}"/>
              </a:ext>
            </a:extLst>
          </p:cNvPr>
          <p:cNvSpPr txBox="1"/>
          <p:nvPr/>
        </p:nvSpPr>
        <p:spPr>
          <a:xfrm>
            <a:off x="3738213" y="3068960"/>
            <a:ext cx="47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49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 확인 클릭 시 나타나는 화면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3">
            <a:extLst>
              <a:ext uri="{FF2B5EF4-FFF2-40B4-BE49-F238E27FC236}">
                <a16:creationId xmlns:a16="http://schemas.microsoft.com/office/drawing/2014/main" xmlns="" id="{8945B968-58DC-439B-83D8-9393155C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34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B7D618AC-2AEB-4E83-98B5-54E8E91A63C9}"/>
              </a:ext>
            </a:extLst>
          </p:cNvPr>
          <p:cNvSpPr/>
          <p:nvPr/>
        </p:nvSpPr>
        <p:spPr>
          <a:xfrm>
            <a:off x="4651326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CB792B80-5736-43DC-A553-41F036613CB7}"/>
              </a:ext>
            </a:extLst>
          </p:cNvPr>
          <p:cNvGrpSpPr/>
          <p:nvPr/>
        </p:nvGrpSpPr>
        <p:grpSpPr>
          <a:xfrm>
            <a:off x="160462" y="3548888"/>
            <a:ext cx="6764027" cy="1759139"/>
            <a:chOff x="192745" y="3190115"/>
            <a:chExt cx="6667165" cy="175913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8AC15C1D-5DEA-4BCE-93D4-AA84DE916B58}"/>
                </a:ext>
              </a:extLst>
            </p:cNvPr>
            <p:cNvSpPr/>
            <p:nvPr/>
          </p:nvSpPr>
          <p:spPr>
            <a:xfrm>
              <a:off x="192745" y="3483006"/>
              <a:ext cx="6667165" cy="127814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BDACB4EE-6AE3-4001-B5C1-F8A3613E9534}"/>
                </a:ext>
              </a:extLst>
            </p:cNvPr>
            <p:cNvSpPr/>
            <p:nvPr/>
          </p:nvSpPr>
          <p:spPr>
            <a:xfrm flipH="1" flipV="1">
              <a:off x="4619104" y="476114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xmlns="" id="{54D0A418-959A-41EF-8CB0-43ECC2FE2D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01359" y="319011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5BF6517-1181-45BC-A039-66609C5A2842}"/>
              </a:ext>
            </a:extLst>
          </p:cNvPr>
          <p:cNvSpPr txBox="1"/>
          <p:nvPr/>
        </p:nvSpPr>
        <p:spPr>
          <a:xfrm>
            <a:off x="227870" y="4041068"/>
            <a:ext cx="676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분모의 곱으로 통분하여 더하면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＋   ＝   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5EF53E9-5142-43D5-9103-94A65D78C0D7}"/>
              </a:ext>
            </a:extLst>
          </p:cNvPr>
          <p:cNvSpPr txBox="1"/>
          <p:nvPr/>
        </p:nvSpPr>
        <p:spPr>
          <a:xfrm>
            <a:off x="224511" y="4580563"/>
            <a:ext cx="676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분모의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통분하여 더하면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＋   ＝   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8736991F-E14A-4141-8C14-3E2BC1C2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5" y="4150618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5AC90486-16CE-43F2-BE89-9276074EE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5" y="4699602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0A7ADBD-9DEF-4DD5-8031-E8812328D0F8}"/>
              </a:ext>
            </a:extLst>
          </p:cNvPr>
          <p:cNvSpPr/>
          <p:nvPr/>
        </p:nvSpPr>
        <p:spPr>
          <a:xfrm>
            <a:off x="65312" y="692695"/>
            <a:ext cx="6918956" cy="1417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71CC8F82-DE03-4FB2-A69A-DC0473AE11F8}"/>
              </a:ext>
            </a:extLst>
          </p:cNvPr>
          <p:cNvSpPr txBox="1"/>
          <p:nvPr/>
        </p:nvSpPr>
        <p:spPr>
          <a:xfrm>
            <a:off x="389042" y="686262"/>
            <a:ext cx="6621453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아이스크림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개를 만드는 데 필요한 우유는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컵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케이크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개를 만드는 데 필요한 우유는     컵입니다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아이스크림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개와 케이크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개를 모두 만드는 데 필요한 우유의 양을 구해 봅시다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3EADAC32-23DB-4F56-BF75-3D4A00BB3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BC50EA3D-46F1-4812-B873-09F87F4E4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84039"/>
              </p:ext>
            </p:extLst>
          </p:nvPr>
        </p:nvGraphicFramePr>
        <p:xfrm>
          <a:off x="5004048" y="661580"/>
          <a:ext cx="35416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82F399FE-D646-4F8D-A165-33E085A8B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91789"/>
              </p:ext>
            </p:extLst>
          </p:nvPr>
        </p:nvGraphicFramePr>
        <p:xfrm>
          <a:off x="3358124" y="1104754"/>
          <a:ext cx="35416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6EC539C0-0FE4-45CD-ACCA-ADBA93CD6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57357"/>
              </p:ext>
            </p:extLst>
          </p:nvPr>
        </p:nvGraphicFramePr>
        <p:xfrm>
          <a:off x="3527149" y="3972015"/>
          <a:ext cx="270981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23D7E1A5-CA9A-485E-BE39-2F46E3671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50851"/>
              </p:ext>
            </p:extLst>
          </p:nvPr>
        </p:nvGraphicFramePr>
        <p:xfrm>
          <a:off x="3953252" y="3972015"/>
          <a:ext cx="270981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7A6AFED-377D-462B-BDE8-F76D25C49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45272"/>
              </p:ext>
            </p:extLst>
          </p:nvPr>
        </p:nvGraphicFramePr>
        <p:xfrm>
          <a:off x="4370019" y="3972015"/>
          <a:ext cx="270981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0F005E3F-DDE7-4813-A7E6-E57CFCBF1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67119"/>
              </p:ext>
            </p:extLst>
          </p:nvPr>
        </p:nvGraphicFramePr>
        <p:xfrm>
          <a:off x="4793987" y="3972015"/>
          <a:ext cx="270981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940DE81F-9525-461B-87DB-B106EB07E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19255"/>
              </p:ext>
            </p:extLst>
          </p:nvPr>
        </p:nvGraphicFramePr>
        <p:xfrm>
          <a:off x="5200673" y="3972015"/>
          <a:ext cx="270981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F4EC75C3-B5DD-4BB4-A691-CEB2E737D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18994"/>
              </p:ext>
            </p:extLst>
          </p:nvPr>
        </p:nvGraphicFramePr>
        <p:xfrm>
          <a:off x="5740028" y="3972015"/>
          <a:ext cx="270981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546550E9-5E52-4A09-A072-195733EEB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48748"/>
              </p:ext>
            </p:extLst>
          </p:nvPr>
        </p:nvGraphicFramePr>
        <p:xfrm>
          <a:off x="6279383" y="3972015"/>
          <a:ext cx="25496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6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EEE52239-BA7C-4C80-B57A-BE15E48AB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8442"/>
              </p:ext>
            </p:extLst>
          </p:nvPr>
        </p:nvGraphicFramePr>
        <p:xfrm>
          <a:off x="4082802" y="4504341"/>
          <a:ext cx="270981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65AA16DB-36EA-49F4-B0C3-D3F32F3CC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077571"/>
              </p:ext>
            </p:extLst>
          </p:nvPr>
        </p:nvGraphicFramePr>
        <p:xfrm>
          <a:off x="4482640" y="4504341"/>
          <a:ext cx="270981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364648BB-C638-4C30-AB1F-D230AA07D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06443"/>
              </p:ext>
            </p:extLst>
          </p:nvPr>
        </p:nvGraphicFramePr>
        <p:xfrm>
          <a:off x="4901977" y="4504341"/>
          <a:ext cx="270981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B9E768F9-1EBB-46CE-885F-DEF6ADD43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76538"/>
              </p:ext>
            </p:extLst>
          </p:nvPr>
        </p:nvGraphicFramePr>
        <p:xfrm>
          <a:off x="5305811" y="4504341"/>
          <a:ext cx="270981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97B6B1E4-D458-423A-8EB1-AF6952227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01808"/>
              </p:ext>
            </p:extLst>
          </p:nvPr>
        </p:nvGraphicFramePr>
        <p:xfrm>
          <a:off x="5745517" y="4504341"/>
          <a:ext cx="270981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87214A5E-739E-4DDE-9EAD-971C6F8F0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45777"/>
              </p:ext>
            </p:extLst>
          </p:nvPr>
        </p:nvGraphicFramePr>
        <p:xfrm>
          <a:off x="6294335" y="4504341"/>
          <a:ext cx="270981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DC4B032-4EF6-4682-A276-E314EE22713F}"/>
              </a:ext>
            </a:extLst>
          </p:cNvPr>
          <p:cNvSpPr/>
          <p:nvPr/>
        </p:nvSpPr>
        <p:spPr bwMode="auto">
          <a:xfrm>
            <a:off x="3213374" y="2924944"/>
            <a:ext cx="998586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A4194C7-82CF-467A-B2F9-642DAABA39BD}"/>
              </a:ext>
            </a:extLst>
          </p:cNvPr>
          <p:cNvSpPr txBox="1"/>
          <p:nvPr/>
        </p:nvSpPr>
        <p:spPr>
          <a:xfrm>
            <a:off x="3203848" y="3078831"/>
            <a:ext cx="257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D5AB5F87-1C61-48D7-B626-B6636A1EF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52104"/>
              </p:ext>
            </p:extLst>
          </p:nvPr>
        </p:nvGraphicFramePr>
        <p:xfrm>
          <a:off x="3438508" y="2969149"/>
          <a:ext cx="34300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0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A4194C7-82CF-467A-B2F9-642DAABA39BD}"/>
              </a:ext>
            </a:extLst>
          </p:cNvPr>
          <p:cNvSpPr txBox="1"/>
          <p:nvPr/>
        </p:nvSpPr>
        <p:spPr>
          <a:xfrm>
            <a:off x="3738213" y="3068960"/>
            <a:ext cx="47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8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BD61924-B37C-4B85-9EDF-94DEF101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965461"/>
            <a:ext cx="6771756" cy="417841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03589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0195" y="1559846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5804" y="1556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https://cdata2.tsherpa.co.kr/tsherpa/MultiMedia/Flash/2020/curri/index.html?flashxmlnum=yuni4858&amp;classa=A8-C1-41-MM-MM-04-03-04-0-0-0-0&amp;classno=MM_41_04/suh_0404_02_0004/suh_0404_02_0004_301_1.html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710" y="159086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E2CF70F-C0DE-4D0D-910C-FB4CBE29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7125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8835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B544945-2262-4B55-BA0F-EB1897B72DE6}"/>
              </a:ext>
            </a:extLst>
          </p:cNvPr>
          <p:cNvSpPr/>
          <p:nvPr/>
        </p:nvSpPr>
        <p:spPr>
          <a:xfrm>
            <a:off x="1672932" y="3476266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41CA4A6-BC96-45C2-B701-EF657B9A781B}"/>
              </a:ext>
            </a:extLst>
          </p:cNvPr>
          <p:cNvSpPr/>
          <p:nvPr/>
        </p:nvSpPr>
        <p:spPr>
          <a:xfrm>
            <a:off x="1504796" y="3476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D91E9453-2E4A-4177-9DC3-0BC63C92868C}"/>
              </a:ext>
            </a:extLst>
          </p:cNvPr>
          <p:cNvSpPr/>
          <p:nvPr/>
        </p:nvSpPr>
        <p:spPr bwMode="auto">
          <a:xfrm>
            <a:off x="1683097" y="3398804"/>
            <a:ext cx="741600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80EAFD14-49BD-4AFA-AF07-8FF854D02B1B}"/>
              </a:ext>
            </a:extLst>
          </p:cNvPr>
          <p:cNvSpPr/>
          <p:nvPr/>
        </p:nvSpPr>
        <p:spPr bwMode="auto">
          <a:xfrm>
            <a:off x="1683097" y="2261521"/>
            <a:ext cx="741600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보고     안에 알맞은 수를 써넣어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계산하시오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7954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1D1EF61-8CF9-4513-B330-C3334DB3833E}"/>
              </a:ext>
            </a:extLst>
          </p:cNvPr>
          <p:cNvSpPr txBox="1"/>
          <p:nvPr/>
        </p:nvSpPr>
        <p:spPr>
          <a:xfrm>
            <a:off x="1176296" y="2150834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8F60431F-2F0A-465F-886F-EDD064DD670F}"/>
              </a:ext>
            </a:extLst>
          </p:cNvPr>
          <p:cNvCxnSpPr/>
          <p:nvPr/>
        </p:nvCxnSpPr>
        <p:spPr bwMode="auto">
          <a:xfrm>
            <a:off x="1240756" y="2475021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DC41004A-A839-451A-8399-4F6575537D87}"/>
              </a:ext>
            </a:extLst>
          </p:cNvPr>
          <p:cNvSpPr txBox="1"/>
          <p:nvPr/>
        </p:nvSpPr>
        <p:spPr>
          <a:xfrm>
            <a:off x="3736489" y="2182395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0BA8FF45-FC48-4824-8E79-A10202A6FFFB}"/>
              </a:ext>
            </a:extLst>
          </p:cNvPr>
          <p:cNvCxnSpPr/>
          <p:nvPr/>
        </p:nvCxnSpPr>
        <p:spPr bwMode="auto">
          <a:xfrm>
            <a:off x="3800949" y="250658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1C9BED86-7A18-4EBA-BD63-0E2C504E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72798"/>
              </p:ext>
            </p:extLst>
          </p:nvPr>
        </p:nvGraphicFramePr>
        <p:xfrm>
          <a:off x="1676749" y="2261522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xmlns="" val="151367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xmlns="" val="2696723529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FF216B91-3EEF-4940-A073-06B14ECB290D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xmlns="" id="{8EFEE045-6824-4F92-BB1E-1889ECE6346B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xmlns="" id="{4AF7E418-A76A-4501-B484-5F1589B6F98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:a16="http://schemas.microsoft.com/office/drawing/2014/main" xmlns="" id="{82605B57-27BE-47A3-B075-A422B111310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xmlns="" id="{3A5904D6-22CB-4360-957B-D0E3F9AFFE8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:a16="http://schemas.microsoft.com/office/drawing/2014/main" xmlns="" id="{F5EB6171-FB5D-478B-ABA7-D2B3BDD665F7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8" name="Picture 31">
            <a:extLst>
              <a:ext uri="{FF2B5EF4-FFF2-40B4-BE49-F238E27FC236}">
                <a16:creationId xmlns:a16="http://schemas.microsoft.com/office/drawing/2014/main" xmlns="" id="{B710A223-8311-481B-A011-30781141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53199" y="2863461"/>
            <a:ext cx="298424" cy="2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144AB6B-9DE1-4F8E-9E5E-9A64528EC336}"/>
              </a:ext>
            </a:extLst>
          </p:cNvPr>
          <p:cNvSpPr txBox="1"/>
          <p:nvPr/>
        </p:nvSpPr>
        <p:spPr>
          <a:xfrm>
            <a:off x="1176296" y="3288673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4E4689AA-AA49-4D1E-B16E-5E2834F4FD0B}"/>
              </a:ext>
            </a:extLst>
          </p:cNvPr>
          <p:cNvCxnSpPr/>
          <p:nvPr/>
        </p:nvCxnSpPr>
        <p:spPr bwMode="auto">
          <a:xfrm>
            <a:off x="1240756" y="361286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0899383-A582-4DAF-ABDF-6CBEF5341741}"/>
              </a:ext>
            </a:extLst>
          </p:cNvPr>
          <p:cNvSpPr txBox="1"/>
          <p:nvPr/>
        </p:nvSpPr>
        <p:spPr>
          <a:xfrm>
            <a:off x="3736489" y="3288673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F5634915-1738-4722-8AB8-42A6217CAB22}"/>
              </a:ext>
            </a:extLst>
          </p:cNvPr>
          <p:cNvCxnSpPr/>
          <p:nvPr/>
        </p:nvCxnSpPr>
        <p:spPr bwMode="auto">
          <a:xfrm>
            <a:off x="3800949" y="361286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3A8788DA-2202-41E3-8A67-0F5A16DAE3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1169811" y="3217990"/>
            <a:ext cx="403974" cy="42072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A67E1937-AE1D-4B3A-8AE2-7EDCE17BD1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77" y="3121686"/>
            <a:ext cx="166987" cy="16698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A01D42F-0718-4D62-A75B-7858E95E804D}"/>
              </a:ext>
            </a:extLst>
          </p:cNvPr>
          <p:cNvSpPr/>
          <p:nvPr/>
        </p:nvSpPr>
        <p:spPr>
          <a:xfrm>
            <a:off x="1209838" y="3203956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CD798AB9-C3D8-4598-A358-8AB79537753C}"/>
              </a:ext>
            </a:extLst>
          </p:cNvPr>
          <p:cNvCxnSpPr/>
          <p:nvPr/>
        </p:nvCxnSpPr>
        <p:spPr bwMode="auto">
          <a:xfrm>
            <a:off x="3809868" y="361286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32AAEC5-8EC6-448F-9B11-B96871D416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738923" y="3217990"/>
            <a:ext cx="403974" cy="42072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C60DB77E-3B77-4D0D-9231-2DC3F0956E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189" y="3121686"/>
            <a:ext cx="166987" cy="166987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EEC0DC-9263-4078-B789-81FB34B56141}"/>
              </a:ext>
            </a:extLst>
          </p:cNvPr>
          <p:cNvSpPr/>
          <p:nvPr/>
        </p:nvSpPr>
        <p:spPr>
          <a:xfrm>
            <a:off x="3778950" y="3203956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FC534F5-4EA6-4299-80DF-EB29014D2905}"/>
              </a:ext>
            </a:extLst>
          </p:cNvPr>
          <p:cNvSpPr txBox="1"/>
          <p:nvPr/>
        </p:nvSpPr>
        <p:spPr>
          <a:xfrm>
            <a:off x="1761956" y="4697691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5F99E2E1-DD44-48C2-88CC-CD21F7E1C941}"/>
              </a:ext>
            </a:extLst>
          </p:cNvPr>
          <p:cNvCxnSpPr>
            <a:cxnSpLocks/>
          </p:cNvCxnSpPr>
          <p:nvPr/>
        </p:nvCxnSpPr>
        <p:spPr bwMode="auto">
          <a:xfrm>
            <a:off x="1821654" y="5021878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5440007-BA68-419E-86D4-FCD07760F73A}"/>
              </a:ext>
            </a:extLst>
          </p:cNvPr>
          <p:cNvSpPr txBox="1"/>
          <p:nvPr/>
        </p:nvSpPr>
        <p:spPr>
          <a:xfrm>
            <a:off x="2263131" y="4697691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3187E18-CCF4-4F7A-9954-19B562DCDB71}"/>
              </a:ext>
            </a:extLst>
          </p:cNvPr>
          <p:cNvCxnSpPr>
            <a:cxnSpLocks/>
          </p:cNvCxnSpPr>
          <p:nvPr/>
        </p:nvCxnSpPr>
        <p:spPr bwMode="auto">
          <a:xfrm>
            <a:off x="2322829" y="5021878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17494C4-EFE0-4C43-BB0C-B2958145DFB4}"/>
              </a:ext>
            </a:extLst>
          </p:cNvPr>
          <p:cNvSpPr txBox="1"/>
          <p:nvPr/>
        </p:nvSpPr>
        <p:spPr>
          <a:xfrm>
            <a:off x="2802809" y="4697691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C43AC596-D0FC-4E2C-85A9-135C0C345048}"/>
              </a:ext>
            </a:extLst>
          </p:cNvPr>
          <p:cNvCxnSpPr>
            <a:cxnSpLocks/>
          </p:cNvCxnSpPr>
          <p:nvPr/>
        </p:nvCxnSpPr>
        <p:spPr bwMode="auto">
          <a:xfrm>
            <a:off x="2889085" y="5021878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8341936C-B453-4DE1-953E-71E808AA0B61}"/>
              </a:ext>
            </a:extLst>
          </p:cNvPr>
          <p:cNvSpPr txBox="1"/>
          <p:nvPr/>
        </p:nvSpPr>
        <p:spPr>
          <a:xfrm>
            <a:off x="3253378" y="4697691"/>
            <a:ext cx="48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DFBC248D-B7BE-4E3A-A8BB-0E71607F48D0}"/>
              </a:ext>
            </a:extLst>
          </p:cNvPr>
          <p:cNvCxnSpPr>
            <a:cxnSpLocks/>
          </p:cNvCxnSpPr>
          <p:nvPr/>
        </p:nvCxnSpPr>
        <p:spPr bwMode="auto">
          <a:xfrm>
            <a:off x="3349493" y="5021878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4214C75-CEF8-4017-9B85-8E8F79C58ACF}"/>
              </a:ext>
            </a:extLst>
          </p:cNvPr>
          <p:cNvSpPr txBox="1"/>
          <p:nvPr/>
        </p:nvSpPr>
        <p:spPr>
          <a:xfrm>
            <a:off x="3778950" y="4697691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E5333D3-5997-429C-9F17-998C19D67234}"/>
              </a:ext>
            </a:extLst>
          </p:cNvPr>
          <p:cNvCxnSpPr>
            <a:cxnSpLocks/>
          </p:cNvCxnSpPr>
          <p:nvPr/>
        </p:nvCxnSpPr>
        <p:spPr bwMode="auto">
          <a:xfrm>
            <a:off x="3865226" y="5021878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C251B47-9741-47EA-A408-D386360178E9}"/>
              </a:ext>
            </a:extLst>
          </p:cNvPr>
          <p:cNvSpPr txBox="1"/>
          <p:nvPr/>
        </p:nvSpPr>
        <p:spPr>
          <a:xfrm>
            <a:off x="1454878" y="4868379"/>
            <a:ext cx="3297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＋     ＝    ＋    ＝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63DCE9B9-0EEE-4D82-BA60-0EDC3E2475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832664" y="4647262"/>
            <a:ext cx="403974" cy="41445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BB79BA53-3290-4F42-A52B-608722A8DD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30" y="4547179"/>
            <a:ext cx="166987" cy="1645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BB948F5E-C89B-403C-9F11-7A73149CBDCB}"/>
              </a:ext>
            </a:extLst>
          </p:cNvPr>
          <p:cNvSpPr/>
          <p:nvPr/>
        </p:nvSpPr>
        <p:spPr>
          <a:xfrm>
            <a:off x="2872691" y="462696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9416A019-ABE2-45DF-9B28-91EABFA42E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309466" y="4647262"/>
            <a:ext cx="403974" cy="414453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838E6BBA-E8FD-47E9-A846-D5E2DF6CE9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32" y="4547179"/>
            <a:ext cx="166987" cy="1645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3FDB5B4F-7C63-4473-82D7-60E49EB4F02A}"/>
              </a:ext>
            </a:extLst>
          </p:cNvPr>
          <p:cNvSpPr/>
          <p:nvPr/>
        </p:nvSpPr>
        <p:spPr>
          <a:xfrm>
            <a:off x="3349493" y="462696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218FC4E7-EC7D-4B14-817D-ED4E44D73A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823948" y="4647262"/>
            <a:ext cx="403974" cy="414453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3A954178-4894-4C34-9AC0-00EFCF2856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14" y="4547179"/>
            <a:ext cx="166987" cy="1645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D5019ABD-790C-4873-9EBB-3E90833B4F70}"/>
              </a:ext>
            </a:extLst>
          </p:cNvPr>
          <p:cNvSpPr/>
          <p:nvPr/>
        </p:nvSpPr>
        <p:spPr>
          <a:xfrm>
            <a:off x="3863975" y="462696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CCB7A14F-AB5E-49F4-903E-D9AC2E51670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135555" y="1654721"/>
            <a:ext cx="296400" cy="308687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D49B843C-70E7-4C9C-9D7D-FAF256D98030}"/>
              </a:ext>
            </a:extLst>
          </p:cNvPr>
          <p:cNvSpPr/>
          <p:nvPr/>
        </p:nvSpPr>
        <p:spPr bwMode="auto">
          <a:xfrm>
            <a:off x="4334456" y="2261521"/>
            <a:ext cx="546537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06430ADA-00DB-460B-B546-1E1C53182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97786"/>
              </p:ext>
            </p:extLst>
          </p:nvPr>
        </p:nvGraphicFramePr>
        <p:xfrm>
          <a:off x="4328108" y="2261522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0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  <a:gridCol w="556200">
                  <a:extLst>
                    <a:ext uri="{9D8B030D-6E8A-4147-A177-3AD203B41FA5}">
                      <a16:colId xmlns:a16="http://schemas.microsoft.com/office/drawing/2014/main" xmlns="" val="15136706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67B8A048-DA47-4A41-9071-85D1C9C5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28607"/>
              </p:ext>
            </p:extLst>
          </p:nvPr>
        </p:nvGraphicFramePr>
        <p:xfrm>
          <a:off x="1676749" y="3396493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848587511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3601829871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2696723529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4147639675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ABFD35C2-9C30-4CFB-9F85-7039E868975F}"/>
              </a:ext>
            </a:extLst>
          </p:cNvPr>
          <p:cNvSpPr/>
          <p:nvPr/>
        </p:nvSpPr>
        <p:spPr bwMode="auto">
          <a:xfrm>
            <a:off x="4334456" y="3396492"/>
            <a:ext cx="546537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037D0454-0846-4553-99A6-225DA14A5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81795"/>
              </p:ext>
            </p:extLst>
          </p:nvPr>
        </p:nvGraphicFramePr>
        <p:xfrm>
          <a:off x="4328108" y="3396493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2117213557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3979597386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566715621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1059984041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252A7B42-4B80-4AEF-A805-25053ADEC4A8}"/>
              </a:ext>
            </a:extLst>
          </p:cNvPr>
          <p:cNvSpPr/>
          <p:nvPr/>
        </p:nvSpPr>
        <p:spPr bwMode="auto">
          <a:xfrm>
            <a:off x="2190023" y="4063253"/>
            <a:ext cx="1099714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65DB229C-4F4D-4919-99EC-24AA83024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15022"/>
              </p:ext>
            </p:extLst>
          </p:nvPr>
        </p:nvGraphicFramePr>
        <p:xfrm>
          <a:off x="2183675" y="4060942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848587511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3601829871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2696723529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4147639675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7422BFB-12C4-49AD-A329-FC39593C9033}"/>
              </a:ext>
            </a:extLst>
          </p:cNvPr>
          <p:cNvSpPr/>
          <p:nvPr/>
        </p:nvSpPr>
        <p:spPr bwMode="auto">
          <a:xfrm>
            <a:off x="3494349" y="4063253"/>
            <a:ext cx="188890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F5E2B685-3086-4543-B7A8-3FF9396FE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3723"/>
              </p:ext>
            </p:extLst>
          </p:nvPr>
        </p:nvGraphicFramePr>
        <p:xfrm>
          <a:off x="3488001" y="4060942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848587511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3601829871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2696723529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4147639675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59F88BF-8308-4ECF-9955-EC60E1517EBE}"/>
              </a:ext>
            </a:extLst>
          </p:cNvPr>
          <p:cNvSpPr txBox="1"/>
          <p:nvPr/>
        </p:nvSpPr>
        <p:spPr>
          <a:xfrm>
            <a:off x="4446712" y="4697691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1AD93B85-224B-4BC8-B989-ADE9C9D3D043}"/>
              </a:ext>
            </a:extLst>
          </p:cNvPr>
          <p:cNvCxnSpPr>
            <a:cxnSpLocks/>
          </p:cNvCxnSpPr>
          <p:nvPr/>
        </p:nvCxnSpPr>
        <p:spPr bwMode="auto">
          <a:xfrm>
            <a:off x="4532988" y="5021878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3CC82FC7-687A-4027-91C8-E2BFE65463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491710" y="4647262"/>
            <a:ext cx="403974" cy="41445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44691098-4247-426D-B50B-50C33E6BD5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6" y="4547179"/>
            <a:ext cx="166987" cy="164500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DB17A396-6AE1-4ACF-8AFF-534E7526C84C}"/>
              </a:ext>
            </a:extLst>
          </p:cNvPr>
          <p:cNvSpPr/>
          <p:nvPr/>
        </p:nvSpPr>
        <p:spPr>
          <a:xfrm>
            <a:off x="4531737" y="462696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75896"/>
              </p:ext>
            </p:extLst>
          </p:nvPr>
        </p:nvGraphicFramePr>
        <p:xfrm>
          <a:off x="153927" y="240600"/>
          <a:ext cx="8836146" cy="4520728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친구가 가지고 있는 검은깨의 양 어림하기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suh_0501_05_0003_201_1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그림을 이용하여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4/5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suh_0501_05_0003_202_1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3/4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7/10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계산하는 서로 다른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suh_0501_05_0003_203_1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2/3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8/9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두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suh_0501_05_0003_204_1..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실생활 상황에서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받아올림이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있는 분모가 다른 진분수의 덧셈하기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suh_0501_05_0003_205_1..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54534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suh_0501_05_0003_401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13845187-54B6-4F55-9951-06DABCE86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80455"/>
              </p:ext>
            </p:extLst>
          </p:nvPr>
        </p:nvGraphicFramePr>
        <p:xfrm>
          <a:off x="3647687" y="2531562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8970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64423A77-F586-4C52-9F0E-F8696BE8B3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44499" y="1654721"/>
            <a:ext cx="296400" cy="30868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2BD33C5-317B-4563-8F7B-76F2671AA075}"/>
              </a:ext>
            </a:extLst>
          </p:cNvPr>
          <p:cNvSpPr txBox="1"/>
          <p:nvPr/>
        </p:nvSpPr>
        <p:spPr>
          <a:xfrm>
            <a:off x="137224" y="2610707"/>
            <a:ext cx="559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＋   ＝        ＋        ＝    ＋    ＝    ＝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9748FB41-1726-4B3B-941F-121BEA7DAA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660310" y="2448157"/>
            <a:ext cx="403974" cy="41445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5ABA2579-5B4D-4734-A1F6-56A266DF0D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76" y="2348074"/>
            <a:ext cx="166987" cy="164500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9A1DAACE-EF5E-4845-BDE7-6165728716AD}"/>
              </a:ext>
            </a:extLst>
          </p:cNvPr>
          <p:cNvSpPr/>
          <p:nvPr/>
        </p:nvSpPr>
        <p:spPr>
          <a:xfrm>
            <a:off x="3618782" y="2427857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BACFD6E6-1C50-40E0-93BA-B8677E3052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207784" y="2448157"/>
            <a:ext cx="403974" cy="41445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0E99FD56-B703-438A-B067-42A7C3DED3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50" y="2348074"/>
            <a:ext cx="166987" cy="164500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E2FBB71-1B47-4691-BD3D-F3ABEF11DB13}"/>
              </a:ext>
            </a:extLst>
          </p:cNvPr>
          <p:cNvSpPr/>
          <p:nvPr/>
        </p:nvSpPr>
        <p:spPr>
          <a:xfrm>
            <a:off x="4188988" y="2427857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E48B8CD8-8BC5-4549-9984-A3AD6663A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46984"/>
              </p:ext>
            </p:extLst>
          </p:nvPr>
        </p:nvGraphicFramePr>
        <p:xfrm>
          <a:off x="533798" y="2531562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55476EB2-87FC-4952-9E50-A88B20F2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63627"/>
              </p:ext>
            </p:extLst>
          </p:nvPr>
        </p:nvGraphicFramePr>
        <p:xfrm>
          <a:off x="1172668" y="2531562"/>
          <a:ext cx="3128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58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027B79AF-B363-43E1-A709-45CAE45FC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11163"/>
              </p:ext>
            </p:extLst>
          </p:nvPr>
        </p:nvGraphicFramePr>
        <p:xfrm>
          <a:off x="1740324" y="2531562"/>
          <a:ext cx="68051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51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4×  </a:t>
                      </a:r>
                      <a:r>
                        <a:rPr kumimoji="1" lang="en-US" altLang="ko-KR" sz="2000" b="0" kern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7×4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0159A535-581D-4400-A437-C4ED4BC8B6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061638" y="2448157"/>
            <a:ext cx="403974" cy="41445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E7F6483B-C131-4754-BBCC-2CF1CA4727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04" y="2348074"/>
            <a:ext cx="166987" cy="1645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1AB660C0-A7A0-4FA8-BA6B-2EAFBE06F3E5}"/>
              </a:ext>
            </a:extLst>
          </p:cNvPr>
          <p:cNvSpPr/>
          <p:nvPr/>
        </p:nvSpPr>
        <p:spPr>
          <a:xfrm>
            <a:off x="2101665" y="242785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F04A8593-8D0A-49B0-A8D7-F106B750C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73096"/>
              </p:ext>
            </p:extLst>
          </p:nvPr>
        </p:nvGraphicFramePr>
        <p:xfrm>
          <a:off x="2679553" y="2531562"/>
          <a:ext cx="68051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51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3×  </a:t>
                      </a:r>
                      <a:r>
                        <a:rPr kumimoji="1" lang="en-US" altLang="ko-KR" sz="2000" b="0" kern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4×7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0F710063-B3F3-44AB-961D-0BFC9DC974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000867" y="2448157"/>
            <a:ext cx="403974" cy="414453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A94792B-4696-4664-838A-3480073BF23C}"/>
              </a:ext>
            </a:extLst>
          </p:cNvPr>
          <p:cNvSpPr/>
          <p:nvPr/>
        </p:nvSpPr>
        <p:spPr>
          <a:xfrm>
            <a:off x="3040894" y="242785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BFA15DE5-8B63-445E-9215-D730E1197E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42" y="2348074"/>
            <a:ext cx="166987" cy="164500"/>
          </a:xfrm>
          <a:prstGeom prst="rect">
            <a:avLst/>
          </a:prstGeom>
        </p:spPr>
      </p:pic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C196F8C5-60DE-43FB-826D-3F7ECA763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04785"/>
              </p:ext>
            </p:extLst>
          </p:nvPr>
        </p:nvGraphicFramePr>
        <p:xfrm>
          <a:off x="4211829" y="2531562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F15E8AD1-D663-4EFC-BBED-2C10312C9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34314"/>
              </p:ext>
            </p:extLst>
          </p:nvPr>
        </p:nvGraphicFramePr>
        <p:xfrm>
          <a:off x="4855962" y="2531562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38D36BCA-5C45-4163-95F1-4E5572811D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848900" y="2448157"/>
            <a:ext cx="403974" cy="41445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E0382B57-F826-410E-A576-40E0FD569B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66" y="2348074"/>
            <a:ext cx="166987" cy="1645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E98480F-54F8-4575-B911-84079D897533}"/>
              </a:ext>
            </a:extLst>
          </p:cNvPr>
          <p:cNvSpPr/>
          <p:nvPr/>
        </p:nvSpPr>
        <p:spPr>
          <a:xfrm>
            <a:off x="4830104" y="2427857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D0E19320-ED94-4250-8E40-35A01CB2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371666"/>
              </p:ext>
            </p:extLst>
          </p:nvPr>
        </p:nvGraphicFramePr>
        <p:xfrm>
          <a:off x="5869286" y="2531562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393397F9-802A-4D13-B5CA-3498AC55DF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862224" y="2448157"/>
            <a:ext cx="403974" cy="414453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520B253-9295-4B34-9B3E-5EA038A14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90" y="2348074"/>
            <a:ext cx="166987" cy="164500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1DE72A1-0306-4E72-AE7C-2E929DB4E7B0}"/>
              </a:ext>
            </a:extLst>
          </p:cNvPr>
          <p:cNvSpPr/>
          <p:nvPr/>
        </p:nvSpPr>
        <p:spPr>
          <a:xfrm>
            <a:off x="5916760" y="242785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C1502EFA-33E6-4E9D-8A87-4F7D36CE4D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419248" y="2648212"/>
            <a:ext cx="403974" cy="41445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6B6449E1-9736-466D-8F4E-A2D8E3502D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14" y="2548129"/>
            <a:ext cx="166987" cy="164500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B4BE7058-F6CE-40D0-9DBD-E53C448803E7}"/>
              </a:ext>
            </a:extLst>
          </p:cNvPr>
          <p:cNvSpPr/>
          <p:nvPr/>
        </p:nvSpPr>
        <p:spPr>
          <a:xfrm>
            <a:off x="5473784" y="262791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F1A97FBE-0B3D-47A6-9938-732083D4D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881098"/>
              </p:ext>
            </p:extLst>
          </p:nvPr>
        </p:nvGraphicFramePr>
        <p:xfrm>
          <a:off x="2718659" y="2531562"/>
          <a:ext cx="79252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52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4×</a:t>
                      </a:r>
                      <a:endParaRPr lang="ko-KR" altLang="en-US"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9×</a:t>
                      </a:r>
                      <a:endParaRPr lang="ko-KR" altLang="en-US"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64423A77-F586-4C52-9F0E-F8696BE8B3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44499" y="1654721"/>
            <a:ext cx="296400" cy="30868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2BD33C5-317B-4563-8F7B-76F2671AA075}"/>
              </a:ext>
            </a:extLst>
          </p:cNvPr>
          <p:cNvSpPr txBox="1"/>
          <p:nvPr/>
        </p:nvSpPr>
        <p:spPr>
          <a:xfrm>
            <a:off x="129035" y="2610707"/>
            <a:ext cx="649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＋   ＝         ＋         ＝    ＋    ＝    ＝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E7F6483B-C131-4754-BBCC-2CF1CA4727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97" y="2369021"/>
            <a:ext cx="166987" cy="164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109AE5C-70A4-45F6-AA21-17FE54B9C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122190" y="2448157"/>
            <a:ext cx="403974" cy="41445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2A4DF23F-A54D-4F04-8042-53716E6365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122190" y="2838050"/>
            <a:ext cx="403974" cy="414453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1AB660C0-A7A0-4FA8-BA6B-2EAFBE06F3E5}"/>
              </a:ext>
            </a:extLst>
          </p:cNvPr>
          <p:cNvSpPr/>
          <p:nvPr/>
        </p:nvSpPr>
        <p:spPr>
          <a:xfrm>
            <a:off x="2175020" y="2424735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D5EF156E-DE9F-43CF-BF2C-12795EFCF4F7}"/>
              </a:ext>
            </a:extLst>
          </p:cNvPr>
          <p:cNvSpPr/>
          <p:nvPr/>
        </p:nvSpPr>
        <p:spPr>
          <a:xfrm>
            <a:off x="2175020" y="2824844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5B9C35A3-98C7-47DF-A4CA-7B56B40FF9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97" y="2882956"/>
            <a:ext cx="166987" cy="164500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3A4317E9-49A8-40E0-936E-D27C56C5B572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9191F1EA-92FB-4D04-ACF3-158D1A7B8C75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xmlns="" id="{246365DC-52AC-4A99-99C0-2B20C4165F6E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16006C6D-896A-4728-9A6A-DC946B91283F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xmlns="" id="{3B041CE4-2EE8-4E79-8947-9822194F1598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xmlns="" id="{3ED05077-17CF-416E-B15B-1941C65DFE84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F74E0C76-798A-4D09-B66E-999C942A3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5555"/>
              </p:ext>
            </p:extLst>
          </p:nvPr>
        </p:nvGraphicFramePr>
        <p:xfrm>
          <a:off x="525609" y="2531562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DA45BF9E-3136-47C7-B132-C32E7B69B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08067"/>
              </p:ext>
            </p:extLst>
          </p:nvPr>
        </p:nvGraphicFramePr>
        <p:xfrm>
          <a:off x="1164479" y="2531562"/>
          <a:ext cx="3128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58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F74A6C8B-56C3-4012-88DC-3EF847B65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85437"/>
              </p:ext>
            </p:extLst>
          </p:nvPr>
        </p:nvGraphicFramePr>
        <p:xfrm>
          <a:off x="1658295" y="2531562"/>
          <a:ext cx="88756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56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7×</a:t>
                      </a:r>
                      <a:endParaRPr lang="ko-KR" altLang="en-US"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12×</a:t>
                      </a:r>
                      <a:endParaRPr lang="ko-KR" altLang="en-US"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B070CE95-AF16-4591-A29F-1E02D94D02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57" y="2369021"/>
            <a:ext cx="166987" cy="164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66F15621-71E5-4404-9740-1158358F47A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072850" y="2451183"/>
            <a:ext cx="403974" cy="414453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5EEAEEBE-6DF0-4BAF-BEF5-537D837002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072850" y="2838050"/>
            <a:ext cx="403974" cy="414453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3A0E923E-F771-468D-AF2F-D3DA0BED298F}"/>
              </a:ext>
            </a:extLst>
          </p:cNvPr>
          <p:cNvSpPr/>
          <p:nvPr/>
        </p:nvSpPr>
        <p:spPr>
          <a:xfrm>
            <a:off x="3125680" y="2424735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2BB87F7-2FC6-4733-A834-B26AC378F6F0}"/>
              </a:ext>
            </a:extLst>
          </p:cNvPr>
          <p:cNvSpPr/>
          <p:nvPr/>
        </p:nvSpPr>
        <p:spPr>
          <a:xfrm>
            <a:off x="3125680" y="2824844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EB1B46EF-1CFC-4F78-BD83-F0C97B1611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57" y="2882956"/>
            <a:ext cx="166987" cy="164500"/>
          </a:xfrm>
          <a:prstGeom prst="rect">
            <a:avLst/>
          </a:prstGeom>
        </p:spPr>
      </p:pic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677985C0-B58D-4B02-A513-278080BFE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25830"/>
              </p:ext>
            </p:extLst>
          </p:nvPr>
        </p:nvGraphicFramePr>
        <p:xfrm>
          <a:off x="3782874" y="2531562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9570CDCC-C895-4B62-A62E-6CF691A8A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78108"/>
              </p:ext>
            </p:extLst>
          </p:nvPr>
        </p:nvGraphicFramePr>
        <p:xfrm>
          <a:off x="4393117" y="2531562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117A1B7-784C-4EFE-BC8D-12E61A6D9F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49" y="2369021"/>
            <a:ext cx="166987" cy="164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47E5B27C-463E-4E0B-9188-D5FF32B7AB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758042" y="2448157"/>
            <a:ext cx="403974" cy="414453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D9154EC7-A453-4DE3-8F88-5EE151F49F59}"/>
              </a:ext>
            </a:extLst>
          </p:cNvPr>
          <p:cNvSpPr/>
          <p:nvPr/>
        </p:nvSpPr>
        <p:spPr>
          <a:xfrm>
            <a:off x="3732151" y="2424735"/>
            <a:ext cx="541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715E9C8A-0E78-4FFB-AE46-120D364D9F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36" y="2369021"/>
            <a:ext cx="166987" cy="164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47CD32D1-1505-4110-860E-E6101630F3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379129" y="2448157"/>
            <a:ext cx="403974" cy="414453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C6E56A63-1ED1-47AE-9046-78A9A3F7DD58}"/>
              </a:ext>
            </a:extLst>
          </p:cNvPr>
          <p:cNvSpPr/>
          <p:nvPr/>
        </p:nvSpPr>
        <p:spPr>
          <a:xfrm>
            <a:off x="4337844" y="2424735"/>
            <a:ext cx="541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5DB5BCE7-EDA3-455E-BD7E-E94B4655C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30042"/>
              </p:ext>
            </p:extLst>
          </p:nvPr>
        </p:nvGraphicFramePr>
        <p:xfrm>
          <a:off x="5003360" y="2531562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0BEC4158-47C3-4119-905A-C9A571E2DB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935" y="2369021"/>
            <a:ext cx="166987" cy="164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90A93ACA-DB22-4C3D-B561-EA9C7B98E8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998328" y="2448157"/>
            <a:ext cx="403974" cy="414453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906895DB-06C6-4FC2-964C-CC9747F338A2}"/>
              </a:ext>
            </a:extLst>
          </p:cNvPr>
          <p:cNvSpPr/>
          <p:nvPr/>
        </p:nvSpPr>
        <p:spPr>
          <a:xfrm>
            <a:off x="4957043" y="2424735"/>
            <a:ext cx="541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33B5635-2A53-4927-87CB-E7C2A4E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47171"/>
              </p:ext>
            </p:extLst>
          </p:nvPr>
        </p:nvGraphicFramePr>
        <p:xfrm>
          <a:off x="6032911" y="2520044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5F7F6570-D0A1-4E4C-9D14-6BB21BAE43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025849" y="2436639"/>
            <a:ext cx="403974" cy="414453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9D860DFA-45C8-48B9-91F4-863F5012F1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115" y="2336556"/>
            <a:ext cx="166987" cy="16450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DA150F5-99E9-4D37-AA2F-9DD3A85993ED}"/>
              </a:ext>
            </a:extLst>
          </p:cNvPr>
          <p:cNvSpPr/>
          <p:nvPr/>
        </p:nvSpPr>
        <p:spPr>
          <a:xfrm>
            <a:off x="6080385" y="2416339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53C9B07C-43DC-43AD-99D3-C38924BB48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582873" y="2636694"/>
            <a:ext cx="403974" cy="414453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A218CC0E-81E4-4A63-B864-53B9EB282B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39" y="2536611"/>
            <a:ext cx="166987" cy="164500"/>
          </a:xfrm>
          <a:prstGeom prst="rect">
            <a:avLst/>
          </a:prstGeom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AEF3B5EF-20BE-4FE9-9CF0-338E286175EF}"/>
              </a:ext>
            </a:extLst>
          </p:cNvPr>
          <p:cNvSpPr/>
          <p:nvPr/>
        </p:nvSpPr>
        <p:spPr>
          <a:xfrm>
            <a:off x="5637409" y="2616394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60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3165EAD2-4F14-4655-A5F4-6F0B0303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199953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80610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47462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5" name="Picture 13">
            <a:extLst>
              <a:ext uri="{FF2B5EF4-FFF2-40B4-BE49-F238E27FC236}">
                <a16:creationId xmlns:a16="http://schemas.microsoft.com/office/drawing/2014/main" xmlns="" id="{9A20CB5E-90D6-4EEF-97C3-95667325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8E10B7A-803F-42D5-84FD-BEFC93C67588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E24CA5FC-D397-444F-A397-789E36A2E0CB}"/>
              </a:ext>
            </a:extLst>
          </p:cNvPr>
          <p:cNvSpPr/>
          <p:nvPr/>
        </p:nvSpPr>
        <p:spPr>
          <a:xfrm>
            <a:off x="4687600" y="4793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6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82448680-BC21-4F87-A98F-5B16B262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199953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8706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47462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65" name="Picture 13">
            <a:extLst>
              <a:ext uri="{FF2B5EF4-FFF2-40B4-BE49-F238E27FC236}">
                <a16:creationId xmlns:a16="http://schemas.microsoft.com/office/drawing/2014/main" xmlns="" id="{9A20CB5E-90D6-4EEF-97C3-95667325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8E10B7A-803F-42D5-84FD-BEFC93C67588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B83E2A3E-D651-48EA-AA02-A50B20FFBED0}"/>
              </a:ext>
            </a:extLst>
          </p:cNvPr>
          <p:cNvSpPr/>
          <p:nvPr/>
        </p:nvSpPr>
        <p:spPr>
          <a:xfrm>
            <a:off x="557389" y="3244647"/>
            <a:ext cx="6067722" cy="145315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xmlns="" id="{0909CA1F-3A29-4319-B7D2-057D606EE652}"/>
              </a:ext>
            </a:extLst>
          </p:cNvPr>
          <p:cNvSpPr/>
          <p:nvPr/>
        </p:nvSpPr>
        <p:spPr>
          <a:xfrm flipH="1" flipV="1">
            <a:off x="5048054" y="4697806"/>
            <a:ext cx="198197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CFAF3CD1-FF84-4F4D-8E96-C40281875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1008486" y="2942087"/>
            <a:ext cx="863623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732A2C6-2579-4DA3-98C9-FB3AA28A976F}"/>
              </a:ext>
            </a:extLst>
          </p:cNvPr>
          <p:cNvSpPr txBox="1"/>
          <p:nvPr/>
        </p:nvSpPr>
        <p:spPr>
          <a:xfrm>
            <a:off x="664920" y="3549629"/>
            <a:ext cx="287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11A80A9B-F834-4C90-9685-DE1CF9FB1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6" y="3668668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AA17E90B-0A1F-4729-BFDD-F1EBD3BE0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96979"/>
              </p:ext>
            </p:extLst>
          </p:nvPr>
        </p:nvGraphicFramePr>
        <p:xfrm>
          <a:off x="893184" y="349019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A88FFEE5-E843-4804-9D3F-E55A4B0AF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58092"/>
              </p:ext>
            </p:extLst>
          </p:nvPr>
        </p:nvGraphicFramePr>
        <p:xfrm>
          <a:off x="1291225" y="349019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1D79B178-5BA7-45C9-B08D-ECBE1447D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8801"/>
              </p:ext>
            </p:extLst>
          </p:nvPr>
        </p:nvGraphicFramePr>
        <p:xfrm>
          <a:off x="1728566" y="349019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1B8ED474-51E7-4BA1-9B19-82C21F523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84819"/>
              </p:ext>
            </p:extLst>
          </p:nvPr>
        </p:nvGraphicFramePr>
        <p:xfrm>
          <a:off x="2124126" y="349019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0C608FB3-C5E7-4CD3-B8BA-519C0751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32963"/>
              </p:ext>
            </p:extLst>
          </p:nvPr>
        </p:nvGraphicFramePr>
        <p:xfrm>
          <a:off x="2550162" y="349019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39842625-6A2D-4979-9988-6ACC92350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60261"/>
              </p:ext>
            </p:extLst>
          </p:nvPr>
        </p:nvGraphicFramePr>
        <p:xfrm>
          <a:off x="3096718" y="349019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7ED1317-1980-4B08-9F39-0388A14BDF4F}"/>
              </a:ext>
            </a:extLst>
          </p:cNvPr>
          <p:cNvSpPr txBox="1"/>
          <p:nvPr/>
        </p:nvSpPr>
        <p:spPr>
          <a:xfrm>
            <a:off x="3643027" y="3549629"/>
            <a:ext cx="28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057D5011-F7F1-45A0-8148-98056B47F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83" y="3668668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A0076CF7-83E4-47FB-B1F2-C5FF3F68F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611249"/>
              </p:ext>
            </p:extLst>
          </p:nvPr>
        </p:nvGraphicFramePr>
        <p:xfrm>
          <a:off x="3871291" y="349019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FFB88A9A-33F8-41C2-A0E8-D6F0B6685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29610"/>
              </p:ext>
            </p:extLst>
          </p:nvPr>
        </p:nvGraphicFramePr>
        <p:xfrm>
          <a:off x="4269332" y="349019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A5F89A0B-2238-466D-9A64-0A308B693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43648"/>
              </p:ext>
            </p:extLst>
          </p:nvPr>
        </p:nvGraphicFramePr>
        <p:xfrm>
          <a:off x="4706673" y="349019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2948891-24F9-4D23-B977-BC26F2430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41756"/>
              </p:ext>
            </p:extLst>
          </p:nvPr>
        </p:nvGraphicFramePr>
        <p:xfrm>
          <a:off x="5102233" y="349019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B5F8E7E4-84B7-4A12-B6AE-EF5DE4095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21913"/>
              </p:ext>
            </p:extLst>
          </p:nvPr>
        </p:nvGraphicFramePr>
        <p:xfrm>
          <a:off x="5528269" y="349019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E5155D1B-7849-4147-98E9-96329398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13746"/>
              </p:ext>
            </p:extLst>
          </p:nvPr>
        </p:nvGraphicFramePr>
        <p:xfrm>
          <a:off x="6074825" y="349019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55DFD16-FE67-402E-BB42-00A83B590513}"/>
              </a:ext>
            </a:extLst>
          </p:cNvPr>
          <p:cNvSpPr txBox="1"/>
          <p:nvPr/>
        </p:nvSpPr>
        <p:spPr>
          <a:xfrm>
            <a:off x="664920" y="4138768"/>
            <a:ext cx="287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xmlns="" id="{CF9BFF1D-20D6-4C52-A254-DF8007248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6" y="4257807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D402A8FF-8483-48FC-8BD4-789056747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03531"/>
              </p:ext>
            </p:extLst>
          </p:nvPr>
        </p:nvGraphicFramePr>
        <p:xfrm>
          <a:off x="893184" y="407933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A55E814-10BF-495E-92FE-3CC5EAE16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13071"/>
              </p:ext>
            </p:extLst>
          </p:nvPr>
        </p:nvGraphicFramePr>
        <p:xfrm>
          <a:off x="1291225" y="407933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9EFAABF9-BE15-4C24-8793-54B35FA0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6689"/>
              </p:ext>
            </p:extLst>
          </p:nvPr>
        </p:nvGraphicFramePr>
        <p:xfrm>
          <a:off x="1728566" y="407933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11E71830-5517-4754-9251-B9B058277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52773"/>
              </p:ext>
            </p:extLst>
          </p:nvPr>
        </p:nvGraphicFramePr>
        <p:xfrm>
          <a:off x="2124126" y="407933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3B945D4B-BBB6-4181-A424-003A5B2CB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37982"/>
              </p:ext>
            </p:extLst>
          </p:nvPr>
        </p:nvGraphicFramePr>
        <p:xfrm>
          <a:off x="2550162" y="407933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5040122E-0A53-42BD-8F68-6C8F8BE9B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7759"/>
              </p:ext>
            </p:extLst>
          </p:nvPr>
        </p:nvGraphicFramePr>
        <p:xfrm>
          <a:off x="3096718" y="407933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4FB151C0-16D2-4662-BAC6-E706F62DA237}"/>
              </a:ext>
            </a:extLst>
          </p:cNvPr>
          <p:cNvSpPr txBox="1"/>
          <p:nvPr/>
        </p:nvSpPr>
        <p:spPr>
          <a:xfrm>
            <a:off x="3643027" y="4138768"/>
            <a:ext cx="28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xmlns="" id="{96054F1E-EA25-480B-9467-4C7F3ACB5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83" y="4257807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2CE7C00C-EB59-4955-A4A4-6C5F95A3D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97533"/>
              </p:ext>
            </p:extLst>
          </p:nvPr>
        </p:nvGraphicFramePr>
        <p:xfrm>
          <a:off x="3871291" y="407933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BE181DB3-4444-425D-9E72-AF253938F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57290"/>
              </p:ext>
            </p:extLst>
          </p:nvPr>
        </p:nvGraphicFramePr>
        <p:xfrm>
          <a:off x="4269332" y="407933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E5F5A359-62CE-4949-97CE-4EED73DAD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12201"/>
              </p:ext>
            </p:extLst>
          </p:nvPr>
        </p:nvGraphicFramePr>
        <p:xfrm>
          <a:off x="4706673" y="407933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DD225D81-9BCC-45E2-A48C-3500E4D02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26503"/>
              </p:ext>
            </p:extLst>
          </p:nvPr>
        </p:nvGraphicFramePr>
        <p:xfrm>
          <a:off x="5102233" y="407933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C5771484-F820-4449-841F-9E764042D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44471"/>
              </p:ext>
            </p:extLst>
          </p:nvPr>
        </p:nvGraphicFramePr>
        <p:xfrm>
          <a:off x="5528269" y="407933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2BF64886-0059-4E59-81DA-0185457BC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32325"/>
              </p:ext>
            </p:extLst>
          </p:nvPr>
        </p:nvGraphicFramePr>
        <p:xfrm>
          <a:off x="6074825" y="407933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357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4D77DF0-A5AC-44DC-991A-7BF45D35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22124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1553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방법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DC99988-360F-4ECD-9A0B-56096F84CDC8}"/>
              </a:ext>
            </a:extLst>
          </p:cNvPr>
          <p:cNvSpPr/>
          <p:nvPr/>
        </p:nvSpPr>
        <p:spPr>
          <a:xfrm>
            <a:off x="322034" y="2085315"/>
            <a:ext cx="973602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7259FF54-EEC1-4217-BAA7-79C11AA9345B}"/>
              </a:ext>
            </a:extLst>
          </p:cNvPr>
          <p:cNvSpPr/>
          <p:nvPr/>
        </p:nvSpPr>
        <p:spPr>
          <a:xfrm>
            <a:off x="172902" y="22098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7B529AAB-DD41-4139-B808-62C8D63FE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8" y="2334289"/>
            <a:ext cx="979086" cy="453402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6B94CF6-0C7F-45AF-B751-79FEEA3BC0E8}"/>
              </a:ext>
            </a:extLst>
          </p:cNvPr>
          <p:cNvSpPr/>
          <p:nvPr/>
        </p:nvSpPr>
        <p:spPr>
          <a:xfrm>
            <a:off x="322034" y="3394116"/>
            <a:ext cx="973602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3A732929-C9F9-4807-B792-935185A1095A}"/>
              </a:ext>
            </a:extLst>
          </p:cNvPr>
          <p:cNvSpPr/>
          <p:nvPr/>
        </p:nvSpPr>
        <p:spPr>
          <a:xfrm>
            <a:off x="172902" y="351860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65156D29-FFCD-4D96-8406-FB0D379FF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28" y="3643090"/>
            <a:ext cx="979086" cy="46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49FF6ED-F5A1-4068-B0C2-F80B1A08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27" y="1916832"/>
            <a:ext cx="5319545" cy="258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251506" y="4581128"/>
            <a:ext cx="6624750" cy="716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58939" y="153472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0" y="16606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3471" y="4623519"/>
            <a:ext cx="628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슬기와 지혜가 가진 검은깨의 양을 합하면 얼마나 될 지 이야기하고 있습니다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228" y="4946208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10" y="46599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129871" y="4435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37B4ECD-FE43-45F7-83F4-9A025D281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32758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3610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D3AEEB7C-F7B2-45B9-B54B-B4102521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9" y="3101910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A32CE7F-EF3C-4EB6-B9DF-B1517B06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5154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85031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삭제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손가락 클릭 시 정답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097579" y="1700808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853428" y="17008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24035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27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24035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https://cdata2.tsherpa.co.kr/tsherpa/MultiMedia/Flash/2020/curri/index.html?flashxmlnum=yuni4858&amp;classa=A8-C1-31-MM-MM-04-04-02-0-0-0-0&amp;classno=MM_31_04/suh_0301_03_0003/suh_0301_03_0003_201_1.html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D273903-6F60-4AB1-ACD5-4FA357D9FDFC}"/>
              </a:ext>
            </a:extLst>
          </p:cNvPr>
          <p:cNvSpPr/>
          <p:nvPr/>
        </p:nvSpPr>
        <p:spPr>
          <a:xfrm>
            <a:off x="5094169" y="2814896"/>
            <a:ext cx="1589689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F195AE8-1373-4F95-8DD6-42616883FDAE}"/>
              </a:ext>
            </a:extLst>
          </p:cNvPr>
          <p:cNvSpPr/>
          <p:nvPr/>
        </p:nvSpPr>
        <p:spPr>
          <a:xfrm>
            <a:off x="4948118" y="28514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16" y="382504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382076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AF195AE8-1373-4F95-8DD6-42616883FDAE}"/>
              </a:ext>
            </a:extLst>
          </p:cNvPr>
          <p:cNvSpPr/>
          <p:nvPr/>
        </p:nvSpPr>
        <p:spPr>
          <a:xfrm>
            <a:off x="3992746" y="4047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AF195AE8-1373-4F95-8DD6-42616883FDAE}"/>
              </a:ext>
            </a:extLst>
          </p:cNvPr>
          <p:cNvSpPr/>
          <p:nvPr/>
        </p:nvSpPr>
        <p:spPr>
          <a:xfrm>
            <a:off x="2742226" y="4047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2316DD-AB1E-4C89-9306-1D1D7E99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404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6862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예시 답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213725" y="1708009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24035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27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24035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F195AE8-1373-4F95-8DD6-42616883FDAE}"/>
              </a:ext>
            </a:extLst>
          </p:cNvPr>
          <p:cNvSpPr/>
          <p:nvPr/>
        </p:nvSpPr>
        <p:spPr>
          <a:xfrm>
            <a:off x="272223" y="30847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E7A1A45-B362-45B0-A1FB-24EA78AAEBEF}"/>
              </a:ext>
            </a:extLst>
          </p:cNvPr>
          <p:cNvGrpSpPr/>
          <p:nvPr/>
        </p:nvGrpSpPr>
        <p:grpSpPr>
          <a:xfrm>
            <a:off x="562702" y="3084797"/>
            <a:ext cx="5823620" cy="1771449"/>
            <a:chOff x="1259633" y="3182830"/>
            <a:chExt cx="5823620" cy="177144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EC9BD58A-ECBE-4E26-BB97-8F23614CA5DE}"/>
                </a:ext>
              </a:extLst>
            </p:cNvPr>
            <p:cNvSpPr/>
            <p:nvPr/>
          </p:nvSpPr>
          <p:spPr bwMode="auto">
            <a:xfrm>
              <a:off x="1259633" y="3182830"/>
              <a:ext cx="5724636" cy="1281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1B9404A8-CB76-4682-92AA-C882232236EA}"/>
                </a:ext>
              </a:extLst>
            </p:cNvPr>
            <p:cNvSpPr/>
            <p:nvPr/>
          </p:nvSpPr>
          <p:spPr>
            <a:xfrm>
              <a:off x="1531733" y="3199953"/>
              <a:ext cx="5551520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지혜가 가진 검은깨의 양이    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컵이면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거의 한 컵에 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가깝고    컵만 더 있어도 한 컵이 되는데 슬기가 </a:t>
              </a:r>
              <a:endPara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가진 양이    컵보다 더 많은     컵이므로 </a:t>
              </a:r>
              <a:endPara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양을 합하면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컵은 넘을 것 같습니다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xmlns="" id="{1319FF78-F523-44C3-85B1-E8751121A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302037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D273903-6F60-4AB1-ACD5-4FA357D9FDFC}"/>
              </a:ext>
            </a:extLst>
          </p:cNvPr>
          <p:cNvSpPr/>
          <p:nvPr/>
        </p:nvSpPr>
        <p:spPr>
          <a:xfrm>
            <a:off x="517855" y="3042480"/>
            <a:ext cx="5813690" cy="1716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BB6F08D8-6DB0-4C14-92D6-E4B3F000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95515"/>
              </p:ext>
            </p:extLst>
          </p:nvPr>
        </p:nvGraphicFramePr>
        <p:xfrm>
          <a:off x="3733192" y="3042480"/>
          <a:ext cx="314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9E81274C-2590-4447-B251-786CF9C3F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16195"/>
              </p:ext>
            </p:extLst>
          </p:nvPr>
        </p:nvGraphicFramePr>
        <p:xfrm>
          <a:off x="1583657" y="3486778"/>
          <a:ext cx="314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8271E68D-F7F3-4F36-AFFA-9773C1299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902875"/>
              </p:ext>
            </p:extLst>
          </p:nvPr>
        </p:nvGraphicFramePr>
        <p:xfrm>
          <a:off x="3815916" y="3863387"/>
          <a:ext cx="314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9E81274C-2590-4447-B251-786CF9C3F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16195"/>
              </p:ext>
            </p:extLst>
          </p:nvPr>
        </p:nvGraphicFramePr>
        <p:xfrm>
          <a:off x="1953876" y="3859238"/>
          <a:ext cx="314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-38177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930380" y="16486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5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E72F142-B467-4DF2-97FD-286330697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85"/>
          <a:stretch/>
        </p:blipFill>
        <p:spPr>
          <a:xfrm>
            <a:off x="466922" y="2351686"/>
            <a:ext cx="2728404" cy="1716868"/>
          </a:xfrm>
          <a:prstGeom prst="rect">
            <a:avLst/>
          </a:prstGeom>
        </p:spPr>
      </p:pic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F0E35D65-DAE3-454E-AF19-C8FE43FE8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57548"/>
              </p:ext>
            </p:extLst>
          </p:nvPr>
        </p:nvGraphicFramePr>
        <p:xfrm>
          <a:off x="1129812" y="4200554"/>
          <a:ext cx="35416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692695"/>
            <a:ext cx="6918956" cy="56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디자인은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클릭 시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00451"/>
            <a:ext cx="6681654" cy="956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    을 각각 그림에 색칠하고     ＋    을 계산해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5796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7759" y="62637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466922" y="95055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2B26838-D4ED-4435-99C5-F9EBEBA668BE}"/>
              </a:ext>
            </a:extLst>
          </p:cNvPr>
          <p:cNvSpPr txBox="1"/>
          <p:nvPr/>
        </p:nvSpPr>
        <p:spPr>
          <a:xfrm>
            <a:off x="952192" y="628073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571726C5-9DA6-4C70-AEFE-6B5BB0DC4FE2}"/>
              </a:ext>
            </a:extLst>
          </p:cNvPr>
          <p:cNvCxnSpPr/>
          <p:nvPr/>
        </p:nvCxnSpPr>
        <p:spPr bwMode="auto">
          <a:xfrm>
            <a:off x="1011890" y="95226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EBBA1E7-D1AC-4B61-A80D-A701411C808A}"/>
              </a:ext>
            </a:extLst>
          </p:cNvPr>
          <p:cNvSpPr txBox="1"/>
          <p:nvPr/>
        </p:nvSpPr>
        <p:spPr>
          <a:xfrm>
            <a:off x="377800" y="1268347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A8676147-63E0-432F-8E53-6D25B1592AAD}"/>
              </a:ext>
            </a:extLst>
          </p:cNvPr>
          <p:cNvCxnSpPr>
            <a:cxnSpLocks/>
          </p:cNvCxnSpPr>
          <p:nvPr/>
        </p:nvCxnSpPr>
        <p:spPr bwMode="auto">
          <a:xfrm>
            <a:off x="436963" y="1592534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6CCB33A-0C10-4738-A1D6-3126354B8C46}"/>
              </a:ext>
            </a:extLst>
          </p:cNvPr>
          <p:cNvSpPr txBox="1"/>
          <p:nvPr/>
        </p:nvSpPr>
        <p:spPr>
          <a:xfrm>
            <a:off x="999675" y="127005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43CE285C-E5B2-4DB9-8587-8886A7B76743}"/>
              </a:ext>
            </a:extLst>
          </p:cNvPr>
          <p:cNvCxnSpPr/>
          <p:nvPr/>
        </p:nvCxnSpPr>
        <p:spPr bwMode="auto">
          <a:xfrm>
            <a:off x="1059373" y="159423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862C89B-6186-4444-8BAC-62C42E9F0677}"/>
              </a:ext>
            </a:extLst>
          </p:cNvPr>
          <p:cNvSpPr/>
          <p:nvPr/>
        </p:nvSpPr>
        <p:spPr>
          <a:xfrm>
            <a:off x="6353593" y="9904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E42211B-3466-4C27-B451-B1795809A69E}"/>
              </a:ext>
            </a:extLst>
          </p:cNvPr>
          <p:cNvSpPr/>
          <p:nvPr/>
        </p:nvSpPr>
        <p:spPr>
          <a:xfrm>
            <a:off x="5703033" y="99049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512773" y="7787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0FF0EB5-0C66-4B95-9245-6F06D0F12814}"/>
              </a:ext>
            </a:extLst>
          </p:cNvPr>
          <p:cNvSpPr txBox="1"/>
          <p:nvPr/>
        </p:nvSpPr>
        <p:spPr>
          <a:xfrm>
            <a:off x="4220786" y="1268347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E98CE58A-E26D-46C5-94BC-54C6C43B3BA9}"/>
              </a:ext>
            </a:extLst>
          </p:cNvPr>
          <p:cNvCxnSpPr/>
          <p:nvPr/>
        </p:nvCxnSpPr>
        <p:spPr bwMode="auto">
          <a:xfrm>
            <a:off x="4279949" y="1592534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213E4FA-FC16-4D42-A6B3-B3C6DB3685EA}"/>
              </a:ext>
            </a:extLst>
          </p:cNvPr>
          <p:cNvSpPr txBox="1"/>
          <p:nvPr/>
        </p:nvSpPr>
        <p:spPr>
          <a:xfrm>
            <a:off x="4842661" y="127005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18DE9463-B26F-4492-B72D-D3F28DA6320A}"/>
              </a:ext>
            </a:extLst>
          </p:cNvPr>
          <p:cNvCxnSpPr/>
          <p:nvPr/>
        </p:nvCxnSpPr>
        <p:spPr bwMode="auto">
          <a:xfrm>
            <a:off x="4902359" y="159423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4" name="Picture 31">
            <a:extLst>
              <a:ext uri="{FF2B5EF4-FFF2-40B4-BE49-F238E27FC236}">
                <a16:creationId xmlns:a16="http://schemas.microsoft.com/office/drawing/2014/main" xmlns="" id="{4DDC4FC2-5615-4B83-9BEE-98B16C4A2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596" y="3029712"/>
            <a:ext cx="410695" cy="39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0018558B-137C-426B-BB2D-B0E630D6B7D3}"/>
              </a:ext>
            </a:extLst>
          </p:cNvPr>
          <p:cNvSpPr txBox="1"/>
          <p:nvPr/>
        </p:nvSpPr>
        <p:spPr>
          <a:xfrm>
            <a:off x="825529" y="4309269"/>
            <a:ext cx="3624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45A46B08-BEF6-4F5F-8C3E-2636DD7B3A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1102833" y="4131006"/>
            <a:ext cx="392971" cy="40926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875C7004-D40B-4E99-AEBA-1E11246F69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36" y="4022360"/>
            <a:ext cx="206137" cy="206137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947D238-BAB3-4F65-91C1-A09D49BDAE39}"/>
              </a:ext>
            </a:extLst>
          </p:cNvPr>
          <p:cNvSpPr/>
          <p:nvPr/>
        </p:nvSpPr>
        <p:spPr>
          <a:xfrm>
            <a:off x="1133057" y="4109203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41185BC0-77EB-4804-9CFB-3800447A0994}"/>
              </a:ext>
            </a:extLst>
          </p:cNvPr>
          <p:cNvSpPr txBox="1"/>
          <p:nvPr/>
        </p:nvSpPr>
        <p:spPr>
          <a:xfrm>
            <a:off x="4047676" y="4303282"/>
            <a:ext cx="24526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   ＋    ＝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0B1B91D1-9AF5-4F4F-B701-FE4FBE94B3CA}"/>
              </a:ext>
            </a:extLst>
          </p:cNvPr>
          <p:cNvSpPr/>
          <p:nvPr/>
        </p:nvSpPr>
        <p:spPr>
          <a:xfrm>
            <a:off x="391350" y="24691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3987306A-4008-49B4-9C60-EBAD9FD7D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24987"/>
              </p:ext>
            </p:extLst>
          </p:nvPr>
        </p:nvGraphicFramePr>
        <p:xfrm>
          <a:off x="563394" y="4200554"/>
          <a:ext cx="35416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0BBF0A24-92CC-457A-8905-6883D80C6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11" r="-1826"/>
          <a:stretch/>
        </p:blipFill>
        <p:spPr>
          <a:xfrm>
            <a:off x="3867990" y="2331591"/>
            <a:ext cx="2728404" cy="1716868"/>
          </a:xfrm>
          <a:prstGeom prst="rect">
            <a:avLst/>
          </a:prstGeom>
        </p:spPr>
      </p:pic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3E41D97E-4EA7-455B-89A1-1D36DEFDE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58090"/>
              </p:ext>
            </p:extLst>
          </p:nvPr>
        </p:nvGraphicFramePr>
        <p:xfrm>
          <a:off x="2624875" y="4200554"/>
          <a:ext cx="35416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7" name="TextBox 43">
            <a:extLst>
              <a:ext uri="{FF2B5EF4-FFF2-40B4-BE49-F238E27FC236}">
                <a16:creationId xmlns:a16="http://schemas.microsoft.com/office/drawing/2014/main" xmlns="" id="{C4B8C730-1AEB-4406-849C-FA07A07F6E95}"/>
              </a:ext>
            </a:extLst>
          </p:cNvPr>
          <p:cNvSpPr txBox="1"/>
          <p:nvPr/>
        </p:nvSpPr>
        <p:spPr>
          <a:xfrm>
            <a:off x="2320592" y="4309269"/>
            <a:ext cx="3624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3D385A14-3121-4AE2-822F-388B59A61BD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597896" y="4131006"/>
            <a:ext cx="392971" cy="409261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AC749267-6C2C-4261-96C0-FDC895D28D5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99" y="4022360"/>
            <a:ext cx="206137" cy="206137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1E15B151-9FAD-45B1-AB3D-2D219B4F4CDA}"/>
              </a:ext>
            </a:extLst>
          </p:cNvPr>
          <p:cNvSpPr/>
          <p:nvPr/>
        </p:nvSpPr>
        <p:spPr>
          <a:xfrm>
            <a:off x="2553430" y="4109203"/>
            <a:ext cx="517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80D7B9DF-6E44-4426-94C1-8C45335CA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9855"/>
              </p:ext>
            </p:extLst>
          </p:nvPr>
        </p:nvGraphicFramePr>
        <p:xfrm>
          <a:off x="2058457" y="4200554"/>
          <a:ext cx="35416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E477C695-5487-4151-8991-50867032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36947"/>
              </p:ext>
            </p:extLst>
          </p:nvPr>
        </p:nvGraphicFramePr>
        <p:xfrm>
          <a:off x="3779912" y="4200554"/>
          <a:ext cx="35416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4F094A83-CC39-4203-A552-76E7B5874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70485"/>
              </p:ext>
            </p:extLst>
          </p:nvPr>
        </p:nvGraphicFramePr>
        <p:xfrm>
          <a:off x="4976170" y="4200554"/>
          <a:ext cx="35416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66405B26-F3E8-414F-8ABA-22043FB074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949191" y="4131006"/>
            <a:ext cx="392971" cy="409261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819C26E8-4F40-464C-961F-8D1B3B7078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94" y="4022360"/>
            <a:ext cx="206137" cy="206137"/>
          </a:xfrm>
          <a:prstGeom prst="rect">
            <a:avLst/>
          </a:prstGeom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0015D5C9-4B93-44FC-BEED-86ABA2B8E1BD}"/>
              </a:ext>
            </a:extLst>
          </p:cNvPr>
          <p:cNvSpPr/>
          <p:nvPr/>
        </p:nvSpPr>
        <p:spPr>
          <a:xfrm>
            <a:off x="4979415" y="4109203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C23389A3-11B9-4E37-B053-E798FB2D3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87507"/>
              </p:ext>
            </p:extLst>
          </p:nvPr>
        </p:nvGraphicFramePr>
        <p:xfrm>
          <a:off x="5495042" y="4200554"/>
          <a:ext cx="35416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0D74F00A-1E69-4B01-AAB2-D21F98E827A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468063" y="4131006"/>
            <a:ext cx="392971" cy="409261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24BC0725-20E2-4DB4-B237-167749E025D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966" y="4022360"/>
            <a:ext cx="206137" cy="206137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6207E5-292F-4F0E-B5AA-79C60A68E16C}"/>
              </a:ext>
            </a:extLst>
          </p:cNvPr>
          <p:cNvSpPr/>
          <p:nvPr/>
        </p:nvSpPr>
        <p:spPr>
          <a:xfrm>
            <a:off x="5423597" y="4109203"/>
            <a:ext cx="517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B63051E7-FEEB-49B3-B1D8-7AA1E87E5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97694"/>
              </p:ext>
            </p:extLst>
          </p:nvPr>
        </p:nvGraphicFramePr>
        <p:xfrm>
          <a:off x="4385250" y="4200554"/>
          <a:ext cx="35416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EDC61D6B-3181-41F6-B03C-59D8DB777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27780"/>
              </p:ext>
            </p:extLst>
          </p:nvPr>
        </p:nvGraphicFramePr>
        <p:xfrm>
          <a:off x="6319877" y="4200554"/>
          <a:ext cx="35416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20" name="그림 119">
            <a:extLst>
              <a:ext uri="{FF2B5EF4-FFF2-40B4-BE49-F238E27FC236}">
                <a16:creationId xmlns:a16="http://schemas.microsoft.com/office/drawing/2014/main" xmlns="" id="{6EC5799B-66F5-4FCA-A18D-6AA9D8BC0C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292898" y="4131006"/>
            <a:ext cx="392971" cy="409261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xmlns="" id="{0ED5172F-03EF-44D3-9916-83F779503E8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01" y="4022360"/>
            <a:ext cx="206137" cy="206137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BB396CE6-E137-4B26-99E0-C6D6FA6B85FE}"/>
              </a:ext>
            </a:extLst>
          </p:cNvPr>
          <p:cNvSpPr/>
          <p:nvPr/>
        </p:nvSpPr>
        <p:spPr>
          <a:xfrm>
            <a:off x="6323122" y="4109203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6" y="302971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0B1B91D1-9AF5-4F4F-B701-FE4FBE94B3CA}"/>
              </a:ext>
            </a:extLst>
          </p:cNvPr>
          <p:cNvSpPr/>
          <p:nvPr/>
        </p:nvSpPr>
        <p:spPr>
          <a:xfrm>
            <a:off x="1102616" y="28836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12" y="306314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16" y="303295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4381A1D-D855-43FB-A69A-08FE4B3A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5716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9391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195616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992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95616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0D8F561-5237-4C9B-A8D7-DF551F9DFD03}"/>
              </a:ext>
            </a:extLst>
          </p:cNvPr>
          <p:cNvSpPr/>
          <p:nvPr/>
        </p:nvSpPr>
        <p:spPr>
          <a:xfrm>
            <a:off x="1320383" y="256490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5B84628-57FD-42E0-A0C8-89B9F745F997}"/>
              </a:ext>
            </a:extLst>
          </p:cNvPr>
          <p:cNvSpPr/>
          <p:nvPr/>
        </p:nvSpPr>
        <p:spPr>
          <a:xfrm>
            <a:off x="1174331" y="26014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1319FF78-F523-44C3-85B1-E8751121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43" y="2592359"/>
            <a:ext cx="272728" cy="21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497ED63-B73C-4AEA-AA0F-F8EB0417F419}"/>
              </a:ext>
            </a:extLst>
          </p:cNvPr>
          <p:cNvSpPr/>
          <p:nvPr/>
        </p:nvSpPr>
        <p:spPr>
          <a:xfrm>
            <a:off x="-279854" y="960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47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2D49CC1-86BC-4315-8437-7D0865E5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333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6396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195616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992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703677"/>
            <a:ext cx="978253" cy="217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95616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0D8F561-5237-4C9B-A8D7-DF551F9DFD03}"/>
              </a:ext>
            </a:extLst>
          </p:cNvPr>
          <p:cNvSpPr/>
          <p:nvPr/>
        </p:nvSpPr>
        <p:spPr>
          <a:xfrm>
            <a:off x="176781" y="2851388"/>
            <a:ext cx="6411443" cy="1852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5B84628-57FD-42E0-A0C8-89B9F745F997}"/>
              </a:ext>
            </a:extLst>
          </p:cNvPr>
          <p:cNvSpPr/>
          <p:nvPr/>
        </p:nvSpPr>
        <p:spPr>
          <a:xfrm>
            <a:off x="30730" y="28879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497ED63-B73C-4AEA-AA0F-F8EB0417F419}"/>
              </a:ext>
            </a:extLst>
          </p:cNvPr>
          <p:cNvSpPr/>
          <p:nvPr/>
        </p:nvSpPr>
        <p:spPr>
          <a:xfrm>
            <a:off x="-279854" y="960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14589" y="45941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73393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39662</TotalTime>
  <Words>1669</Words>
  <Application>Microsoft Office PowerPoint</Application>
  <PresentationFormat>화면 슬라이드 쇼(4:3)</PresentationFormat>
  <Paragraphs>693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6260</cp:revision>
  <dcterms:created xsi:type="dcterms:W3CDTF">2008-07-15T12:19:11Z</dcterms:created>
  <dcterms:modified xsi:type="dcterms:W3CDTF">2022-03-08T06:01:12Z</dcterms:modified>
</cp:coreProperties>
</file>