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171" r:id="rId4"/>
    <p:sldId id="1130" r:id="rId5"/>
    <p:sldId id="1126" r:id="rId6"/>
    <p:sldId id="1252" r:id="rId7"/>
    <p:sldId id="1253" r:id="rId8"/>
    <p:sldId id="1178" r:id="rId9"/>
    <p:sldId id="1237" r:id="rId10"/>
    <p:sldId id="1238" r:id="rId11"/>
    <p:sldId id="1239" r:id="rId12"/>
    <p:sldId id="1254" r:id="rId13"/>
    <p:sldId id="1246" r:id="rId14"/>
    <p:sldId id="1255" r:id="rId15"/>
    <p:sldId id="1256" r:id="rId16"/>
    <p:sldId id="1241" r:id="rId17"/>
    <p:sldId id="1146" r:id="rId18"/>
    <p:sldId id="1149" r:id="rId19"/>
    <p:sldId id="1150" r:id="rId20"/>
    <p:sldId id="1166" r:id="rId21"/>
    <p:sldId id="1232" r:id="rId22"/>
    <p:sldId id="1243" r:id="rId23"/>
    <p:sldId id="1245" r:id="rId24"/>
    <p:sldId id="1244" r:id="rId25"/>
    <p:sldId id="1163" r:id="rId26"/>
    <p:sldId id="1169" r:id="rId27"/>
    <p:sldId id="1170" r:id="rId28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D4C"/>
    <a:srgbClr val="F6E7D4"/>
    <a:srgbClr val="FCD5B5"/>
    <a:srgbClr val="A46B5B"/>
    <a:srgbClr val="FF9999"/>
    <a:srgbClr val="000000"/>
    <a:srgbClr val="00A0FF"/>
    <a:srgbClr val="FF3399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6686" autoAdjust="0"/>
  </p:normalViewPr>
  <p:slideViewPr>
    <p:cSldViewPr>
      <p:cViewPr>
        <p:scale>
          <a:sx n="100" d="100"/>
          <a:sy n="100" d="100"/>
        </p:scale>
        <p:origin x="-178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15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7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16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98955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6921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3752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04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분수의 덧셈을 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6AA5A65-FB88-436B-A115-D82231ACD9AE}"/>
              </a:ext>
            </a:extLst>
          </p:cNvPr>
          <p:cNvSpPr/>
          <p:nvPr/>
        </p:nvSpPr>
        <p:spPr>
          <a:xfrm>
            <a:off x="65312" y="692695"/>
            <a:ext cx="6918956" cy="94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7D1C35E-6728-429A-AB46-B12F04B8477A}"/>
              </a:ext>
            </a:extLst>
          </p:cNvPr>
          <p:cNvSpPr txBox="1"/>
          <p:nvPr/>
        </p:nvSpPr>
        <p:spPr>
          <a:xfrm>
            <a:off x="389042" y="686262"/>
            <a:ext cx="6621453" cy="9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서로 다른 방법으로 계산한 것입니다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어떤 방법으로 계산했는지 설명해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7B5D433B-636D-4183-B9BD-8DD9EAA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E59A9E3D-F363-4E0A-9271-A415F490F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83159"/>
              </p:ext>
            </p:extLst>
          </p:nvPr>
        </p:nvGraphicFramePr>
        <p:xfrm>
          <a:off x="654802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C979D48A-72D7-4E0E-9B8C-D7683E77E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46969"/>
              </p:ext>
            </p:extLst>
          </p:nvPr>
        </p:nvGraphicFramePr>
        <p:xfrm>
          <a:off x="1316768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18B98B94-F926-4B15-9333-6BF2490D4104}"/>
              </a:ext>
            </a:extLst>
          </p:cNvPr>
          <p:cNvSpPr/>
          <p:nvPr/>
        </p:nvSpPr>
        <p:spPr>
          <a:xfrm>
            <a:off x="403160" y="2315950"/>
            <a:ext cx="6231014" cy="1536045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계산식은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계산식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개로 나누기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B862C89B-6186-4444-8BAC-62C42E9F0677}"/>
              </a:ext>
            </a:extLst>
          </p:cNvPr>
          <p:cNvSpPr/>
          <p:nvPr/>
        </p:nvSpPr>
        <p:spPr>
          <a:xfrm>
            <a:off x="6353593" y="138858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E42211B-3466-4C27-B451-B1795809A69E}"/>
              </a:ext>
            </a:extLst>
          </p:cNvPr>
          <p:cNvSpPr/>
          <p:nvPr/>
        </p:nvSpPr>
        <p:spPr>
          <a:xfrm>
            <a:off x="5703033" y="138858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512773" y="1176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E6F2C47A-A0E4-4410-892B-98C6C8174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15" y="1779400"/>
            <a:ext cx="979086" cy="453402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8F0B8E7-2DA9-4E5E-97DC-7ED1ABE6E823}"/>
              </a:ext>
            </a:extLst>
          </p:cNvPr>
          <p:cNvGrpSpPr/>
          <p:nvPr/>
        </p:nvGrpSpPr>
        <p:grpSpPr>
          <a:xfrm>
            <a:off x="466922" y="4107178"/>
            <a:ext cx="6142618" cy="450954"/>
            <a:chOff x="1318591" y="3173506"/>
            <a:chExt cx="6142618" cy="464474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61BB6E40-C572-4ED6-9AD7-438C28993456}"/>
                </a:ext>
              </a:extLst>
            </p:cNvPr>
            <p:cNvSpPr/>
            <p:nvPr/>
          </p:nvSpPr>
          <p:spPr bwMode="auto">
            <a:xfrm>
              <a:off x="1318591" y="3173506"/>
              <a:ext cx="6142618" cy="4644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450692D1-11E9-4652-90AE-781A45C80668}"/>
                </a:ext>
              </a:extLst>
            </p:cNvPr>
            <p:cNvSpPr/>
            <p:nvPr/>
          </p:nvSpPr>
          <p:spPr>
            <a:xfrm>
              <a:off x="1590691" y="3221923"/>
              <a:ext cx="5870518" cy="380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자연수는 자연수끼리</a:t>
              </a:r>
              <a:r>
                <a:rPr lang="en-US" altLang="ko-KR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분수는 분수끼리 더해서 계산했습니다</a:t>
              </a:r>
              <a:r>
                <a:rPr lang="en-US" altLang="ko-KR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2">
              <a:extLst>
                <a:ext uri="{FF2B5EF4-FFF2-40B4-BE49-F238E27FC236}">
                  <a16:creationId xmlns="" xmlns:a16="http://schemas.microsoft.com/office/drawing/2014/main" id="{DF85FDB2-5F8F-456D-AB54-FCC6E81EF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205" y="3285575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0F3C56E0-4429-4B1E-877F-2B1893555E9E}"/>
              </a:ext>
            </a:extLst>
          </p:cNvPr>
          <p:cNvGrpSpPr/>
          <p:nvPr/>
        </p:nvGrpSpPr>
        <p:grpSpPr>
          <a:xfrm flipV="1">
            <a:off x="2916241" y="5458509"/>
            <a:ext cx="1117171" cy="179599"/>
            <a:chOff x="319554" y="1245924"/>
            <a:chExt cx="2636592" cy="423864"/>
          </a:xfrm>
        </p:grpSpPr>
        <p:pic>
          <p:nvPicPr>
            <p:cNvPr id="99" name="Picture 11">
              <a:extLst>
                <a:ext uri="{FF2B5EF4-FFF2-40B4-BE49-F238E27FC236}">
                  <a16:creationId xmlns="" xmlns:a16="http://schemas.microsoft.com/office/drawing/2014/main" id="{B8C15EBA-63DD-48B7-A0A6-516A9D13D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2">
              <a:extLst>
                <a:ext uri="{FF2B5EF4-FFF2-40B4-BE49-F238E27FC236}">
                  <a16:creationId xmlns="" xmlns:a16="http://schemas.microsoft.com/office/drawing/2014/main" id="{64EF483F-7BC3-4488-B605-83401C877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3">
              <a:extLst>
                <a:ext uri="{FF2B5EF4-FFF2-40B4-BE49-F238E27FC236}">
                  <a16:creationId xmlns="" xmlns:a16="http://schemas.microsoft.com/office/drawing/2014/main" id="{65A301BB-27DF-4722-A36C-85A6642C2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4">
              <a:extLst>
                <a:ext uri="{FF2B5EF4-FFF2-40B4-BE49-F238E27FC236}">
                  <a16:creationId xmlns="" xmlns:a16="http://schemas.microsoft.com/office/drawing/2014/main" id="{7A559FEF-F2FD-41E3-A1E4-38DB65FB5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A04C8A9E-8CF3-4B9C-AE4C-9704711425BA}"/>
              </a:ext>
            </a:extLst>
          </p:cNvPr>
          <p:cNvSpPr/>
          <p:nvPr/>
        </p:nvSpPr>
        <p:spPr>
          <a:xfrm>
            <a:off x="2545569" y="5375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="" xmlns:a16="http://schemas.microsoft.com/office/drawing/2014/main" id="{BA9AD1DC-B859-4BA5-850C-7AE16CC49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6FA3DA08-A2BC-4DF9-BFA2-3F5027298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64D8C87C-F574-496C-8B5D-43C5BB9D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F6C4F09C-6E1C-44EF-B7B5-8B1249BE0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56BAB2E-88F0-48E3-9C81-538385C199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888" y="2353536"/>
            <a:ext cx="5716180" cy="144415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B3BAEFA3-9F56-4D2A-A2E3-250B7C65E2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58" y="4477513"/>
            <a:ext cx="286437" cy="286437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23578F1E-C113-46B7-87AD-20CAB3B85A56}"/>
              </a:ext>
            </a:extLst>
          </p:cNvPr>
          <p:cNvSpPr/>
          <p:nvPr/>
        </p:nvSpPr>
        <p:spPr>
          <a:xfrm>
            <a:off x="457482" y="2560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65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="" xmlns:a16="http://schemas.microsoft.com/office/drawing/2014/main" id="{F4AFF409-E9A0-4AC4-8CB2-EEF6E7970A00}"/>
              </a:ext>
            </a:extLst>
          </p:cNvPr>
          <p:cNvSpPr/>
          <p:nvPr/>
        </p:nvSpPr>
        <p:spPr>
          <a:xfrm>
            <a:off x="403160" y="2315951"/>
            <a:ext cx="6231014" cy="1007974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94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계산식은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계산식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개로 나누기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9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서로 다른 방법으로 계산한 것입니다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어떤 방법으로 계산했는지 설명해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0B1B91D1-9AF5-4F4F-B701-FE4FBE94B3CA}"/>
              </a:ext>
            </a:extLst>
          </p:cNvPr>
          <p:cNvSpPr/>
          <p:nvPr/>
        </p:nvSpPr>
        <p:spPr>
          <a:xfrm>
            <a:off x="457482" y="2560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8F0B8E7-2DA9-4E5E-97DC-7ED1ABE6E823}"/>
              </a:ext>
            </a:extLst>
          </p:cNvPr>
          <p:cNvGrpSpPr/>
          <p:nvPr/>
        </p:nvGrpSpPr>
        <p:grpSpPr>
          <a:xfrm>
            <a:off x="1073673" y="3585049"/>
            <a:ext cx="4889988" cy="407603"/>
            <a:chOff x="1259633" y="3201509"/>
            <a:chExt cx="4889988" cy="419823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61BB6E40-C572-4ED6-9AD7-438C28993456}"/>
                </a:ext>
              </a:extLst>
            </p:cNvPr>
            <p:cNvSpPr/>
            <p:nvPr/>
          </p:nvSpPr>
          <p:spPr bwMode="auto">
            <a:xfrm>
              <a:off x="1259633" y="3201509"/>
              <a:ext cx="4889988" cy="419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450692D1-11E9-4652-90AE-781A45C80668}"/>
                </a:ext>
              </a:extLst>
            </p:cNvPr>
            <p:cNvSpPr/>
            <p:nvPr/>
          </p:nvSpPr>
          <p:spPr>
            <a:xfrm>
              <a:off x="1531733" y="3231247"/>
              <a:ext cx="4617888" cy="380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대분수를 가분수로 나타내어 계산했습니다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2">
              <a:extLst>
                <a:ext uri="{FF2B5EF4-FFF2-40B4-BE49-F238E27FC236}">
                  <a16:creationId xmlns="" xmlns:a16="http://schemas.microsoft.com/office/drawing/2014/main" id="{DF85FDB2-5F8F-456D-AB54-FCC6E81EF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92521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A04C8A9E-8CF3-4B9C-AE4C-9704711425BA}"/>
              </a:ext>
            </a:extLst>
          </p:cNvPr>
          <p:cNvSpPr/>
          <p:nvPr/>
        </p:nvSpPr>
        <p:spPr>
          <a:xfrm>
            <a:off x="2545569" y="5375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26ADC1B-618C-4E59-9B40-CFE6E3722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15" y="1779400"/>
            <a:ext cx="979086" cy="464757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44B85CAB-2CE8-436E-AF13-9F4B41746537}"/>
              </a:ext>
            </a:extLst>
          </p:cNvPr>
          <p:cNvGrpSpPr/>
          <p:nvPr/>
        </p:nvGrpSpPr>
        <p:grpSpPr>
          <a:xfrm flipV="1">
            <a:off x="2916241" y="5458509"/>
            <a:ext cx="1117171" cy="183634"/>
            <a:chOff x="290979" y="2009759"/>
            <a:chExt cx="2665167" cy="433388"/>
          </a:xfrm>
        </p:grpSpPr>
        <p:pic>
          <p:nvPicPr>
            <p:cNvPr id="40" name="Picture 15">
              <a:extLst>
                <a:ext uri="{FF2B5EF4-FFF2-40B4-BE49-F238E27FC236}">
                  <a16:creationId xmlns="" xmlns:a16="http://schemas.microsoft.com/office/drawing/2014/main" id="{ECA88A74-D388-4CF7-A880-E58492A42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="" xmlns:a16="http://schemas.microsoft.com/office/drawing/2014/main" id="{A249AB6D-478B-4B7D-A27D-0E50537D9E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="" xmlns:a16="http://schemas.microsoft.com/office/drawing/2014/main" id="{0FF7D294-3AD4-49B6-B8FD-14DFFBFDF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>
              <a:extLst>
                <a:ext uri="{FF2B5EF4-FFF2-40B4-BE49-F238E27FC236}">
                  <a16:creationId xmlns="" xmlns:a16="http://schemas.microsoft.com/office/drawing/2014/main" id="{D4A57989-E2C4-4FE0-9860-34C13E4C6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6884B90A-2ACF-4668-A5C2-6D337BC93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BC8CFB1F-9758-42DA-95D7-CE57916A5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29388726-74FA-4F65-B18B-829FEE96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7524D3E9-2D3A-4FA1-ADAD-37A967474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9A79A561-26C1-4D4D-BC96-D94A29AEE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88656"/>
              </p:ext>
            </p:extLst>
          </p:nvPr>
        </p:nvGraphicFramePr>
        <p:xfrm>
          <a:off x="654802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A0A17F17-4176-4372-8880-A4C0F8525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25047"/>
              </p:ext>
            </p:extLst>
          </p:nvPr>
        </p:nvGraphicFramePr>
        <p:xfrm>
          <a:off x="1316768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FECDE73-1830-4FFE-8AB0-5E7CCF6AD3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433" y="2490953"/>
            <a:ext cx="5477389" cy="73148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CAD78E16-CF37-4FD7-812A-B6981D523B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248" y="3867062"/>
            <a:ext cx="286437" cy="286437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5263C8F-EC8C-402A-BECE-ABB3800179A5}"/>
              </a:ext>
            </a:extLst>
          </p:cNvPr>
          <p:cNvSpPr/>
          <p:nvPr/>
        </p:nvSpPr>
        <p:spPr>
          <a:xfrm>
            <a:off x="6353593" y="138858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7A3C368-02F3-428A-95AB-3A2EE46FF6B6}"/>
              </a:ext>
            </a:extLst>
          </p:cNvPr>
          <p:cNvSpPr/>
          <p:nvPr/>
        </p:nvSpPr>
        <p:spPr>
          <a:xfrm>
            <a:off x="5703033" y="138858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1669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94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계산식은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계산식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9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서로 다른 방법으로 계산한 것입니다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어떤 방법으로 계산했는지 설명해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6884B90A-2ACF-4668-A5C2-6D337BC93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BC8CFB1F-9758-42DA-95D7-CE57916A5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29388726-74FA-4F65-B18B-829FEE96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7524D3E9-2D3A-4FA1-ADAD-37A967474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9A79A561-26C1-4D4D-BC96-D94A29AEE6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802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A0A17F17-4176-4372-8880-A4C0F8525A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6768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4EB6F3ED-3379-4B63-9D61-91F3B38F37A5}"/>
              </a:ext>
            </a:extLst>
          </p:cNvPr>
          <p:cNvGrpSpPr/>
          <p:nvPr/>
        </p:nvGrpSpPr>
        <p:grpSpPr>
          <a:xfrm>
            <a:off x="330084" y="2385551"/>
            <a:ext cx="6472174" cy="738651"/>
            <a:chOff x="1259633" y="3182830"/>
            <a:chExt cx="6472174" cy="760796"/>
          </a:xfrm>
        </p:grpSpPr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3F3CCF3F-6926-48C6-BD2E-0D70B51F4D65}"/>
                </a:ext>
              </a:extLst>
            </p:cNvPr>
            <p:cNvSpPr/>
            <p:nvPr/>
          </p:nvSpPr>
          <p:spPr bwMode="auto">
            <a:xfrm>
              <a:off x="1259633" y="3182830"/>
              <a:ext cx="6472174" cy="7607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886FDEED-3473-4FB3-980E-E5FDE1ED80A7}"/>
                </a:ext>
              </a:extLst>
            </p:cNvPr>
            <p:cNvSpPr/>
            <p:nvPr/>
          </p:nvSpPr>
          <p:spPr>
            <a:xfrm>
              <a:off x="1531733" y="3231247"/>
              <a:ext cx="6200074" cy="665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자연수는 자연수끼리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분수는 분수끼리 계산하므로 분수 부분의 계산이 편리합니다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8" name="Picture 2">
              <a:extLst>
                <a:ext uri="{FF2B5EF4-FFF2-40B4-BE49-F238E27FC236}">
                  <a16:creationId xmlns="" xmlns:a16="http://schemas.microsoft.com/office/drawing/2014/main" id="{0C955298-98A4-453F-9577-662714564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72900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ADA4A872-48B9-4818-B7B0-D207660995B8}"/>
              </a:ext>
            </a:extLst>
          </p:cNvPr>
          <p:cNvSpPr txBox="1"/>
          <p:nvPr/>
        </p:nvSpPr>
        <p:spPr>
          <a:xfrm>
            <a:off x="302614" y="1753697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두 방법을 비교하여 각각 어떤 점이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좋은지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이야기해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D136C2AC-E935-46FE-8C8A-3005F7F70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EBA960D5-9E71-451A-846F-ED87C1C72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53" y="2483479"/>
            <a:ext cx="544234" cy="252028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6D5C24A4-25F8-4B51-88C2-EE0326C8C633}"/>
              </a:ext>
            </a:extLst>
          </p:cNvPr>
          <p:cNvSpPr/>
          <p:nvPr/>
        </p:nvSpPr>
        <p:spPr>
          <a:xfrm>
            <a:off x="6351342" y="137915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6557077-BA85-4952-8BE0-6DDFE99822A4}"/>
              </a:ext>
            </a:extLst>
          </p:cNvPr>
          <p:cNvSpPr/>
          <p:nvPr/>
        </p:nvSpPr>
        <p:spPr>
          <a:xfrm>
            <a:off x="5700782" y="137915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4EB6F3ED-3379-4B63-9D61-91F3B38F37A5}"/>
              </a:ext>
            </a:extLst>
          </p:cNvPr>
          <p:cNvGrpSpPr/>
          <p:nvPr/>
        </p:nvGrpSpPr>
        <p:grpSpPr>
          <a:xfrm>
            <a:off x="316570" y="3210965"/>
            <a:ext cx="6472174" cy="650083"/>
            <a:chOff x="1259633" y="3182831"/>
            <a:chExt cx="6472174" cy="669573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3F3CCF3F-6926-48C6-BD2E-0D70B51F4D65}"/>
                </a:ext>
              </a:extLst>
            </p:cNvPr>
            <p:cNvSpPr/>
            <p:nvPr/>
          </p:nvSpPr>
          <p:spPr bwMode="auto">
            <a:xfrm>
              <a:off x="1259633" y="3182831"/>
              <a:ext cx="6472174" cy="669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886FDEED-3473-4FB3-980E-E5FDE1ED80A7}"/>
                </a:ext>
              </a:extLst>
            </p:cNvPr>
            <p:cNvSpPr/>
            <p:nvPr/>
          </p:nvSpPr>
          <p:spPr>
            <a:xfrm>
              <a:off x="1531733" y="3186696"/>
              <a:ext cx="6200074" cy="665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는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대분수를 가분수로 나타내어 계산하므로 자연수 부분과 분수 부분을 따로 떼어 계산하지 않아도 됩니다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9" name="Picture 2">
              <a:extLst>
                <a:ext uri="{FF2B5EF4-FFF2-40B4-BE49-F238E27FC236}">
                  <a16:creationId xmlns="" xmlns:a16="http://schemas.microsoft.com/office/drawing/2014/main" id="{0C955298-98A4-453F-9577-662714564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72900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1A75052E-4DFC-4481-976C-C251F9009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336" y="3274212"/>
            <a:ext cx="544234" cy="25833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94472E7F-1915-4118-A2F5-D9945F424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52" y="2242332"/>
            <a:ext cx="286437" cy="286437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94472E7F-1915-4118-A2F5-D9945F424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99" y="3067746"/>
            <a:ext cx="286437" cy="2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0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D11BCDF-3C07-4BEB-B84B-E8370B5C2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398317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77947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활동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3,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방법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66296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6994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63510"/>
            <a:ext cx="978253" cy="217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66296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C5B84628-57FD-42E0-A0C8-89B9F745F997}"/>
              </a:ext>
            </a:extLst>
          </p:cNvPr>
          <p:cNvSpPr/>
          <p:nvPr/>
        </p:nvSpPr>
        <p:spPr>
          <a:xfrm>
            <a:off x="2366500" y="24060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5497ED63-B73C-4AEA-AA0F-F8EB0417F419}"/>
              </a:ext>
            </a:extLst>
          </p:cNvPr>
          <p:cNvSpPr/>
          <p:nvPr/>
        </p:nvSpPr>
        <p:spPr>
          <a:xfrm>
            <a:off x="-279854" y="960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14589" y="45539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E1893E28-EAA9-416C-BE88-675AFE953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98" y="2607390"/>
            <a:ext cx="900067" cy="41680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0D8F561-5237-4C9B-A8D7-DF551F9DFD03}"/>
              </a:ext>
            </a:extLst>
          </p:cNvPr>
          <p:cNvSpPr/>
          <p:nvPr/>
        </p:nvSpPr>
        <p:spPr>
          <a:xfrm>
            <a:off x="437371" y="2584823"/>
            <a:ext cx="2010394" cy="484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0057" y="2649835"/>
            <a:ext cx="860111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 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73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304C926-48A8-4529-976F-D44061B76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589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578448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약물 디자인 수정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활동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3,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방법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2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66296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6994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63510"/>
            <a:ext cx="978253" cy="217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66296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C5B84628-57FD-42E0-A0C8-89B9F745F997}"/>
              </a:ext>
            </a:extLst>
          </p:cNvPr>
          <p:cNvSpPr/>
          <p:nvPr/>
        </p:nvSpPr>
        <p:spPr>
          <a:xfrm>
            <a:off x="2366500" y="24060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14589" y="45539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0D8F561-5237-4C9B-A8D7-DF551F9DFD03}"/>
              </a:ext>
            </a:extLst>
          </p:cNvPr>
          <p:cNvSpPr/>
          <p:nvPr/>
        </p:nvSpPr>
        <p:spPr>
          <a:xfrm>
            <a:off x="437371" y="2584823"/>
            <a:ext cx="2010394" cy="484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311F2C23-AD0A-4741-9B18-A527F39BD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98" y="2607390"/>
            <a:ext cx="900067" cy="427248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430057" y="2649835"/>
            <a:ext cx="860111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 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-149379" y="13160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5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ECC2B3F-13F2-490F-8A45-344F3213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386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약물 디자인 수정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66296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6994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63510"/>
            <a:ext cx="978253" cy="217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66296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타원 20"/>
          <p:cNvSpPr/>
          <p:nvPr/>
        </p:nvSpPr>
        <p:spPr>
          <a:xfrm>
            <a:off x="5614589" y="45539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-3698" y="12858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22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935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확인 버튼 팝업 내용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46711" y="686262"/>
            <a:ext cx="671055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어느 제과점에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옥수수식빵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6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㎏과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밤식빵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5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㎏이 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옥수수식빵과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밤식빵을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더한 무게는 얼마인지 구해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1DC4B032-4EF6-4682-A276-E314EE22713F}"/>
              </a:ext>
            </a:extLst>
          </p:cNvPr>
          <p:cNvSpPr/>
          <p:nvPr/>
        </p:nvSpPr>
        <p:spPr bwMode="auto">
          <a:xfrm>
            <a:off x="3203848" y="1929332"/>
            <a:ext cx="1186014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A4194C7-82CF-467A-B2F9-642DAABA39BD}"/>
              </a:ext>
            </a:extLst>
          </p:cNvPr>
          <p:cNvSpPr txBox="1"/>
          <p:nvPr/>
        </p:nvSpPr>
        <p:spPr>
          <a:xfrm>
            <a:off x="3095436" y="2083219"/>
            <a:ext cx="53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73C7647D-38E8-4401-8EF3-C15B396C6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2574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>
            <a:extLst>
              <a:ext uri="{FF2B5EF4-FFF2-40B4-BE49-F238E27FC236}">
                <a16:creationId xmlns="" xmlns:a16="http://schemas.microsoft.com/office/drawing/2014/main" id="{8945B968-58DC-439B-83D8-9393155C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134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B7D618AC-2AEB-4E83-98B5-54E8E91A63C9}"/>
              </a:ext>
            </a:extLst>
          </p:cNvPr>
          <p:cNvSpPr/>
          <p:nvPr/>
        </p:nvSpPr>
        <p:spPr>
          <a:xfrm>
            <a:off x="4651326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B0DA26E8-5BFF-435A-B7AE-F5764E63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50153"/>
              </p:ext>
            </p:extLst>
          </p:nvPr>
        </p:nvGraphicFramePr>
        <p:xfrm>
          <a:off x="3386650" y="661580"/>
          <a:ext cx="251525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2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D5AB5F87-1C61-48D7-B626-B6636A1EF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96243"/>
              </p:ext>
            </p:extLst>
          </p:nvPr>
        </p:nvGraphicFramePr>
        <p:xfrm>
          <a:off x="3575395" y="1973537"/>
          <a:ext cx="34300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0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64556A66-1DF5-4C38-9175-B4F762579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59023"/>
              </p:ext>
            </p:extLst>
          </p:nvPr>
        </p:nvGraphicFramePr>
        <p:xfrm>
          <a:off x="5096192" y="661580"/>
          <a:ext cx="251525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2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1FAFEA5F-8D58-4B97-BA58-D90251FF8B92}"/>
              </a:ext>
            </a:extLst>
          </p:cNvPr>
          <p:cNvGrpSpPr/>
          <p:nvPr/>
        </p:nvGrpSpPr>
        <p:grpSpPr>
          <a:xfrm>
            <a:off x="160462" y="3548888"/>
            <a:ext cx="6764027" cy="1759139"/>
            <a:chOff x="192745" y="3190115"/>
            <a:chExt cx="6667165" cy="1759139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7440EAD3-4A89-416A-B9E5-C9782D859197}"/>
                </a:ext>
              </a:extLst>
            </p:cNvPr>
            <p:cNvSpPr/>
            <p:nvPr/>
          </p:nvSpPr>
          <p:spPr>
            <a:xfrm>
              <a:off x="192745" y="3483006"/>
              <a:ext cx="6667165" cy="127814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="" xmlns:a16="http://schemas.microsoft.com/office/drawing/2014/main" id="{29E3DE69-C12E-4524-A8D2-7992FC2B54CB}"/>
                </a:ext>
              </a:extLst>
            </p:cNvPr>
            <p:cNvSpPr/>
            <p:nvPr/>
          </p:nvSpPr>
          <p:spPr>
            <a:xfrm flipH="1" flipV="1">
              <a:off x="4619104" y="476114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8" name="Picture 2">
              <a:extLst>
                <a:ext uri="{FF2B5EF4-FFF2-40B4-BE49-F238E27FC236}">
                  <a16:creationId xmlns="" xmlns:a16="http://schemas.microsoft.com/office/drawing/2014/main" id="{FD7C0F43-86C5-4B35-BEAA-2171D28100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01359" y="319011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A0A2EA5-1FC3-4311-B93C-63C7C0695A06}"/>
              </a:ext>
            </a:extLst>
          </p:cNvPr>
          <p:cNvSpPr txBox="1"/>
          <p:nvPr/>
        </p:nvSpPr>
        <p:spPr>
          <a:xfrm>
            <a:off x="224511" y="4041068"/>
            <a:ext cx="695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    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㎏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5C321366-5739-45AD-BE08-BDB3FA29D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5" y="4693252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9573482F-9464-4925-ACCF-B869B174E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02199"/>
              </p:ext>
            </p:extLst>
          </p:nvPr>
        </p:nvGraphicFramePr>
        <p:xfrm>
          <a:off x="446399" y="397201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F0E8172A-4553-4824-9CAE-024C441A2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77247"/>
              </p:ext>
            </p:extLst>
          </p:nvPr>
        </p:nvGraphicFramePr>
        <p:xfrm>
          <a:off x="950455" y="397201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B6D60440-69C6-4DD2-8DA9-8EA028CFB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52258"/>
              </p:ext>
            </p:extLst>
          </p:nvPr>
        </p:nvGraphicFramePr>
        <p:xfrm>
          <a:off x="2125569" y="397201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E11DFBED-83A2-46BE-84DA-E2CFF2C51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84793"/>
              </p:ext>
            </p:extLst>
          </p:nvPr>
        </p:nvGraphicFramePr>
        <p:xfrm>
          <a:off x="2534631" y="397201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47F6C97E-05AA-4A3F-A383-BC857125D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72153"/>
              </p:ext>
            </p:extLst>
          </p:nvPr>
        </p:nvGraphicFramePr>
        <p:xfrm>
          <a:off x="3371247" y="397201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EBFDD5A5-8DAB-46BD-B1AF-E60005D4E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134453"/>
              </p:ext>
            </p:extLst>
          </p:nvPr>
        </p:nvGraphicFramePr>
        <p:xfrm>
          <a:off x="3796611" y="397201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6BC59E3-DBBB-4420-A859-7268F8BE2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4430"/>
              </p:ext>
            </p:extLst>
          </p:nvPr>
        </p:nvGraphicFramePr>
        <p:xfrm>
          <a:off x="4638181" y="397201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0B325EB6-455F-43C3-8A2E-EA4648FC4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33110"/>
              </p:ext>
            </p:extLst>
          </p:nvPr>
        </p:nvGraphicFramePr>
        <p:xfrm>
          <a:off x="5618712" y="397201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A72C3C6C-111A-47AF-B0B5-986E4245E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01919"/>
              </p:ext>
            </p:extLst>
          </p:nvPr>
        </p:nvGraphicFramePr>
        <p:xfrm>
          <a:off x="6279125" y="397201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B059444E-8442-4A7B-B09D-24E30C229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5" y="4169844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775489D-DBD5-440C-9A64-43F4BC42B4BD}"/>
              </a:ext>
            </a:extLst>
          </p:cNvPr>
          <p:cNvSpPr txBox="1"/>
          <p:nvPr/>
        </p:nvSpPr>
        <p:spPr>
          <a:xfrm>
            <a:off x="224511" y="4568473"/>
            <a:ext cx="4165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    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㎏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9E6B0717-216D-4620-8F12-643575816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02199"/>
              </p:ext>
            </p:extLst>
          </p:nvPr>
        </p:nvGraphicFramePr>
        <p:xfrm>
          <a:off x="446399" y="4499420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89CEF839-F459-4DF4-982B-BFB7BBC4A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77247"/>
              </p:ext>
            </p:extLst>
          </p:nvPr>
        </p:nvGraphicFramePr>
        <p:xfrm>
          <a:off x="950455" y="4499420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19098C0E-EC86-42F4-A782-4C3097C1B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352852"/>
              </p:ext>
            </p:extLst>
          </p:nvPr>
        </p:nvGraphicFramePr>
        <p:xfrm>
          <a:off x="1382963" y="4499420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31346A50-BA07-4B2F-87B0-C769F8657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76370"/>
              </p:ext>
            </p:extLst>
          </p:nvPr>
        </p:nvGraphicFramePr>
        <p:xfrm>
          <a:off x="1792025" y="4499420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32B463E5-F903-4F39-9C6A-26BFACD90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42387"/>
              </p:ext>
            </p:extLst>
          </p:nvPr>
        </p:nvGraphicFramePr>
        <p:xfrm>
          <a:off x="3701828" y="4499420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89CA259A-4D54-47E1-A2A7-38B7F9AC0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40297"/>
              </p:ext>
            </p:extLst>
          </p:nvPr>
        </p:nvGraphicFramePr>
        <p:xfrm>
          <a:off x="2203020" y="4499420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B7DD90-578E-4993-B4B1-32D2DF61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46347"/>
              </p:ext>
            </p:extLst>
          </p:nvPr>
        </p:nvGraphicFramePr>
        <p:xfrm>
          <a:off x="2612082" y="4499420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3E402C0A-E0AF-44D3-8D1A-45E5626FD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31499"/>
              </p:ext>
            </p:extLst>
          </p:nvPr>
        </p:nvGraphicFramePr>
        <p:xfrm>
          <a:off x="3019392" y="4499420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29" name="TextBox 43">
            <a:extLst>
              <a:ext uri="{FF2B5EF4-FFF2-40B4-BE49-F238E27FC236}">
                <a16:creationId xmlns="" xmlns:a16="http://schemas.microsoft.com/office/drawing/2014/main" id="{DB4DCE21-2F35-4AFA-A6F6-48B4615A292B}"/>
              </a:ext>
            </a:extLst>
          </p:cNvPr>
          <p:cNvSpPr txBox="1"/>
          <p:nvPr/>
        </p:nvSpPr>
        <p:spPr>
          <a:xfrm>
            <a:off x="3923928" y="2098608"/>
            <a:ext cx="3960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㎏</a:t>
            </a:r>
            <a:endParaRPr lang="en-US" altLang="ko-KR" sz="2000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494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BD61924-B37C-4B85-9EDF-94DEF101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965461"/>
            <a:ext cx="6771756" cy="417841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6444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0195" y="1559846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5804" y="1556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https://cdata2.tsherpa.co.kr/tsherpa/MultiMedia/Flash/2020/curri/index.html?flashxmlnum=yuni4860&amp;classa=A8-C1-41-MM-MM-04-03-04-0-0-0-0&amp;classno=MM_41_04/suh_0404_02_0004/suh_0404_02_0004_301_1.html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710" y="159086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E2CF70F-C0DE-4D0D-910C-FB4CBE29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7125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0237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23859"/>
              </p:ext>
            </p:extLst>
          </p:nvPr>
        </p:nvGraphicFramePr>
        <p:xfrm>
          <a:off x="153927" y="240600"/>
          <a:ext cx="8836146" cy="4940348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친구가 가지고 있는 쌀가루의 양 어림하기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suh_0501_05_0004_201_1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그림을 이용하여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3/5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1/2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suh_0501_05_0004_202_1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2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3/4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7/10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계산하는 서로 다른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suh_0501_05_0004_203_1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짝과 함께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2/3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5/9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두 가지 방법으로 계산하고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계산 방법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suh_0501_05_0004_204_1..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실생활 상황에서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받아올림이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있는 분모가 다른 대분수의 덧셈하기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suh_0501_05_0004_205_1..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554534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suh_0501_05_0004_3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suh_0501_05_0004_3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suh_0501_05_0004_401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suh_0501_05_0004_501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95173932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91E9453-2E4A-4177-9DC3-0BC63C92868C}"/>
              </a:ext>
            </a:extLst>
          </p:cNvPr>
          <p:cNvSpPr/>
          <p:nvPr/>
        </p:nvSpPr>
        <p:spPr bwMode="auto">
          <a:xfrm>
            <a:off x="1683097" y="3398804"/>
            <a:ext cx="741600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80EAFD14-49BD-4AFA-AF07-8FF854D02B1B}"/>
              </a:ext>
            </a:extLst>
          </p:cNvPr>
          <p:cNvSpPr/>
          <p:nvPr/>
        </p:nvSpPr>
        <p:spPr bwMode="auto">
          <a:xfrm>
            <a:off x="1683097" y="2261521"/>
            <a:ext cx="741600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보고     안에 알맞은 수를 써넣어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계산하시오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7954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41D1EF61-8CF9-4513-B330-C3334DB3833E}"/>
              </a:ext>
            </a:extLst>
          </p:cNvPr>
          <p:cNvSpPr txBox="1"/>
          <p:nvPr/>
        </p:nvSpPr>
        <p:spPr>
          <a:xfrm>
            <a:off x="1176296" y="2150834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8F60431F-2F0A-465F-886F-EDD064DD670F}"/>
              </a:ext>
            </a:extLst>
          </p:cNvPr>
          <p:cNvCxnSpPr/>
          <p:nvPr/>
        </p:nvCxnSpPr>
        <p:spPr bwMode="auto">
          <a:xfrm>
            <a:off x="1240756" y="2475021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DC41004A-A839-451A-8399-4F6575537D87}"/>
              </a:ext>
            </a:extLst>
          </p:cNvPr>
          <p:cNvSpPr txBox="1"/>
          <p:nvPr/>
        </p:nvSpPr>
        <p:spPr>
          <a:xfrm>
            <a:off x="3736489" y="2182395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0BA8FF45-FC48-4824-8E79-A10202A6FFFB}"/>
              </a:ext>
            </a:extLst>
          </p:cNvPr>
          <p:cNvCxnSpPr/>
          <p:nvPr/>
        </p:nvCxnSpPr>
        <p:spPr bwMode="auto">
          <a:xfrm>
            <a:off x="3800949" y="250658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1C9BED86-7A18-4EBA-BD63-0E2C504E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72798"/>
              </p:ext>
            </p:extLst>
          </p:nvPr>
        </p:nvGraphicFramePr>
        <p:xfrm>
          <a:off x="1676749" y="2261522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  <a:gridCol w="370800">
                  <a:extLst>
                    <a:ext uri="{9D8B030D-6E8A-4147-A177-3AD203B41FA5}">
                      <a16:colId xmlns="" xmlns:a16="http://schemas.microsoft.com/office/drawing/2014/main" val="15136706"/>
                    </a:ext>
                  </a:extLst>
                </a:gridCol>
                <a:gridCol w="370800">
                  <a:extLst>
                    <a:ext uri="{9D8B030D-6E8A-4147-A177-3AD203B41FA5}">
                      <a16:colId xmlns="" xmlns:a16="http://schemas.microsoft.com/office/drawing/2014/main" val="2696723529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FF216B91-3EEF-4940-A073-06B14ECB290D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07" name="순서도: 대체 처리 106">
              <a:extLst>
                <a:ext uri="{FF2B5EF4-FFF2-40B4-BE49-F238E27FC236}">
                  <a16:creationId xmlns="" xmlns:a16="http://schemas.microsoft.com/office/drawing/2014/main" id="{8EFEE045-6824-4F92-BB1E-1889ECE6346B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="" xmlns:a16="http://schemas.microsoft.com/office/drawing/2014/main" id="{4AF7E418-A76A-4501-B484-5F1589B6F98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="" xmlns:a16="http://schemas.microsoft.com/office/drawing/2014/main" id="{82605B57-27BE-47A3-B075-A422B1113108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="" xmlns:a16="http://schemas.microsoft.com/office/drawing/2014/main" id="{3A5904D6-22CB-4360-957B-D0E3F9AFFE8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대체 처리 110">
              <a:extLst>
                <a:ext uri="{FF2B5EF4-FFF2-40B4-BE49-F238E27FC236}">
                  <a16:creationId xmlns="" xmlns:a16="http://schemas.microsoft.com/office/drawing/2014/main" id="{F5EB6171-FB5D-478B-ABA7-D2B3BDD665F7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8" name="Picture 31">
            <a:extLst>
              <a:ext uri="{FF2B5EF4-FFF2-40B4-BE49-F238E27FC236}">
                <a16:creationId xmlns="" xmlns:a16="http://schemas.microsoft.com/office/drawing/2014/main" id="{B710A223-8311-481B-A011-30781141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53199" y="2863461"/>
            <a:ext cx="298424" cy="2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144AB6B-9DE1-4F8E-9E5E-9A64528EC336}"/>
              </a:ext>
            </a:extLst>
          </p:cNvPr>
          <p:cNvSpPr txBox="1"/>
          <p:nvPr/>
        </p:nvSpPr>
        <p:spPr>
          <a:xfrm>
            <a:off x="1176296" y="3288673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4E4689AA-AA49-4D1E-B16E-5E2834F4FD0B}"/>
              </a:ext>
            </a:extLst>
          </p:cNvPr>
          <p:cNvCxnSpPr/>
          <p:nvPr/>
        </p:nvCxnSpPr>
        <p:spPr bwMode="auto">
          <a:xfrm>
            <a:off x="1240756" y="361286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0899383-A582-4DAF-ABDF-6CBEF5341741}"/>
              </a:ext>
            </a:extLst>
          </p:cNvPr>
          <p:cNvSpPr txBox="1"/>
          <p:nvPr/>
        </p:nvSpPr>
        <p:spPr>
          <a:xfrm>
            <a:off x="3736489" y="3288673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F5634915-1738-4722-8AB8-42A6217CAB22}"/>
              </a:ext>
            </a:extLst>
          </p:cNvPr>
          <p:cNvCxnSpPr/>
          <p:nvPr/>
        </p:nvCxnSpPr>
        <p:spPr bwMode="auto">
          <a:xfrm>
            <a:off x="3800949" y="361286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3A8788DA-2202-41E3-8A67-0F5A16DAE3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1169811" y="3217990"/>
            <a:ext cx="403974" cy="42072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A67E1937-AE1D-4B3A-8AE2-7EDCE17BD1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77" y="3121686"/>
            <a:ext cx="166987" cy="16698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A01D42F-0718-4D62-A75B-7858E95E804D}"/>
              </a:ext>
            </a:extLst>
          </p:cNvPr>
          <p:cNvSpPr/>
          <p:nvPr/>
        </p:nvSpPr>
        <p:spPr>
          <a:xfrm>
            <a:off x="1209838" y="3203956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CD798AB9-C3D8-4598-A358-8AB79537753C}"/>
              </a:ext>
            </a:extLst>
          </p:cNvPr>
          <p:cNvCxnSpPr/>
          <p:nvPr/>
        </p:nvCxnSpPr>
        <p:spPr bwMode="auto">
          <a:xfrm>
            <a:off x="3809868" y="361286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132AAEC5-8EC6-448F-9B11-B96871D416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738923" y="3217990"/>
            <a:ext cx="403974" cy="42072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C60DB77E-3B77-4D0D-9231-2DC3F0956E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189" y="3121686"/>
            <a:ext cx="166987" cy="166987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EEC0DC-9263-4078-B789-81FB34B56141}"/>
              </a:ext>
            </a:extLst>
          </p:cNvPr>
          <p:cNvSpPr/>
          <p:nvPr/>
        </p:nvSpPr>
        <p:spPr>
          <a:xfrm>
            <a:off x="3778950" y="3203956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FC534F5-4EA6-4299-80DF-EB29014D2905}"/>
              </a:ext>
            </a:extLst>
          </p:cNvPr>
          <p:cNvSpPr txBox="1"/>
          <p:nvPr/>
        </p:nvSpPr>
        <p:spPr>
          <a:xfrm>
            <a:off x="1761956" y="4726885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5F99E2E1-DD44-48C2-88CC-CD21F7E1C941}"/>
              </a:ext>
            </a:extLst>
          </p:cNvPr>
          <p:cNvCxnSpPr>
            <a:cxnSpLocks/>
          </p:cNvCxnSpPr>
          <p:nvPr/>
        </p:nvCxnSpPr>
        <p:spPr bwMode="auto">
          <a:xfrm>
            <a:off x="1821654" y="505107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F5440007-BA68-419E-86D4-FCD07760F73A}"/>
              </a:ext>
            </a:extLst>
          </p:cNvPr>
          <p:cNvSpPr txBox="1"/>
          <p:nvPr/>
        </p:nvSpPr>
        <p:spPr>
          <a:xfrm>
            <a:off x="2263131" y="4726885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3187E18-CCF4-4F7A-9954-19B562DCDB71}"/>
              </a:ext>
            </a:extLst>
          </p:cNvPr>
          <p:cNvCxnSpPr>
            <a:cxnSpLocks/>
          </p:cNvCxnSpPr>
          <p:nvPr/>
        </p:nvCxnSpPr>
        <p:spPr bwMode="auto">
          <a:xfrm>
            <a:off x="2322829" y="505107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917494C4-EFE0-4C43-BB0C-B2958145DFB4}"/>
              </a:ext>
            </a:extLst>
          </p:cNvPr>
          <p:cNvSpPr txBox="1"/>
          <p:nvPr/>
        </p:nvSpPr>
        <p:spPr>
          <a:xfrm>
            <a:off x="2802809" y="4726885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C43AC596-D0FC-4E2C-85A9-135C0C345048}"/>
              </a:ext>
            </a:extLst>
          </p:cNvPr>
          <p:cNvCxnSpPr>
            <a:cxnSpLocks/>
          </p:cNvCxnSpPr>
          <p:nvPr/>
        </p:nvCxnSpPr>
        <p:spPr bwMode="auto">
          <a:xfrm>
            <a:off x="2889085" y="505107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8341936C-B453-4DE1-953E-71E808AA0B61}"/>
              </a:ext>
            </a:extLst>
          </p:cNvPr>
          <p:cNvSpPr txBox="1"/>
          <p:nvPr/>
        </p:nvSpPr>
        <p:spPr>
          <a:xfrm>
            <a:off x="3253378" y="4726885"/>
            <a:ext cx="48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DFBC248D-B7BE-4E3A-A8BB-0E71607F48D0}"/>
              </a:ext>
            </a:extLst>
          </p:cNvPr>
          <p:cNvCxnSpPr>
            <a:cxnSpLocks/>
          </p:cNvCxnSpPr>
          <p:nvPr/>
        </p:nvCxnSpPr>
        <p:spPr bwMode="auto">
          <a:xfrm>
            <a:off x="3349493" y="505107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74214C75-CEF8-4017-9B85-8E8F79C58ACF}"/>
              </a:ext>
            </a:extLst>
          </p:cNvPr>
          <p:cNvSpPr txBox="1"/>
          <p:nvPr/>
        </p:nvSpPr>
        <p:spPr>
          <a:xfrm>
            <a:off x="3778950" y="4726885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E5333D3-5997-429C-9F17-998C19D67234}"/>
              </a:ext>
            </a:extLst>
          </p:cNvPr>
          <p:cNvCxnSpPr>
            <a:cxnSpLocks/>
          </p:cNvCxnSpPr>
          <p:nvPr/>
        </p:nvCxnSpPr>
        <p:spPr bwMode="auto">
          <a:xfrm>
            <a:off x="3865226" y="505107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2C251B47-9741-47EA-A408-D386360178E9}"/>
              </a:ext>
            </a:extLst>
          </p:cNvPr>
          <p:cNvSpPr txBox="1"/>
          <p:nvPr/>
        </p:nvSpPr>
        <p:spPr>
          <a:xfrm>
            <a:off x="1454878" y="4868379"/>
            <a:ext cx="3297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＋     ＝    ＋    ＝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63DCE9B9-0EEE-4D82-BA60-0EDC3E2475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832664" y="4676456"/>
            <a:ext cx="403974" cy="41445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BB79BA53-3290-4F42-A52B-608722A8DD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30" y="4576373"/>
            <a:ext cx="166987" cy="16450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BB948F5E-C89B-403C-9F11-7A73149CBDCB}"/>
              </a:ext>
            </a:extLst>
          </p:cNvPr>
          <p:cNvSpPr/>
          <p:nvPr/>
        </p:nvSpPr>
        <p:spPr>
          <a:xfrm>
            <a:off x="2872691" y="4656156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9416A019-ABE2-45DF-9B28-91EABFA42E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309466" y="4676456"/>
            <a:ext cx="403974" cy="414453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838E6BBA-E8FD-47E9-A846-D5E2DF6CE9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32" y="4576373"/>
            <a:ext cx="166987" cy="1645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3FDB5B4F-7C63-4473-82D7-60E49EB4F02A}"/>
              </a:ext>
            </a:extLst>
          </p:cNvPr>
          <p:cNvSpPr/>
          <p:nvPr/>
        </p:nvSpPr>
        <p:spPr>
          <a:xfrm>
            <a:off x="3349493" y="4656156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218FC4E7-EC7D-4B14-817D-ED4E44D73A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823948" y="4676456"/>
            <a:ext cx="403974" cy="414453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3A954178-4894-4C34-9AC0-00EFCF2856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14" y="4576373"/>
            <a:ext cx="166987" cy="1645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D5019ABD-790C-4873-9EBB-3E90833B4F70}"/>
              </a:ext>
            </a:extLst>
          </p:cNvPr>
          <p:cNvSpPr/>
          <p:nvPr/>
        </p:nvSpPr>
        <p:spPr>
          <a:xfrm>
            <a:off x="3863975" y="4656156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CCB7A14F-AB5E-49F4-903E-D9AC2E51670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135555" y="1654721"/>
            <a:ext cx="296400" cy="308687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D49B843C-70E7-4C9C-9D7D-FAF256D98030}"/>
              </a:ext>
            </a:extLst>
          </p:cNvPr>
          <p:cNvSpPr/>
          <p:nvPr/>
        </p:nvSpPr>
        <p:spPr bwMode="auto">
          <a:xfrm>
            <a:off x="4334456" y="2261521"/>
            <a:ext cx="546537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06430ADA-00DB-460B-B546-1E1C53182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97786"/>
              </p:ext>
            </p:extLst>
          </p:nvPr>
        </p:nvGraphicFramePr>
        <p:xfrm>
          <a:off x="4328108" y="2261522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00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  <a:gridCol w="556200">
                  <a:extLst>
                    <a:ext uri="{9D8B030D-6E8A-4147-A177-3AD203B41FA5}">
                      <a16:colId xmlns="" xmlns:a16="http://schemas.microsoft.com/office/drawing/2014/main" val="15136706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67B8A048-DA47-4A41-9071-85D1C9C59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28607"/>
              </p:ext>
            </p:extLst>
          </p:nvPr>
        </p:nvGraphicFramePr>
        <p:xfrm>
          <a:off x="1676749" y="3396493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0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848587511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15136706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3601829871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2696723529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4147639675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ABFD35C2-9C30-4CFB-9F85-7039E868975F}"/>
              </a:ext>
            </a:extLst>
          </p:cNvPr>
          <p:cNvSpPr/>
          <p:nvPr/>
        </p:nvSpPr>
        <p:spPr bwMode="auto">
          <a:xfrm>
            <a:off x="4334456" y="3396492"/>
            <a:ext cx="546537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037D0454-0846-4553-99A6-225DA14A5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81795"/>
              </p:ext>
            </p:extLst>
          </p:nvPr>
        </p:nvGraphicFramePr>
        <p:xfrm>
          <a:off x="4328108" y="3396493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0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2117213557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3979597386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15136706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566715621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1059984041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252A7B42-4B80-4AEF-A805-25053ADEC4A8}"/>
              </a:ext>
            </a:extLst>
          </p:cNvPr>
          <p:cNvSpPr/>
          <p:nvPr/>
        </p:nvSpPr>
        <p:spPr bwMode="auto">
          <a:xfrm>
            <a:off x="2190023" y="4063253"/>
            <a:ext cx="1099714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65DB229C-4F4D-4919-99EC-24AA83024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15022"/>
              </p:ext>
            </p:extLst>
          </p:nvPr>
        </p:nvGraphicFramePr>
        <p:xfrm>
          <a:off x="2183675" y="4060942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0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848587511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15136706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3601829871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2696723529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4147639675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C7422BFB-12C4-49AD-A329-FC39593C9033}"/>
              </a:ext>
            </a:extLst>
          </p:cNvPr>
          <p:cNvSpPr/>
          <p:nvPr/>
        </p:nvSpPr>
        <p:spPr bwMode="auto">
          <a:xfrm>
            <a:off x="3494349" y="4063253"/>
            <a:ext cx="188890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F5E2B685-3086-4543-B7A8-3FF9396FE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3723"/>
              </p:ext>
            </p:extLst>
          </p:nvPr>
        </p:nvGraphicFramePr>
        <p:xfrm>
          <a:off x="3488001" y="4060942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0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848587511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15136706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3601829871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2696723529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4147639675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D59F88BF-8308-4ECF-9955-EC60E1517EBE}"/>
              </a:ext>
            </a:extLst>
          </p:cNvPr>
          <p:cNvSpPr txBox="1"/>
          <p:nvPr/>
        </p:nvSpPr>
        <p:spPr>
          <a:xfrm>
            <a:off x="4446712" y="4726885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1AD93B85-224B-4BC8-B989-ADE9C9D3D043}"/>
              </a:ext>
            </a:extLst>
          </p:cNvPr>
          <p:cNvCxnSpPr>
            <a:cxnSpLocks/>
          </p:cNvCxnSpPr>
          <p:nvPr/>
        </p:nvCxnSpPr>
        <p:spPr bwMode="auto">
          <a:xfrm>
            <a:off x="4532988" y="505107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3CC82FC7-687A-4027-91C8-E2BFE65463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491710" y="4676456"/>
            <a:ext cx="403974" cy="41445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44691098-4247-426D-B50B-50C33E6BD5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6" y="4576373"/>
            <a:ext cx="166987" cy="164500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DB17A396-6AE1-4ACF-8AFF-534E7526C84C}"/>
              </a:ext>
            </a:extLst>
          </p:cNvPr>
          <p:cNvSpPr/>
          <p:nvPr/>
        </p:nvSpPr>
        <p:spPr>
          <a:xfrm>
            <a:off x="4531737" y="4656156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13845187-54B6-4F55-9951-06DABCE86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184477"/>
              </p:ext>
            </p:extLst>
          </p:nvPr>
        </p:nvGraphicFramePr>
        <p:xfrm>
          <a:off x="3761983" y="3287452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8970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7409C2D7-B3EB-4778-A571-46291871A95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E050ECF8-7E33-4D37-8D17-2EB895C256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E35504F0-9A74-4FAD-A62E-B270C8445D6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="" xmlns:a16="http://schemas.microsoft.com/office/drawing/2014/main" id="{65F9C411-3124-4523-ABE8-8F3CF8A35CD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F8818684-89A5-490F-B7B3-C285AC62B761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E8CEA519-EE02-4F5E-B1F0-F90747F14E07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64423A77-F586-4C52-9F0E-F8696BE8B3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44499" y="1654721"/>
            <a:ext cx="296400" cy="30868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2BD33C5-317B-4563-8F7B-76F2671AA075}"/>
              </a:ext>
            </a:extLst>
          </p:cNvPr>
          <p:cNvSpPr txBox="1"/>
          <p:nvPr/>
        </p:nvSpPr>
        <p:spPr>
          <a:xfrm>
            <a:off x="251520" y="3366597"/>
            <a:ext cx="559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＋   ＝        ＋        ＝    ＋    ＝    ＝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9748FB41-1726-4B3B-941F-121BEA7DAA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774606" y="3204047"/>
            <a:ext cx="403974" cy="41445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5ABA2579-5B4D-4734-A1F6-56A266DF0D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72" y="3103964"/>
            <a:ext cx="166987" cy="164500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9A1DAACE-EF5E-4845-BDE7-6165728716AD}"/>
              </a:ext>
            </a:extLst>
          </p:cNvPr>
          <p:cNvSpPr/>
          <p:nvPr/>
        </p:nvSpPr>
        <p:spPr>
          <a:xfrm>
            <a:off x="3733078" y="3183747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BACFD6E6-1C50-40E0-93BA-B8677E3052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341130" y="3204047"/>
            <a:ext cx="403974" cy="41445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0E99FD56-B703-438A-B067-42A7C3DED3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96" y="3103964"/>
            <a:ext cx="166987" cy="164500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E2FBB71-1B47-4691-BD3D-F3ABEF11DB13}"/>
              </a:ext>
            </a:extLst>
          </p:cNvPr>
          <p:cNvSpPr/>
          <p:nvPr/>
        </p:nvSpPr>
        <p:spPr>
          <a:xfrm>
            <a:off x="4322334" y="3183747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E48B8CD8-8BC5-4549-9984-A3AD6663A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73567"/>
              </p:ext>
            </p:extLst>
          </p:nvPr>
        </p:nvGraphicFramePr>
        <p:xfrm>
          <a:off x="648094" y="3287452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55476EB2-87FC-4952-9E50-A88B20F2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57213"/>
              </p:ext>
            </p:extLst>
          </p:nvPr>
        </p:nvGraphicFramePr>
        <p:xfrm>
          <a:off x="1286964" y="3287452"/>
          <a:ext cx="3128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5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027B79AF-B363-43E1-A709-45CAE45FC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31417"/>
              </p:ext>
            </p:extLst>
          </p:nvPr>
        </p:nvGraphicFramePr>
        <p:xfrm>
          <a:off x="1854620" y="3287452"/>
          <a:ext cx="68051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51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4×  </a:t>
                      </a:r>
                      <a:r>
                        <a:rPr kumimoji="1" lang="en-US" altLang="ko-KR" sz="2000" b="0" kern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7×4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159A535-581D-4400-A437-C4ED4BC8B6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175934" y="3204047"/>
            <a:ext cx="403974" cy="41445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E7F6483B-C131-4754-BBCC-2CF1CA4727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00" y="3103964"/>
            <a:ext cx="166987" cy="1645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1AB660C0-A7A0-4FA8-BA6B-2EAFBE06F3E5}"/>
              </a:ext>
            </a:extLst>
          </p:cNvPr>
          <p:cNvSpPr/>
          <p:nvPr/>
        </p:nvSpPr>
        <p:spPr>
          <a:xfrm>
            <a:off x="2215961" y="318374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F04A8593-8D0A-49B0-A8D7-F106B750C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98103"/>
              </p:ext>
            </p:extLst>
          </p:nvPr>
        </p:nvGraphicFramePr>
        <p:xfrm>
          <a:off x="2793849" y="3287452"/>
          <a:ext cx="68051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51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3×  </a:t>
                      </a:r>
                      <a:r>
                        <a:rPr kumimoji="1" lang="en-US" altLang="ko-KR" sz="2000" b="0" kern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4×7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0F710063-B3F3-44AB-961D-0BFC9DC974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115163" y="3204047"/>
            <a:ext cx="403974" cy="414453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BA94792B-4696-4664-838A-3480073BF23C}"/>
              </a:ext>
            </a:extLst>
          </p:cNvPr>
          <p:cNvSpPr/>
          <p:nvPr/>
        </p:nvSpPr>
        <p:spPr>
          <a:xfrm>
            <a:off x="3155190" y="318374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BFA15DE5-8B63-445E-9215-D730E1197E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838" y="3103964"/>
            <a:ext cx="166987" cy="164500"/>
          </a:xfrm>
          <a:prstGeom prst="rect">
            <a:avLst/>
          </a:prstGeom>
        </p:spPr>
      </p:pic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C196F8C5-60DE-43FB-826D-3F7ECA763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22391"/>
              </p:ext>
            </p:extLst>
          </p:nvPr>
        </p:nvGraphicFramePr>
        <p:xfrm>
          <a:off x="4345175" y="3287452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F15E8AD1-D663-4EFC-BBED-2C10312C9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56406"/>
              </p:ext>
            </p:extLst>
          </p:nvPr>
        </p:nvGraphicFramePr>
        <p:xfrm>
          <a:off x="4970258" y="3287452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38D36BCA-5C45-4163-95F1-4E5572811D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963196" y="3204047"/>
            <a:ext cx="403974" cy="41445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E0382B57-F826-410E-A576-40E0FD569B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62" y="3103964"/>
            <a:ext cx="166987" cy="1645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E98480F-54F8-4575-B911-84079D897533}"/>
              </a:ext>
            </a:extLst>
          </p:cNvPr>
          <p:cNvSpPr/>
          <p:nvPr/>
        </p:nvSpPr>
        <p:spPr>
          <a:xfrm>
            <a:off x="4944400" y="3183747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D0E19320-ED94-4250-8E40-35A01CB2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16667"/>
              </p:ext>
            </p:extLst>
          </p:nvPr>
        </p:nvGraphicFramePr>
        <p:xfrm>
          <a:off x="5953498" y="3287452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393397F9-802A-4D13-B5CA-3498AC55DF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946436" y="3204047"/>
            <a:ext cx="403974" cy="414453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520B253-9295-4B34-9B3E-5EA038A14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02" y="3103964"/>
            <a:ext cx="166987" cy="164500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1DE72A1-0306-4E72-AE7C-2E929DB4E7B0}"/>
              </a:ext>
            </a:extLst>
          </p:cNvPr>
          <p:cNvSpPr/>
          <p:nvPr/>
        </p:nvSpPr>
        <p:spPr>
          <a:xfrm>
            <a:off x="6000972" y="318374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C1502EFA-33E6-4E9D-8A87-4F7D36CE4D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533544" y="3404102"/>
            <a:ext cx="403974" cy="41445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6B6449E1-9736-466D-8F4E-A2D8E3502D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810" y="3304019"/>
            <a:ext cx="166987" cy="164500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B4BE7058-F6CE-40D0-9DBD-E53C448803E7}"/>
              </a:ext>
            </a:extLst>
          </p:cNvPr>
          <p:cNvSpPr/>
          <p:nvPr/>
        </p:nvSpPr>
        <p:spPr>
          <a:xfrm>
            <a:off x="5588080" y="338380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F1A97FBE-0B3D-47A6-9938-732083D4D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93899"/>
              </p:ext>
            </p:extLst>
          </p:nvPr>
        </p:nvGraphicFramePr>
        <p:xfrm>
          <a:off x="2793182" y="3263966"/>
          <a:ext cx="79252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52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4×</a:t>
                      </a:r>
                      <a:endParaRPr lang="ko-KR" altLang="en-US"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9×</a:t>
                      </a:r>
                      <a:endParaRPr lang="ko-KR" altLang="en-US"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64423A77-F586-4C52-9F0E-F8696BE8B3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44499" y="1654721"/>
            <a:ext cx="296400" cy="30868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2BD33C5-317B-4563-8F7B-76F2671AA075}"/>
              </a:ext>
            </a:extLst>
          </p:cNvPr>
          <p:cNvSpPr txBox="1"/>
          <p:nvPr/>
        </p:nvSpPr>
        <p:spPr>
          <a:xfrm>
            <a:off x="203558" y="3343111"/>
            <a:ext cx="649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＋   ＝         ＋         ＝    ＋    ＝    ＝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E7F6483B-C131-4754-BBCC-2CF1CA4727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20" y="3101425"/>
            <a:ext cx="166987" cy="164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7109AE5C-70A4-45F6-AA21-17FE54B9C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196713" y="3180561"/>
            <a:ext cx="403974" cy="41445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2A4DF23F-A54D-4F04-8042-53716E6365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196713" y="3570454"/>
            <a:ext cx="403974" cy="414453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1AB660C0-A7A0-4FA8-BA6B-2EAFBE06F3E5}"/>
              </a:ext>
            </a:extLst>
          </p:cNvPr>
          <p:cNvSpPr/>
          <p:nvPr/>
        </p:nvSpPr>
        <p:spPr>
          <a:xfrm>
            <a:off x="2249543" y="3157139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D5EF156E-DE9F-43CF-BF2C-12795EFCF4F7}"/>
              </a:ext>
            </a:extLst>
          </p:cNvPr>
          <p:cNvSpPr/>
          <p:nvPr/>
        </p:nvSpPr>
        <p:spPr>
          <a:xfrm>
            <a:off x="2249543" y="355724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5B9C35A3-98C7-47DF-A4CA-7B56B40FF9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20" y="3615360"/>
            <a:ext cx="166987" cy="164500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3A4317E9-49A8-40E0-936E-D27C56C5B572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9191F1EA-92FB-4D04-ACF3-158D1A7B8C75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="" xmlns:a16="http://schemas.microsoft.com/office/drawing/2014/main" id="{246365DC-52AC-4A99-99C0-2B20C4165F6E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="" xmlns:a16="http://schemas.microsoft.com/office/drawing/2014/main" id="{16006C6D-896A-4728-9A6A-DC946B91283F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="" xmlns:a16="http://schemas.microsoft.com/office/drawing/2014/main" id="{3B041CE4-2EE8-4E79-8947-9822194F1598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="" xmlns:a16="http://schemas.microsoft.com/office/drawing/2014/main" id="{3ED05077-17CF-416E-B15B-1941C65DFE84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F74E0C76-798A-4D09-B66E-999C942A3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40335"/>
              </p:ext>
            </p:extLst>
          </p:nvPr>
        </p:nvGraphicFramePr>
        <p:xfrm>
          <a:off x="600132" y="3263966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DA45BF9E-3136-47C7-B132-C32E7B69B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53850"/>
              </p:ext>
            </p:extLst>
          </p:nvPr>
        </p:nvGraphicFramePr>
        <p:xfrm>
          <a:off x="1239002" y="3263966"/>
          <a:ext cx="3128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5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F74A6C8B-56C3-4012-88DC-3EF847B65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38635"/>
              </p:ext>
            </p:extLst>
          </p:nvPr>
        </p:nvGraphicFramePr>
        <p:xfrm>
          <a:off x="1732818" y="3263966"/>
          <a:ext cx="88756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56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7×</a:t>
                      </a:r>
                      <a:endParaRPr lang="ko-KR" altLang="en-US"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12×</a:t>
                      </a:r>
                      <a:endParaRPr lang="ko-KR" altLang="en-US"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B070CE95-AF16-4591-A29F-1E02D94D02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80" y="3101425"/>
            <a:ext cx="166987" cy="164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66F15621-71E5-4404-9740-1158358F47A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147373" y="3183587"/>
            <a:ext cx="403974" cy="414453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5EEAEEBE-6DF0-4BAF-BEF5-537D837002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147373" y="3570454"/>
            <a:ext cx="403974" cy="414453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3A0E923E-F771-468D-AF2F-D3DA0BED298F}"/>
              </a:ext>
            </a:extLst>
          </p:cNvPr>
          <p:cNvSpPr/>
          <p:nvPr/>
        </p:nvSpPr>
        <p:spPr>
          <a:xfrm>
            <a:off x="3200203" y="3157139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2BB87F7-2FC6-4733-A834-B26AC378F6F0}"/>
              </a:ext>
            </a:extLst>
          </p:cNvPr>
          <p:cNvSpPr/>
          <p:nvPr/>
        </p:nvSpPr>
        <p:spPr>
          <a:xfrm>
            <a:off x="3200203" y="355724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EB1B46EF-1CFC-4F78-BD83-F0C97B1611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80" y="3615360"/>
            <a:ext cx="166987" cy="164500"/>
          </a:xfrm>
          <a:prstGeom prst="rect">
            <a:avLst/>
          </a:prstGeom>
        </p:spPr>
      </p:pic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677985C0-B58D-4B02-A513-278080BFE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86164"/>
              </p:ext>
            </p:extLst>
          </p:nvPr>
        </p:nvGraphicFramePr>
        <p:xfrm>
          <a:off x="3857397" y="3263966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9570CDCC-C895-4B62-A62E-6CF691A8A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04698"/>
              </p:ext>
            </p:extLst>
          </p:nvPr>
        </p:nvGraphicFramePr>
        <p:xfrm>
          <a:off x="4467640" y="3263966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117A1B7-784C-4EFE-BC8D-12E61A6D9F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172" y="3101425"/>
            <a:ext cx="166987" cy="164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47E5B27C-463E-4E0B-9188-D5FF32B7AB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832565" y="3180561"/>
            <a:ext cx="403974" cy="414453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D9154EC7-A453-4DE3-8F88-5EE151F49F59}"/>
              </a:ext>
            </a:extLst>
          </p:cNvPr>
          <p:cNvSpPr/>
          <p:nvPr/>
        </p:nvSpPr>
        <p:spPr>
          <a:xfrm>
            <a:off x="3806674" y="3157139"/>
            <a:ext cx="541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715E9C8A-0E78-4FFB-AE46-120D364D9F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259" y="3101425"/>
            <a:ext cx="166987" cy="164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47CD32D1-1505-4110-860E-E6101630F3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453652" y="3180561"/>
            <a:ext cx="403974" cy="414453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C6E56A63-1ED1-47AE-9046-78A9A3F7DD58}"/>
              </a:ext>
            </a:extLst>
          </p:cNvPr>
          <p:cNvSpPr/>
          <p:nvPr/>
        </p:nvSpPr>
        <p:spPr>
          <a:xfrm>
            <a:off x="4412367" y="3157139"/>
            <a:ext cx="541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5DB5BCE7-EDA3-455E-BD7E-E94B4655C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19273"/>
              </p:ext>
            </p:extLst>
          </p:nvPr>
        </p:nvGraphicFramePr>
        <p:xfrm>
          <a:off x="5077883" y="3263966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0BEC4158-47C3-4119-905A-C9A571E2DB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8" y="3101425"/>
            <a:ext cx="166987" cy="164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90A93ACA-DB22-4C3D-B561-EA9C7B98E8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072851" y="3180561"/>
            <a:ext cx="403974" cy="414453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906895DB-06C6-4FC2-964C-CC9747F338A2}"/>
              </a:ext>
            </a:extLst>
          </p:cNvPr>
          <p:cNvSpPr/>
          <p:nvPr/>
        </p:nvSpPr>
        <p:spPr>
          <a:xfrm>
            <a:off x="5031566" y="3157139"/>
            <a:ext cx="541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733B5635-2A53-4927-87CB-E7C2A4E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27207"/>
              </p:ext>
            </p:extLst>
          </p:nvPr>
        </p:nvGraphicFramePr>
        <p:xfrm>
          <a:off x="6107434" y="3252448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5F7F6570-D0A1-4E4C-9D14-6BB21BAE43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100372" y="3169043"/>
            <a:ext cx="403974" cy="414453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="" xmlns:a16="http://schemas.microsoft.com/office/drawing/2014/main" id="{9D860DFA-45C8-48B9-91F4-863F5012F1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38" y="3068960"/>
            <a:ext cx="166987" cy="16450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DA150F5-99E9-4D37-AA2F-9DD3A85993ED}"/>
              </a:ext>
            </a:extLst>
          </p:cNvPr>
          <p:cNvSpPr/>
          <p:nvPr/>
        </p:nvSpPr>
        <p:spPr>
          <a:xfrm>
            <a:off x="6154908" y="3148743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="" xmlns:a16="http://schemas.microsoft.com/office/drawing/2014/main" id="{53C9B07C-43DC-43AD-99D3-C38924BB48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657396" y="3369098"/>
            <a:ext cx="403974" cy="414453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A218CC0E-81E4-4A63-B864-53B9EB282B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662" y="3269015"/>
            <a:ext cx="166987" cy="164500"/>
          </a:xfrm>
          <a:prstGeom prst="rect">
            <a:avLst/>
          </a:prstGeom>
        </p:spPr>
      </p:pic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AEF3B5EF-20BE-4FE9-9CF0-338E286175EF}"/>
              </a:ext>
            </a:extLst>
          </p:cNvPr>
          <p:cNvSpPr/>
          <p:nvPr/>
        </p:nvSpPr>
        <p:spPr>
          <a:xfrm>
            <a:off x="5711932" y="334879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605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3165EAD2-4F14-4655-A5F4-6F0B0303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199953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80610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47462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5" name="Picture 13">
            <a:extLst>
              <a:ext uri="{FF2B5EF4-FFF2-40B4-BE49-F238E27FC236}">
                <a16:creationId xmlns="" xmlns:a16="http://schemas.microsoft.com/office/drawing/2014/main" id="{9A20CB5E-90D6-4EEF-97C3-95667325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78E10B7A-803F-42D5-84FD-BEFC93C67588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E24CA5FC-D397-444F-A397-789E36A2E0CB}"/>
              </a:ext>
            </a:extLst>
          </p:cNvPr>
          <p:cNvSpPr/>
          <p:nvPr/>
        </p:nvSpPr>
        <p:spPr>
          <a:xfrm>
            <a:off x="4687600" y="4793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61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82448680-BC21-4F87-A98F-5B16B262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199953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8706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47462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65" name="Picture 13">
            <a:extLst>
              <a:ext uri="{FF2B5EF4-FFF2-40B4-BE49-F238E27FC236}">
                <a16:creationId xmlns="" xmlns:a16="http://schemas.microsoft.com/office/drawing/2014/main" id="{9A20CB5E-90D6-4EEF-97C3-95667325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78E10B7A-803F-42D5-84FD-BEFC93C67588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B83E2A3E-D651-48EA-AA02-A50B20FFBED0}"/>
              </a:ext>
            </a:extLst>
          </p:cNvPr>
          <p:cNvSpPr/>
          <p:nvPr/>
        </p:nvSpPr>
        <p:spPr>
          <a:xfrm>
            <a:off x="557389" y="3244647"/>
            <a:ext cx="6067722" cy="145315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="" xmlns:a16="http://schemas.microsoft.com/office/drawing/2014/main" id="{0909CA1F-3A29-4319-B7D2-057D606EE652}"/>
              </a:ext>
            </a:extLst>
          </p:cNvPr>
          <p:cNvSpPr/>
          <p:nvPr/>
        </p:nvSpPr>
        <p:spPr>
          <a:xfrm flipH="1" flipV="1">
            <a:off x="5048054" y="4697806"/>
            <a:ext cx="198197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CFAF3CD1-FF84-4F4D-8E96-C40281875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1008486" y="2942087"/>
            <a:ext cx="863623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732A2C6-2579-4DA3-98C9-FB3AA28A976F}"/>
              </a:ext>
            </a:extLst>
          </p:cNvPr>
          <p:cNvSpPr txBox="1"/>
          <p:nvPr/>
        </p:nvSpPr>
        <p:spPr>
          <a:xfrm>
            <a:off x="700041" y="3488431"/>
            <a:ext cx="287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11A80A9B-F834-4C90-9685-DE1CF9FB1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7" y="3607470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AA17E90B-0A1F-4729-BFDD-F1EBD3BE0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32132"/>
              </p:ext>
            </p:extLst>
          </p:nvPr>
        </p:nvGraphicFramePr>
        <p:xfrm>
          <a:off x="928305" y="342900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A88FFEE5-E843-4804-9D3F-E55A4B0AF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27136"/>
              </p:ext>
            </p:extLst>
          </p:nvPr>
        </p:nvGraphicFramePr>
        <p:xfrm>
          <a:off x="1326346" y="342900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1D79B178-5BA7-45C9-B08D-ECBE1447D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9693"/>
              </p:ext>
            </p:extLst>
          </p:nvPr>
        </p:nvGraphicFramePr>
        <p:xfrm>
          <a:off x="1763687" y="342900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1B8ED474-51E7-4BA1-9B19-82C21F523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56205"/>
              </p:ext>
            </p:extLst>
          </p:nvPr>
        </p:nvGraphicFramePr>
        <p:xfrm>
          <a:off x="2159247" y="342900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0C608FB3-C5E7-4CD3-B8BA-519C0751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1777"/>
              </p:ext>
            </p:extLst>
          </p:nvPr>
        </p:nvGraphicFramePr>
        <p:xfrm>
          <a:off x="2585283" y="342900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39842625-6A2D-4979-9988-6ACC92350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99705"/>
              </p:ext>
            </p:extLst>
          </p:nvPr>
        </p:nvGraphicFramePr>
        <p:xfrm>
          <a:off x="3131839" y="342900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7ED1317-1980-4B08-9F39-0388A14BDF4F}"/>
              </a:ext>
            </a:extLst>
          </p:cNvPr>
          <p:cNvSpPr txBox="1"/>
          <p:nvPr/>
        </p:nvSpPr>
        <p:spPr>
          <a:xfrm>
            <a:off x="3678148" y="3488431"/>
            <a:ext cx="28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="" xmlns:a16="http://schemas.microsoft.com/office/drawing/2014/main" id="{057D5011-F7F1-45A0-8148-98056B47F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404" y="3607470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A0076CF7-83E4-47FB-B1F2-C5FF3F68F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85804"/>
              </p:ext>
            </p:extLst>
          </p:nvPr>
        </p:nvGraphicFramePr>
        <p:xfrm>
          <a:off x="3906412" y="342900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FFB88A9A-33F8-41C2-A0E8-D6F0B6685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22267"/>
              </p:ext>
            </p:extLst>
          </p:nvPr>
        </p:nvGraphicFramePr>
        <p:xfrm>
          <a:off x="4304453" y="342900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A5F89A0B-2238-466D-9A64-0A308B693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075480"/>
              </p:ext>
            </p:extLst>
          </p:nvPr>
        </p:nvGraphicFramePr>
        <p:xfrm>
          <a:off x="4741794" y="342900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72948891-24F9-4D23-B977-BC26F2430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15523"/>
              </p:ext>
            </p:extLst>
          </p:nvPr>
        </p:nvGraphicFramePr>
        <p:xfrm>
          <a:off x="5137354" y="342900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B5F8E7E4-84B7-4A12-B6AE-EF5DE4095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49685"/>
              </p:ext>
            </p:extLst>
          </p:nvPr>
        </p:nvGraphicFramePr>
        <p:xfrm>
          <a:off x="5563390" y="342900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E5155D1B-7849-4147-98E9-96329398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07679"/>
              </p:ext>
            </p:extLst>
          </p:nvPr>
        </p:nvGraphicFramePr>
        <p:xfrm>
          <a:off x="6109946" y="342900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E55DFD16-FE67-402E-BB42-00A83B590513}"/>
              </a:ext>
            </a:extLst>
          </p:cNvPr>
          <p:cNvSpPr txBox="1"/>
          <p:nvPr/>
        </p:nvSpPr>
        <p:spPr>
          <a:xfrm>
            <a:off x="700041" y="4077570"/>
            <a:ext cx="287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95" name="Picture 4">
            <a:extLst>
              <a:ext uri="{FF2B5EF4-FFF2-40B4-BE49-F238E27FC236}">
                <a16:creationId xmlns="" xmlns:a16="http://schemas.microsoft.com/office/drawing/2014/main" id="{CF9BFF1D-20D6-4C52-A254-DF8007248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7" y="4196609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D402A8FF-8483-48FC-8BD4-789056747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69600"/>
              </p:ext>
            </p:extLst>
          </p:nvPr>
        </p:nvGraphicFramePr>
        <p:xfrm>
          <a:off x="928305" y="4018139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A55E814-10BF-495E-92FE-3CC5EAE16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52387"/>
              </p:ext>
            </p:extLst>
          </p:nvPr>
        </p:nvGraphicFramePr>
        <p:xfrm>
          <a:off x="1326346" y="4018139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9EFAABF9-BE15-4C24-8793-54B35FA0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21574"/>
              </p:ext>
            </p:extLst>
          </p:nvPr>
        </p:nvGraphicFramePr>
        <p:xfrm>
          <a:off x="1763687" y="4018139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11E71830-5517-4754-9251-B9B058277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37672"/>
              </p:ext>
            </p:extLst>
          </p:nvPr>
        </p:nvGraphicFramePr>
        <p:xfrm>
          <a:off x="2159247" y="4018139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="" xmlns:a16="http://schemas.microsoft.com/office/drawing/2014/main" id="{3B945D4B-BBB6-4181-A424-003A5B2CB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94078"/>
              </p:ext>
            </p:extLst>
          </p:nvPr>
        </p:nvGraphicFramePr>
        <p:xfrm>
          <a:off x="2585283" y="4018139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5040122E-0A53-42BD-8F68-6C8F8BE9B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66369"/>
              </p:ext>
            </p:extLst>
          </p:nvPr>
        </p:nvGraphicFramePr>
        <p:xfrm>
          <a:off x="3131839" y="4018139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4FB151C0-16D2-4662-BAC6-E706F62DA237}"/>
              </a:ext>
            </a:extLst>
          </p:cNvPr>
          <p:cNvSpPr txBox="1"/>
          <p:nvPr/>
        </p:nvSpPr>
        <p:spPr>
          <a:xfrm>
            <a:off x="3678148" y="4077570"/>
            <a:ext cx="28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104" name="Picture 4">
            <a:extLst>
              <a:ext uri="{FF2B5EF4-FFF2-40B4-BE49-F238E27FC236}">
                <a16:creationId xmlns="" xmlns:a16="http://schemas.microsoft.com/office/drawing/2014/main" id="{96054F1E-EA25-480B-9467-4C7F3ACB5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404" y="4196609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5" name="표 104">
            <a:extLst>
              <a:ext uri="{FF2B5EF4-FFF2-40B4-BE49-F238E27FC236}">
                <a16:creationId xmlns="" xmlns:a16="http://schemas.microsoft.com/office/drawing/2014/main" id="{2CE7C00C-EB59-4955-A4A4-6C5F95A3D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94519"/>
              </p:ext>
            </p:extLst>
          </p:nvPr>
        </p:nvGraphicFramePr>
        <p:xfrm>
          <a:off x="3906412" y="4018139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="" xmlns:a16="http://schemas.microsoft.com/office/drawing/2014/main" id="{BE181DB3-4444-425D-9E72-AF253938F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99839"/>
              </p:ext>
            </p:extLst>
          </p:nvPr>
        </p:nvGraphicFramePr>
        <p:xfrm>
          <a:off x="4304453" y="4018139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E5F5A359-62CE-4949-97CE-4EED73DAD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41665"/>
              </p:ext>
            </p:extLst>
          </p:nvPr>
        </p:nvGraphicFramePr>
        <p:xfrm>
          <a:off x="4741794" y="4018139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="" xmlns:a16="http://schemas.microsoft.com/office/drawing/2014/main" id="{DD225D81-9BCC-45E2-A48C-3500E4D02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69523"/>
              </p:ext>
            </p:extLst>
          </p:nvPr>
        </p:nvGraphicFramePr>
        <p:xfrm>
          <a:off x="5137354" y="4018139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C5771484-F820-4449-841F-9E764042D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94373"/>
              </p:ext>
            </p:extLst>
          </p:nvPr>
        </p:nvGraphicFramePr>
        <p:xfrm>
          <a:off x="5563390" y="4018139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="" xmlns:a16="http://schemas.microsoft.com/office/drawing/2014/main" id="{2BF64886-0059-4E59-81DA-0185457BC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51171"/>
              </p:ext>
            </p:extLst>
          </p:nvPr>
        </p:nvGraphicFramePr>
        <p:xfrm>
          <a:off x="6109946" y="4018139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357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4D77DF0-A5AC-44DC-991A-7BF45D35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22124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1553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방법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DC99988-360F-4ECD-9A0B-56096F84CDC8}"/>
              </a:ext>
            </a:extLst>
          </p:cNvPr>
          <p:cNvSpPr/>
          <p:nvPr/>
        </p:nvSpPr>
        <p:spPr>
          <a:xfrm>
            <a:off x="322034" y="2085315"/>
            <a:ext cx="973602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7259FF54-EEC1-4217-BAA7-79C11AA9345B}"/>
              </a:ext>
            </a:extLst>
          </p:cNvPr>
          <p:cNvSpPr/>
          <p:nvPr/>
        </p:nvSpPr>
        <p:spPr>
          <a:xfrm>
            <a:off x="172902" y="220980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7B529AAB-DD41-4139-B808-62C8D63FE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8" y="2334289"/>
            <a:ext cx="979086" cy="453402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C6B94CF6-0C7F-45AF-B751-79FEEA3BC0E8}"/>
              </a:ext>
            </a:extLst>
          </p:cNvPr>
          <p:cNvSpPr/>
          <p:nvPr/>
        </p:nvSpPr>
        <p:spPr>
          <a:xfrm>
            <a:off x="322034" y="3394116"/>
            <a:ext cx="973602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3A732929-C9F9-4807-B792-935185A1095A}"/>
              </a:ext>
            </a:extLst>
          </p:cNvPr>
          <p:cNvSpPr/>
          <p:nvPr/>
        </p:nvSpPr>
        <p:spPr>
          <a:xfrm>
            <a:off x="172902" y="351860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65156D29-FFCD-4D96-8406-FB0D379FF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28" y="3643090"/>
            <a:ext cx="979086" cy="4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A5FB01D-F279-4A5D-B800-4935DC75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7" y="957560"/>
            <a:ext cx="6607459" cy="4301038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18571" y="944724"/>
            <a:ext cx="6689372" cy="4280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89071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9596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6F68EDB6-8CBC-4842-84E2-F55C95D5B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="" xmlns:a16="http://schemas.microsoft.com/office/drawing/2014/main" id="{8F5A7C7B-9D70-42E9-924A-55BACA70A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0FCD0CBC-66E9-48C9-BC38-B183DD29F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suh_0501_05_0004_501_1.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465DDA17-6FC6-43D3-9F25-E8C9DA9DC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21244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참고하여 디자인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6" name="TextBox 9">
            <a:extLst>
              <a:ext uri="{FF2B5EF4-FFF2-40B4-BE49-F238E27FC236}">
                <a16:creationId xmlns="" xmlns:a16="http://schemas.microsoft.com/office/drawing/2014/main" id="{E09499D9-4045-4EDA-8E46-2D4137CCA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90CB3039-949B-4EF6-AD51-A96F38B08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suh_0501_05_0004_501_1.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="" xmlns:a16="http://schemas.microsoft.com/office/drawing/2014/main" id="{79859D09-2682-4196-A4D2-ACE9FD748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0D560506-2AA8-42D1-BA3D-BBA6278D5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0" y="2222455"/>
            <a:ext cx="1439091" cy="391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36DA363-C4BC-4192-87CC-01E0136B48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516" t="-11995" r="-1"/>
          <a:stretch/>
        </p:blipFill>
        <p:spPr>
          <a:xfrm>
            <a:off x="1682005" y="2553245"/>
            <a:ext cx="5164953" cy="55399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BE1D9802-8EDD-402E-8C22-47D33F481DB0}"/>
              </a:ext>
            </a:extLst>
          </p:cNvPr>
          <p:cNvGrpSpPr/>
          <p:nvPr/>
        </p:nvGrpSpPr>
        <p:grpSpPr>
          <a:xfrm>
            <a:off x="467544" y="1783451"/>
            <a:ext cx="1439091" cy="385073"/>
            <a:chOff x="846589" y="4373726"/>
            <a:chExt cx="1439091" cy="385073"/>
          </a:xfrm>
        </p:grpSpPr>
        <p:pic>
          <p:nvPicPr>
            <p:cNvPr id="27" name="Picture 3">
              <a:extLst>
                <a:ext uri="{FF2B5EF4-FFF2-40B4-BE49-F238E27FC236}">
                  <a16:creationId xmlns="" xmlns:a16="http://schemas.microsoft.com/office/drawing/2014/main" id="{193A7C28-E3FB-4C7E-A164-2F08EDCFA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589" y="4373726"/>
              <a:ext cx="1439091" cy="37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43">
              <a:extLst>
                <a:ext uri="{FF2B5EF4-FFF2-40B4-BE49-F238E27FC236}">
                  <a16:creationId xmlns="" xmlns:a16="http://schemas.microsoft.com/office/drawing/2014/main" id="{3FAA7AD1-0EAA-4796-8FFD-2763C7A9EAF5}"/>
                </a:ext>
              </a:extLst>
            </p:cNvPr>
            <p:cNvSpPr txBox="1"/>
            <p:nvPr/>
          </p:nvSpPr>
          <p:spPr>
            <a:xfrm>
              <a:off x="1045164" y="4374078"/>
              <a:ext cx="124051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F9E134C0-42B2-4642-8ED0-1688428E8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2" y="705729"/>
            <a:ext cx="6899131" cy="90010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616FBC8-A446-4FC5-BF0E-6C7BAB68DE42}"/>
              </a:ext>
            </a:extLst>
          </p:cNvPr>
          <p:cNvSpPr/>
          <p:nvPr/>
        </p:nvSpPr>
        <p:spPr bwMode="auto">
          <a:xfrm>
            <a:off x="775200" y="867749"/>
            <a:ext cx="5849028" cy="576064"/>
          </a:xfrm>
          <a:prstGeom prst="rect">
            <a:avLst/>
          </a:prstGeom>
          <a:solidFill>
            <a:srgbClr val="F6E7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835D4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합이 더 큰 수를 찾는 놀이를 해 봅시다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835D4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835D4C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0E8214E3-2714-4761-972B-6DCD27701183}"/>
              </a:ext>
            </a:extLst>
          </p:cNvPr>
          <p:cNvGrpSpPr/>
          <p:nvPr/>
        </p:nvGrpSpPr>
        <p:grpSpPr>
          <a:xfrm>
            <a:off x="467544" y="2685812"/>
            <a:ext cx="1545547" cy="385073"/>
            <a:chOff x="846589" y="4373726"/>
            <a:chExt cx="1545547" cy="385073"/>
          </a:xfrm>
        </p:grpSpPr>
        <p:pic>
          <p:nvPicPr>
            <p:cNvPr id="35" name="Picture 3">
              <a:extLst>
                <a:ext uri="{FF2B5EF4-FFF2-40B4-BE49-F238E27FC236}">
                  <a16:creationId xmlns="" xmlns:a16="http://schemas.microsoft.com/office/drawing/2014/main" id="{7B4B6E3C-7FB2-480E-AF86-888D45507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589" y="4373726"/>
              <a:ext cx="1439091" cy="37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43">
              <a:extLst>
                <a:ext uri="{FF2B5EF4-FFF2-40B4-BE49-F238E27FC236}">
                  <a16:creationId xmlns="" xmlns:a16="http://schemas.microsoft.com/office/drawing/2014/main" id="{ADCB5BEB-0676-46AA-A2A0-14A93AA7E44B}"/>
                </a:ext>
              </a:extLst>
            </p:cNvPr>
            <p:cNvSpPr txBox="1"/>
            <p:nvPr/>
          </p:nvSpPr>
          <p:spPr>
            <a:xfrm>
              <a:off x="1151620" y="4374078"/>
              <a:ext cx="124051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방법</a:t>
              </a:r>
              <a:endParaRPr lang="en-US" altLang="ko-KR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AAEEB54-B963-4C5C-A2D2-7A3172A27668}"/>
              </a:ext>
            </a:extLst>
          </p:cNvPr>
          <p:cNvSpPr/>
          <p:nvPr/>
        </p:nvSpPr>
        <p:spPr bwMode="auto">
          <a:xfrm>
            <a:off x="777135" y="867749"/>
            <a:ext cx="5849028" cy="576064"/>
          </a:xfrm>
          <a:prstGeom prst="rect">
            <a:avLst/>
          </a:prstGeom>
          <a:solidFill>
            <a:srgbClr val="F6E7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835D4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합이 더 큰 수를 찾는 놀이를 해 봅시다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835D4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835D4C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E240C1E6-22FB-4492-8AC2-AD2181F917A9}"/>
              </a:ext>
            </a:extLst>
          </p:cNvPr>
          <p:cNvSpPr txBox="1"/>
          <p:nvPr/>
        </p:nvSpPr>
        <p:spPr>
          <a:xfrm>
            <a:off x="1941082" y="1777074"/>
            <a:ext cx="15868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짝 활동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84652B92-8182-4820-B9B0-CEA472797EDE}"/>
              </a:ext>
            </a:extLst>
          </p:cNvPr>
          <p:cNvSpPr txBox="1"/>
          <p:nvPr/>
        </p:nvSpPr>
        <p:spPr>
          <a:xfrm>
            <a:off x="1941082" y="2168524"/>
            <a:ext cx="24150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카드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 카드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040DDB1D-DEE2-4FFF-B959-8DBE9BBFF144}"/>
              </a:ext>
            </a:extLst>
          </p:cNvPr>
          <p:cNvSpPr txBox="1"/>
          <p:nvPr/>
        </p:nvSpPr>
        <p:spPr>
          <a:xfrm>
            <a:off x="523887" y="3223999"/>
            <a:ext cx="64501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카드와 분수 카드를 뒤집어서 섞은 다음 책상 위에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놓습니다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6">
            <a:extLst>
              <a:ext uri="{FF2B5EF4-FFF2-40B4-BE49-F238E27FC236}">
                <a16:creationId xmlns="" xmlns:a16="http://schemas.microsoft.com/office/drawing/2014/main" id="{2EC8A8D3-4E6A-4A9B-A18D-42A9F0545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79906"/>
            <a:ext cx="272367" cy="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7">
            <a:extLst>
              <a:ext uri="{FF2B5EF4-FFF2-40B4-BE49-F238E27FC236}">
                <a16:creationId xmlns="" xmlns:a16="http://schemas.microsoft.com/office/drawing/2014/main" id="{B9102C20-FFB6-4FCC-90E1-930BD6FB3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57366"/>
            <a:ext cx="272367" cy="28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9">
            <a:extLst>
              <a:ext uri="{FF2B5EF4-FFF2-40B4-BE49-F238E27FC236}">
                <a16:creationId xmlns="" xmlns:a16="http://schemas.microsoft.com/office/drawing/2014/main" id="{392994FC-F88B-45D5-AC54-3F90D93F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53136"/>
            <a:ext cx="272367" cy="26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6">
            <a:extLst>
              <a:ext uri="{FF2B5EF4-FFF2-40B4-BE49-F238E27FC236}">
                <a16:creationId xmlns="" xmlns:a16="http://schemas.microsoft.com/office/drawing/2014/main" id="{AD7FA433-5175-4CD5-B174-E6EA9D6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68740"/>
            <a:ext cx="272367" cy="26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8">
            <a:extLst>
              <a:ext uri="{FF2B5EF4-FFF2-40B4-BE49-F238E27FC236}">
                <a16:creationId xmlns="" xmlns:a16="http://schemas.microsoft.com/office/drawing/2014/main" id="{65D48FC4-8C4F-4F76-8CB1-04251067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39581"/>
            <a:ext cx="272367" cy="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F53844B9-EE98-460A-9C39-1CDBA25627BD}"/>
              </a:ext>
            </a:extLst>
          </p:cNvPr>
          <p:cNvSpPr txBox="1"/>
          <p:nvPr/>
        </p:nvSpPr>
        <p:spPr>
          <a:xfrm>
            <a:off x="523888" y="3606140"/>
            <a:ext cx="67124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번갈아 가며 수 카드에서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카드에서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장씩 가지고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8F8211EA-8C82-4140-944E-774951FFEC10}"/>
              </a:ext>
            </a:extLst>
          </p:cNvPr>
          <p:cNvSpPr txBox="1"/>
          <p:nvPr/>
        </p:nvSpPr>
        <p:spPr>
          <a:xfrm>
            <a:off x="523888" y="3985945"/>
            <a:ext cx="64621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한 장과 분수 카드 한 장으로 대분수를 만들어 각자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대분수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만듭니다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23E3961C-172F-43E0-811B-3A2908F76B81}"/>
              </a:ext>
            </a:extLst>
          </p:cNvPr>
          <p:cNvSpPr txBox="1"/>
          <p:nvPr/>
        </p:nvSpPr>
        <p:spPr>
          <a:xfrm>
            <a:off x="523888" y="4599000"/>
            <a:ext cx="63391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대분수의 합이 더 큰 사람이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얻습니다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B201365B-08E0-43F6-9554-DA48730ED263}"/>
              </a:ext>
            </a:extLst>
          </p:cNvPr>
          <p:cNvSpPr txBox="1"/>
          <p:nvPr/>
        </p:nvSpPr>
        <p:spPr>
          <a:xfrm>
            <a:off x="523888" y="4988495"/>
            <a:ext cx="63079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번갈아 가며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놀이를 한 후 점수가 더 높은 사람이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="" xmlns:a16="http://schemas.microsoft.com/office/drawing/2014/main" id="{6F68EDB6-8CBC-4842-84E2-F55C95D5B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82273E0D-A804-4052-A537-08D5AD10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3" y="1736812"/>
            <a:ext cx="4599465" cy="28073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359532" y="4612486"/>
            <a:ext cx="6500378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22538" y="1457781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39" y="1583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37340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2273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497" y="4654877"/>
            <a:ext cx="615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슬기와 지혜가 가진 쌀가루의 양을 합하면 얼마나 될 지 이야기하고 있습니다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268" y="4481172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9127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330139" y="4441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3116D6C-D3A9-4D00-A4C5-412A72196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18573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66010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http://cdata.tsherpa.co.kr/tsherpa/MultiMedia/Flash/2020/curri/index.html?flashxmlnum=llbless208&amp;classa=A8-C1-22-WI-WI-03-04-02-0-0-0-0&amp;classno=WI_22_03/win_0202_0402_0004/win_0202_0402_0004_103.html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D3AEEB7C-F7B2-45B9-B54B-B4102521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9" y="3135031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DCA4FA5-77D6-44F5-8075-0224AFE37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397883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26796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삭제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손가락 약물 클릭 시 정답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375097" y="1637555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130946" y="16375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08076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1172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08076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https://cdata2.tsherpa.co.kr/tsherpa/MultiMedia/Flash/2020/curri/index.html?flashxmlnum=yuni4860&amp;classa=A8-C1-31-MM-MM-04-04-02-0-0-0-0&amp;classno=MM_31_04/suh_0301_03_0004/suh_0301_03_0004_201_1.html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D273903-6F60-4AB1-ACD5-4FA357D9FDFC}"/>
              </a:ext>
            </a:extLst>
          </p:cNvPr>
          <p:cNvSpPr/>
          <p:nvPr/>
        </p:nvSpPr>
        <p:spPr>
          <a:xfrm>
            <a:off x="5094169" y="2814896"/>
            <a:ext cx="1589689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AF195AE8-1373-4F95-8DD6-42616883FDAE}"/>
              </a:ext>
            </a:extLst>
          </p:cNvPr>
          <p:cNvSpPr/>
          <p:nvPr/>
        </p:nvSpPr>
        <p:spPr>
          <a:xfrm>
            <a:off x="4948118" y="28514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455" y="353701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452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AF195AE8-1373-4F95-8DD6-42616883FDAE}"/>
              </a:ext>
            </a:extLst>
          </p:cNvPr>
          <p:cNvSpPr/>
          <p:nvPr/>
        </p:nvSpPr>
        <p:spPr>
          <a:xfrm>
            <a:off x="2263895" y="34274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AF195AE8-1373-4F95-8DD6-42616883FDAE}"/>
              </a:ext>
            </a:extLst>
          </p:cNvPr>
          <p:cNvSpPr/>
          <p:nvPr/>
        </p:nvSpPr>
        <p:spPr>
          <a:xfrm>
            <a:off x="4706270" y="34841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7757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말풍선과 캐릭터는 탭 넘기면 바로 보이게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화면에 안 들어갈 경우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넣고 두 번째 페이지에 답 칸 넣음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536507"/>
            <a:ext cx="6681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두 친구가 가지고 있는 쌀가루의 향을 합하면 어느 정도가 될지 어림해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65359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800690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쌀가루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컵과 쌀가루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컵을 합한 양이 얼마나 될 지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684504" y="5418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B862C89B-6186-4444-8BAC-62C42E9F0677}"/>
              </a:ext>
            </a:extLst>
          </p:cNvPr>
          <p:cNvSpPr/>
          <p:nvPr/>
        </p:nvSpPr>
        <p:spPr>
          <a:xfrm>
            <a:off x="6353593" y="121304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E42211B-3466-4C27-B451-B1795809A69E}"/>
              </a:ext>
            </a:extLst>
          </p:cNvPr>
          <p:cNvSpPr/>
          <p:nvPr/>
        </p:nvSpPr>
        <p:spPr>
          <a:xfrm>
            <a:off x="5703033" y="121304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512773" y="10012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675E30BB-E861-4575-801E-3FBCDD81E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00181"/>
              </p:ext>
            </p:extLst>
          </p:nvPr>
        </p:nvGraphicFramePr>
        <p:xfrm>
          <a:off x="1381577" y="660269"/>
          <a:ext cx="30419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9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376CAA50-2623-44EB-BB94-72D31B5AB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30575"/>
              </p:ext>
            </p:extLst>
          </p:nvPr>
        </p:nvGraphicFramePr>
        <p:xfrm>
          <a:off x="3143937" y="660269"/>
          <a:ext cx="30419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9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D6C40555-01A0-4D80-B268-3F786B72F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57" y="2214773"/>
            <a:ext cx="1130268" cy="108545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409F685E-5B21-4892-AC37-77B61FA2C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44" y="2214772"/>
            <a:ext cx="1080477" cy="107051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B08BE4BA-0667-4C50-A6C8-A9D83C187ED4}"/>
              </a:ext>
            </a:extLst>
          </p:cNvPr>
          <p:cNvSpPr txBox="1"/>
          <p:nvPr/>
        </p:nvSpPr>
        <p:spPr>
          <a:xfrm>
            <a:off x="3484848" y="3300229"/>
            <a:ext cx="113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지혜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D1548F02-BCBC-4714-8788-551EA201A40E}"/>
              </a:ext>
            </a:extLst>
          </p:cNvPr>
          <p:cNvSpPr txBox="1"/>
          <p:nvPr/>
        </p:nvSpPr>
        <p:spPr>
          <a:xfrm>
            <a:off x="2250732" y="3300229"/>
            <a:ext cx="113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슬기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1452433B-E3EC-4B9F-AEC3-B7AADBE9178E}"/>
              </a:ext>
            </a:extLst>
          </p:cNvPr>
          <p:cNvGrpSpPr/>
          <p:nvPr/>
        </p:nvGrpSpPr>
        <p:grpSpPr>
          <a:xfrm>
            <a:off x="312403" y="2348880"/>
            <a:ext cx="1810106" cy="1097656"/>
            <a:chOff x="872354" y="1605167"/>
            <a:chExt cx="1224930" cy="1097656"/>
          </a:xfrm>
        </p:grpSpPr>
        <p:sp>
          <p:nvSpPr>
            <p:cNvPr id="79" name="말풍선: 모서리가 둥근 사각형 78">
              <a:extLst>
                <a:ext uri="{FF2B5EF4-FFF2-40B4-BE49-F238E27FC236}">
                  <a16:creationId xmlns="" xmlns:a16="http://schemas.microsoft.com/office/drawing/2014/main" id="{A853311E-F61D-4744-A750-DB7E0DF3BA7B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1077218"/>
            </a:xfrm>
            <a:prstGeom prst="wedgeRoundRectCallout">
              <a:avLst>
                <a:gd name="adj1" fmla="val 59459"/>
                <a:gd name="adj2" fmla="val 11412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A0FB118A-E0EE-46DA-92D7-A3B1E325D19B}"/>
                </a:ext>
              </a:extLst>
            </p:cNvPr>
            <p:cNvSpPr/>
            <p:nvPr/>
          </p:nvSpPr>
          <p:spPr>
            <a:xfrm>
              <a:off x="872354" y="1625605"/>
              <a:ext cx="122493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각각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컵은 넘게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가지고 있으니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합하면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컵이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넘겠지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CF4251BB-B21C-45FF-912C-6B17D2E387FA}"/>
              </a:ext>
            </a:extLst>
          </p:cNvPr>
          <p:cNvGrpSpPr/>
          <p:nvPr/>
        </p:nvGrpSpPr>
        <p:grpSpPr>
          <a:xfrm>
            <a:off x="4760416" y="2244393"/>
            <a:ext cx="2028672" cy="1250305"/>
            <a:chOff x="872354" y="1587870"/>
            <a:chExt cx="1224930" cy="1250305"/>
          </a:xfrm>
        </p:grpSpPr>
        <p:sp>
          <p:nvSpPr>
            <p:cNvPr id="83" name="말풍선: 모서리가 둥근 사각형 82">
              <a:extLst>
                <a:ext uri="{FF2B5EF4-FFF2-40B4-BE49-F238E27FC236}">
                  <a16:creationId xmlns="" xmlns:a16="http://schemas.microsoft.com/office/drawing/2014/main" id="{97CE0D36-57B7-4E54-A2DC-6772726BFA71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1233008"/>
            </a:xfrm>
            <a:prstGeom prst="wedgeRoundRectCallout">
              <a:avLst>
                <a:gd name="adj1" fmla="val -59202"/>
                <a:gd name="adj2" fmla="val 16802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862282F2-9045-40F7-9FE0-2155953FE8D0}"/>
                </a:ext>
              </a:extLst>
            </p:cNvPr>
            <p:cNvSpPr/>
            <p:nvPr/>
          </p:nvSpPr>
          <p:spPr>
            <a:xfrm>
              <a:off x="872354" y="1587870"/>
              <a:ext cx="1224930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컵은 반 컵이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넘으니까 여기에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컵을 더하면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…….</a:t>
              </a:r>
            </a:p>
          </p:txBody>
        </p:sp>
      </p:grpSp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8CF4B280-A5D1-4194-8951-F774E679F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00411"/>
              </p:ext>
            </p:extLst>
          </p:nvPr>
        </p:nvGraphicFramePr>
        <p:xfrm>
          <a:off x="5004048" y="2240868"/>
          <a:ext cx="24613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37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139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325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D6185D32-15B9-4B81-95AC-7A8C89A9A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05786"/>
              </p:ext>
            </p:extLst>
          </p:nvPr>
        </p:nvGraphicFramePr>
        <p:xfrm>
          <a:off x="5004048" y="2960948"/>
          <a:ext cx="24613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37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0818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262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245EDE84-4611-4F63-AB1A-A274C01892DF}"/>
              </a:ext>
            </a:extLst>
          </p:cNvPr>
          <p:cNvGrpSpPr/>
          <p:nvPr/>
        </p:nvGrpSpPr>
        <p:grpSpPr>
          <a:xfrm>
            <a:off x="489375" y="3633535"/>
            <a:ext cx="6179587" cy="1771449"/>
            <a:chOff x="1259632" y="3182830"/>
            <a:chExt cx="6179587" cy="17714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609B7F6A-DCD6-4193-A43A-EBA6E31A8A49}"/>
                </a:ext>
              </a:extLst>
            </p:cNvPr>
            <p:cNvSpPr/>
            <p:nvPr/>
          </p:nvSpPr>
          <p:spPr bwMode="auto">
            <a:xfrm>
              <a:off x="1259632" y="3182830"/>
              <a:ext cx="6136531" cy="1672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4AF0404B-F429-4A0A-B750-B6DFB1F609FF}"/>
                </a:ext>
              </a:extLst>
            </p:cNvPr>
            <p:cNvSpPr/>
            <p:nvPr/>
          </p:nvSpPr>
          <p:spPr>
            <a:xfrm>
              <a:off x="1600588" y="3199953"/>
              <a:ext cx="583863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각자 한 컵 넘게 가지고 있으므로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컵은 넘을 것이고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또한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슬기가 갖고 있는 쌀가루 중    컵이    컵보다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많고 지혜가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갖고 있는    컵을 더하면 한 컵이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넘으므로 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컵과 더하면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컵이 넘을 것 같습니다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95" name="Picture 2">
              <a:extLst>
                <a:ext uri="{FF2B5EF4-FFF2-40B4-BE49-F238E27FC236}">
                  <a16:creationId xmlns="" xmlns:a16="http://schemas.microsoft.com/office/drawing/2014/main" id="{BACCD377-80D2-4111-BC53-B8E2CA402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344807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649A8EFC-A3F1-4FD5-BD2B-A77AE2977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05872"/>
              </p:ext>
            </p:extLst>
          </p:nvPr>
        </p:nvGraphicFramePr>
        <p:xfrm>
          <a:off x="4499334" y="4048192"/>
          <a:ext cx="222227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7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B70B6DB8-DB5C-458F-B466-A5E6837EB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93428"/>
              </p:ext>
            </p:extLst>
          </p:nvPr>
        </p:nvGraphicFramePr>
        <p:xfrm>
          <a:off x="5321881" y="4048192"/>
          <a:ext cx="222227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7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10B7EFFF-BB76-47A0-A7C5-556F1E357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52412"/>
              </p:ext>
            </p:extLst>
          </p:nvPr>
        </p:nvGraphicFramePr>
        <p:xfrm>
          <a:off x="3161641" y="4462077"/>
          <a:ext cx="222227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7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F10D95D0-4C78-4DE3-82E7-8A6C95A7E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42" y="4972474"/>
            <a:ext cx="286437" cy="286437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138305" y="2922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20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F0E35D65-DAE3-454E-AF19-C8FE43FE8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4868"/>
              </p:ext>
            </p:extLst>
          </p:nvPr>
        </p:nvGraphicFramePr>
        <p:xfrm>
          <a:off x="2162920" y="4200554"/>
          <a:ext cx="35416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692695"/>
            <a:ext cx="6918956" cy="56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디자인은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클릭 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300451"/>
            <a:ext cx="6681654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  을 각각 그림에 색칠하고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  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   을 계산해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5796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B862C89B-6186-4444-8BAC-62C42E9F0677}"/>
              </a:ext>
            </a:extLst>
          </p:cNvPr>
          <p:cNvSpPr/>
          <p:nvPr/>
        </p:nvSpPr>
        <p:spPr>
          <a:xfrm>
            <a:off x="6353593" y="9904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E42211B-3466-4C27-B451-B1795809A69E}"/>
              </a:ext>
            </a:extLst>
          </p:cNvPr>
          <p:cNvSpPr/>
          <p:nvPr/>
        </p:nvSpPr>
        <p:spPr>
          <a:xfrm>
            <a:off x="5703033" y="99049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512773" y="7787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0018558B-137C-426B-BB2D-B0E630D6B7D3}"/>
              </a:ext>
            </a:extLst>
          </p:cNvPr>
          <p:cNvSpPr txBox="1"/>
          <p:nvPr/>
        </p:nvSpPr>
        <p:spPr>
          <a:xfrm>
            <a:off x="1251584" y="4309269"/>
            <a:ext cx="10169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45A46B08-BEF6-4F5F-8C3E-2636DD7B3A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135941" y="4131006"/>
            <a:ext cx="392971" cy="40926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875C7004-D40B-4E99-AEBA-1E11246F69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44" y="4022360"/>
            <a:ext cx="206137" cy="206137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947D238-BAB3-4F65-91C1-A09D49BDAE39}"/>
              </a:ext>
            </a:extLst>
          </p:cNvPr>
          <p:cNvSpPr/>
          <p:nvPr/>
        </p:nvSpPr>
        <p:spPr>
          <a:xfrm>
            <a:off x="2166165" y="4109203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0B1B91D1-9AF5-4F4F-B701-FE4FBE94B3CA}"/>
              </a:ext>
            </a:extLst>
          </p:cNvPr>
          <p:cNvSpPr/>
          <p:nvPr/>
        </p:nvSpPr>
        <p:spPr>
          <a:xfrm>
            <a:off x="358389" y="2372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3987306A-4008-49B4-9C60-EBAD9FD7D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33244"/>
              </p:ext>
            </p:extLst>
          </p:nvPr>
        </p:nvGraphicFramePr>
        <p:xfrm>
          <a:off x="1488218" y="4200554"/>
          <a:ext cx="27632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2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1C87408C-8AFE-443B-A169-2CC8DB48CF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1900" y="660269"/>
          <a:ext cx="30419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9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F675BAE4-396F-4381-8D07-7CD33EE305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1584" y="660269"/>
          <a:ext cx="30419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9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C148945D-C17F-4A66-A113-9F17EA661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982" y="1282818"/>
          <a:ext cx="1885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ED0FCAD8-F149-42A4-99D9-88A80E25C6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4847" y="1282818"/>
          <a:ext cx="21521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F4EDEE46-57A4-4392-86D4-58C63E259F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24652" y="1282818"/>
          <a:ext cx="21521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5BEA939C-613C-4214-9D0F-E248952D56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7814" y="1282818"/>
          <a:ext cx="25263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3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902DE7C-DEA1-43A2-A0BE-99EA5B9585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099" y="2206292"/>
            <a:ext cx="5646932" cy="1628630"/>
          </a:xfrm>
          <a:prstGeom prst="rect">
            <a:avLst/>
          </a:prstGeom>
        </p:spPr>
      </p:pic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7F33DA36-D7B6-40C9-A289-837B182D7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4868"/>
              </p:ext>
            </p:extLst>
          </p:nvPr>
        </p:nvGraphicFramePr>
        <p:xfrm>
          <a:off x="5306427" y="4200554"/>
          <a:ext cx="35416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30128D9D-B679-447C-BCC4-65D5810BE5E0}"/>
              </a:ext>
            </a:extLst>
          </p:cNvPr>
          <p:cNvSpPr txBox="1"/>
          <p:nvPr/>
        </p:nvSpPr>
        <p:spPr>
          <a:xfrm>
            <a:off x="4395091" y="4309269"/>
            <a:ext cx="10169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303637A2-3E7B-4062-9209-EFD29269B0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279448" y="4131006"/>
            <a:ext cx="392971" cy="40926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2A9C5E59-7AF6-4430-BE50-58B725F8DE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351" y="4022360"/>
            <a:ext cx="206137" cy="206137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8A9E4729-7F03-4247-B73F-DDC590230011}"/>
              </a:ext>
            </a:extLst>
          </p:cNvPr>
          <p:cNvSpPr/>
          <p:nvPr/>
        </p:nvSpPr>
        <p:spPr>
          <a:xfrm>
            <a:off x="5309672" y="4109203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CA673E76-1D28-4697-A9ED-1F479C123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35684"/>
              </p:ext>
            </p:extLst>
          </p:nvPr>
        </p:nvGraphicFramePr>
        <p:xfrm>
          <a:off x="4631725" y="4200554"/>
          <a:ext cx="27632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2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2B3B81DD-11CA-4DB5-BA72-1A328F8B9C5A}"/>
              </a:ext>
            </a:extLst>
          </p:cNvPr>
          <p:cNvSpPr/>
          <p:nvPr/>
        </p:nvSpPr>
        <p:spPr>
          <a:xfrm>
            <a:off x="2268538" y="5248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8364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459" y="285440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0B1B91D1-9AF5-4F4F-B701-FE4FBE94B3CA}"/>
              </a:ext>
            </a:extLst>
          </p:cNvPr>
          <p:cNvSpPr/>
          <p:nvPr/>
        </p:nvSpPr>
        <p:spPr>
          <a:xfrm>
            <a:off x="1987672" y="27083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29" y="541881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48600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025" y="541881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29502" y="548314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87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7F6C7B8-FFC8-4C32-B551-5029DEF6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54" y="2013091"/>
            <a:ext cx="5646932" cy="1736314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="" xmlns:a16="http://schemas.microsoft.com/office/drawing/2014/main" id="{7C878B62-8069-4747-86C5-7A0FFC86D4CF}"/>
              </a:ext>
            </a:extLst>
          </p:cNvPr>
          <p:cNvSpPr/>
          <p:nvPr/>
        </p:nvSpPr>
        <p:spPr>
          <a:xfrm>
            <a:off x="1007604" y="3887632"/>
            <a:ext cx="5203883" cy="1385054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56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디자인은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300451"/>
            <a:ext cx="6681654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  을 각각 그림에 색칠하고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  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   을 계산해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5796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653831" y="54114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B862C89B-6186-4444-8BAC-62C42E9F0677}"/>
              </a:ext>
            </a:extLst>
          </p:cNvPr>
          <p:cNvSpPr/>
          <p:nvPr/>
        </p:nvSpPr>
        <p:spPr>
          <a:xfrm>
            <a:off x="6353593" y="9904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E42211B-3466-4C27-B451-B1795809A69E}"/>
              </a:ext>
            </a:extLst>
          </p:cNvPr>
          <p:cNvSpPr/>
          <p:nvPr/>
        </p:nvSpPr>
        <p:spPr>
          <a:xfrm>
            <a:off x="5703033" y="990491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512773" y="7787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1">
            <a:extLst>
              <a:ext uri="{FF2B5EF4-FFF2-40B4-BE49-F238E27FC236}">
                <a16:creationId xmlns="" xmlns:a16="http://schemas.microsoft.com/office/drawing/2014/main" id="{4DDC4FC2-5615-4B83-9BEE-98B16C4A2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4" y="2742378"/>
            <a:ext cx="410695" cy="39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0B1B91D1-9AF5-4F4F-B701-FE4FBE94B3CA}"/>
              </a:ext>
            </a:extLst>
          </p:cNvPr>
          <p:cNvSpPr/>
          <p:nvPr/>
        </p:nvSpPr>
        <p:spPr>
          <a:xfrm>
            <a:off x="543460" y="2185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1C87408C-8AFE-443B-A169-2CC8DB48C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74551"/>
              </p:ext>
            </p:extLst>
          </p:nvPr>
        </p:nvGraphicFramePr>
        <p:xfrm>
          <a:off x="591900" y="660269"/>
          <a:ext cx="30419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9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F675BAE4-396F-4381-8D07-7CD33EE30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616604"/>
              </p:ext>
            </p:extLst>
          </p:nvPr>
        </p:nvGraphicFramePr>
        <p:xfrm>
          <a:off x="1251584" y="660269"/>
          <a:ext cx="30419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9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C148945D-C17F-4A66-A113-9F17EA661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97101"/>
              </p:ext>
            </p:extLst>
          </p:nvPr>
        </p:nvGraphicFramePr>
        <p:xfrm>
          <a:off x="530982" y="1282818"/>
          <a:ext cx="1885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ED0FCAD8-F149-42A4-99D9-88A80E25C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104052"/>
              </p:ext>
            </p:extLst>
          </p:nvPr>
        </p:nvGraphicFramePr>
        <p:xfrm>
          <a:off x="1154847" y="1282818"/>
          <a:ext cx="21521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F4EDEE46-57A4-4392-86D4-58C63E25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783006"/>
              </p:ext>
            </p:extLst>
          </p:nvPr>
        </p:nvGraphicFramePr>
        <p:xfrm>
          <a:off x="4124652" y="1282818"/>
          <a:ext cx="21521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5BEA939C-613C-4214-9D0F-E248952D5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96105"/>
              </p:ext>
            </p:extLst>
          </p:nvPr>
        </p:nvGraphicFramePr>
        <p:xfrm>
          <a:off x="4677814" y="1282818"/>
          <a:ext cx="25263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3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24CEF19C-4C10-4DE9-A978-FCAC9F762045}"/>
              </a:ext>
            </a:extLst>
          </p:cNvPr>
          <p:cNvSpPr txBox="1"/>
          <p:nvPr/>
        </p:nvSpPr>
        <p:spPr>
          <a:xfrm>
            <a:off x="1159061" y="4017203"/>
            <a:ext cx="5052426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1)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( 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    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AB0CC5FE-7C97-4F4E-8ED7-F074180EB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03996"/>
              </p:ext>
            </p:extLst>
          </p:nvPr>
        </p:nvGraphicFramePr>
        <p:xfrm>
          <a:off x="1387429" y="3999570"/>
          <a:ext cx="1885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1868C012-4F66-4A8B-BD27-64923ABDE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81523"/>
              </p:ext>
            </p:extLst>
          </p:nvPr>
        </p:nvGraphicFramePr>
        <p:xfrm>
          <a:off x="1955844" y="3999570"/>
          <a:ext cx="21521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FBE95B01-2E6D-42F8-A8C7-D0F91E3F3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78724"/>
              </p:ext>
            </p:extLst>
          </p:nvPr>
        </p:nvGraphicFramePr>
        <p:xfrm>
          <a:off x="2587679" y="3999570"/>
          <a:ext cx="30589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9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B7B7F9DE-AA22-4621-9072-38461EA013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538827" y="3927256"/>
            <a:ext cx="392971" cy="409261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CA109CDF-B508-490F-A34D-25A34C881BD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30" y="3818610"/>
            <a:ext cx="206137" cy="206137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5B892835-1F13-41C4-A9C1-E072D225A859}"/>
              </a:ext>
            </a:extLst>
          </p:cNvPr>
          <p:cNvSpPr/>
          <p:nvPr/>
        </p:nvSpPr>
        <p:spPr>
          <a:xfrm>
            <a:off x="2569051" y="3905453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D6D454B1-63C8-41F6-90DD-19647C892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682940"/>
              </p:ext>
            </p:extLst>
          </p:nvPr>
        </p:nvGraphicFramePr>
        <p:xfrm>
          <a:off x="3291389" y="3999570"/>
          <a:ext cx="30589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9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347FACB6-9874-4001-851A-FAC01DDC25B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242537" y="3927256"/>
            <a:ext cx="392971" cy="409261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996A7B09-E43C-49AB-B632-DE968831E8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440" y="3818610"/>
            <a:ext cx="206137" cy="206137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B4B6AC2B-0875-4E91-A449-ABCDC7DAE612}"/>
              </a:ext>
            </a:extLst>
          </p:cNvPr>
          <p:cNvSpPr/>
          <p:nvPr/>
        </p:nvSpPr>
        <p:spPr>
          <a:xfrm>
            <a:off x="3272761" y="3905453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BBA0AA09-6182-4244-BC20-D721AEBA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34712"/>
              </p:ext>
            </p:extLst>
          </p:nvPr>
        </p:nvGraphicFramePr>
        <p:xfrm>
          <a:off x="4808799" y="3999570"/>
          <a:ext cx="30589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9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812B64F6-3952-4C9C-B300-4977B80FBC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759947" y="3927256"/>
            <a:ext cx="392971" cy="409261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9201D860-3178-400F-9EE0-ED0379BF67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850" y="3818610"/>
            <a:ext cx="206137" cy="206137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EEE8C16-ADED-4792-86CB-9F489B2B5A8D}"/>
              </a:ext>
            </a:extLst>
          </p:cNvPr>
          <p:cNvSpPr/>
          <p:nvPr/>
        </p:nvSpPr>
        <p:spPr>
          <a:xfrm>
            <a:off x="4790171" y="3905453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="" xmlns:a16="http://schemas.microsoft.com/office/drawing/2014/main" id="{CD999E8F-6178-4164-BBA2-42EA7328E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83777"/>
              </p:ext>
            </p:extLst>
          </p:nvPr>
        </p:nvGraphicFramePr>
        <p:xfrm>
          <a:off x="5436143" y="3999570"/>
          <a:ext cx="30589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9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24" name="그림 123">
            <a:extLst>
              <a:ext uri="{FF2B5EF4-FFF2-40B4-BE49-F238E27FC236}">
                <a16:creationId xmlns="" xmlns:a16="http://schemas.microsoft.com/office/drawing/2014/main" id="{9CC0E74A-57F9-47B6-82AA-8C2EB11A32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387291" y="3927256"/>
            <a:ext cx="392971" cy="409261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="" xmlns:a16="http://schemas.microsoft.com/office/drawing/2014/main" id="{8DAEE04E-5503-463A-A6C7-0B1B40E940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94" y="3818610"/>
            <a:ext cx="206137" cy="206137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ECF878A0-25C8-4801-B1F6-F24FAE299F26}"/>
              </a:ext>
            </a:extLst>
          </p:cNvPr>
          <p:cNvSpPr/>
          <p:nvPr/>
        </p:nvSpPr>
        <p:spPr>
          <a:xfrm>
            <a:off x="5417515" y="3905453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43">
            <a:extLst>
              <a:ext uri="{FF2B5EF4-FFF2-40B4-BE49-F238E27FC236}">
                <a16:creationId xmlns="" xmlns:a16="http://schemas.microsoft.com/office/drawing/2014/main" id="{5ECA1CED-62E3-4393-9682-664F9AFC0367}"/>
              </a:ext>
            </a:extLst>
          </p:cNvPr>
          <p:cNvSpPr txBox="1"/>
          <p:nvPr/>
        </p:nvSpPr>
        <p:spPr>
          <a:xfrm>
            <a:off x="2123199" y="4645929"/>
            <a:ext cx="3657063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8" name="그림 127">
            <a:extLst>
              <a:ext uri="{FF2B5EF4-FFF2-40B4-BE49-F238E27FC236}">
                <a16:creationId xmlns="" xmlns:a16="http://schemas.microsoft.com/office/drawing/2014/main" id="{3A532875-38DA-4CE4-A113-078F5DAF3E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439489" y="4768132"/>
            <a:ext cx="392971" cy="409261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="" xmlns:a16="http://schemas.microsoft.com/office/drawing/2014/main" id="{7A4A8F92-B2A6-43B8-95DB-CFB28CB897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92" y="4659486"/>
            <a:ext cx="206137" cy="206137"/>
          </a:xfrm>
          <a:prstGeom prst="rect">
            <a:avLst/>
          </a:prstGeom>
        </p:spPr>
      </p:pic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5121E096-1E5F-465A-8DDC-E80F7D908FA8}"/>
              </a:ext>
            </a:extLst>
          </p:cNvPr>
          <p:cNvSpPr/>
          <p:nvPr/>
        </p:nvSpPr>
        <p:spPr>
          <a:xfrm>
            <a:off x="2469713" y="4746329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="" xmlns:a16="http://schemas.microsoft.com/office/drawing/2014/main" id="{DA3B2830-C307-4C55-9F35-EDC83420E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31865"/>
              </p:ext>
            </p:extLst>
          </p:nvPr>
        </p:nvGraphicFramePr>
        <p:xfrm>
          <a:off x="3049561" y="4639899"/>
          <a:ext cx="30589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9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32" name="그림 131">
            <a:extLst>
              <a:ext uri="{FF2B5EF4-FFF2-40B4-BE49-F238E27FC236}">
                <a16:creationId xmlns="" xmlns:a16="http://schemas.microsoft.com/office/drawing/2014/main" id="{5BB7599F-0F0F-4B0E-90C5-5F56A1F27B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000709" y="4567585"/>
            <a:ext cx="392971" cy="409261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="" xmlns:a16="http://schemas.microsoft.com/office/drawing/2014/main" id="{30ECC6FF-B87C-455F-8CB5-C855C0EC07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03" y="4584011"/>
            <a:ext cx="206137" cy="206137"/>
          </a:xfrm>
          <a:prstGeom prst="rect">
            <a:avLst/>
          </a:prstGeom>
        </p:spPr>
      </p:pic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2C57E510-AAEE-478C-813D-8A3E1CEDCF40}"/>
              </a:ext>
            </a:extLst>
          </p:cNvPr>
          <p:cNvSpPr/>
          <p:nvPr/>
        </p:nvSpPr>
        <p:spPr>
          <a:xfrm>
            <a:off x="2963176" y="4545782"/>
            <a:ext cx="503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="" xmlns:a16="http://schemas.microsoft.com/office/drawing/2014/main" id="{5996AF65-FABE-4183-BF9C-F4D28A6B9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72932"/>
              </p:ext>
            </p:extLst>
          </p:nvPr>
        </p:nvGraphicFramePr>
        <p:xfrm>
          <a:off x="4128434" y="4627749"/>
          <a:ext cx="30589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9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36" name="그림 135">
            <a:extLst>
              <a:ext uri="{FF2B5EF4-FFF2-40B4-BE49-F238E27FC236}">
                <a16:creationId xmlns="" xmlns:a16="http://schemas.microsoft.com/office/drawing/2014/main" id="{CF8DB827-30A4-4554-92F7-F82D0E0267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079582" y="4555435"/>
            <a:ext cx="392971" cy="409261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="" xmlns:a16="http://schemas.microsoft.com/office/drawing/2014/main" id="{91892234-D4B0-4062-8D32-615EA9F2A5E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85" y="4446789"/>
            <a:ext cx="206137" cy="206137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8E18D407-2E64-49AA-BB32-4F9DC6FCAEF0}"/>
              </a:ext>
            </a:extLst>
          </p:cNvPr>
          <p:cNvSpPr/>
          <p:nvPr/>
        </p:nvSpPr>
        <p:spPr>
          <a:xfrm>
            <a:off x="4109806" y="4533632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9" name="그림 138">
            <a:extLst>
              <a:ext uri="{FF2B5EF4-FFF2-40B4-BE49-F238E27FC236}">
                <a16:creationId xmlns="" xmlns:a16="http://schemas.microsoft.com/office/drawing/2014/main" id="{278F3C48-229D-43AD-8261-FF9C45D136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695603" y="4768132"/>
            <a:ext cx="392971" cy="40926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="" xmlns:a16="http://schemas.microsoft.com/office/drawing/2014/main" id="{7D73CD19-07BA-4073-9B8D-93F6ACAA0C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37" y="5041776"/>
            <a:ext cx="206137" cy="206137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FB429EA3-9393-4A60-B97C-06A4FF1B05FB}"/>
              </a:ext>
            </a:extLst>
          </p:cNvPr>
          <p:cNvSpPr/>
          <p:nvPr/>
        </p:nvSpPr>
        <p:spPr>
          <a:xfrm>
            <a:off x="4725827" y="4746329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="" xmlns:a16="http://schemas.microsoft.com/office/drawing/2014/main" id="{5712F517-1ED4-43DE-82D9-3973611E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53990"/>
              </p:ext>
            </p:extLst>
          </p:nvPr>
        </p:nvGraphicFramePr>
        <p:xfrm>
          <a:off x="5123685" y="4639899"/>
          <a:ext cx="30589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9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43" name="그림 142">
            <a:extLst>
              <a:ext uri="{FF2B5EF4-FFF2-40B4-BE49-F238E27FC236}">
                <a16:creationId xmlns="" xmlns:a16="http://schemas.microsoft.com/office/drawing/2014/main" id="{BFC8C0A6-6EE5-405F-99EC-2D99D6C228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074833" y="4567585"/>
            <a:ext cx="392971" cy="40926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="" xmlns:a16="http://schemas.microsoft.com/office/drawing/2014/main" id="{A242DB92-8712-4444-95B6-E053B7882B8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27" y="4584011"/>
            <a:ext cx="206137" cy="206137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2CDB07B5-BAE0-4560-8E9D-1C9B2685767A}"/>
              </a:ext>
            </a:extLst>
          </p:cNvPr>
          <p:cNvSpPr/>
          <p:nvPr/>
        </p:nvSpPr>
        <p:spPr>
          <a:xfrm>
            <a:off x="5037300" y="4545782"/>
            <a:ext cx="503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94607" y="544009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04894" y="545168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39" y="550037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420" y="550664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05" y="276348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0B1B91D1-9AF5-4F4F-B701-FE4FBE94B3CA}"/>
              </a:ext>
            </a:extLst>
          </p:cNvPr>
          <p:cNvSpPr/>
          <p:nvPr/>
        </p:nvSpPr>
        <p:spPr>
          <a:xfrm>
            <a:off x="3672681" y="2588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92EAF88-D473-4EF9-8DB1-8AD0C712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1278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9391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195616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9926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95616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0D8F561-5237-4C9B-A8D7-DF551F9DFD03}"/>
              </a:ext>
            </a:extLst>
          </p:cNvPr>
          <p:cNvSpPr/>
          <p:nvPr/>
        </p:nvSpPr>
        <p:spPr>
          <a:xfrm>
            <a:off x="227706" y="256490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C5B84628-57FD-42E0-A0C8-89B9F745F997}"/>
              </a:ext>
            </a:extLst>
          </p:cNvPr>
          <p:cNvSpPr/>
          <p:nvPr/>
        </p:nvSpPr>
        <p:spPr>
          <a:xfrm>
            <a:off x="81654" y="26014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1319FF78-F523-44C3-85B1-E8751121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66" y="2592359"/>
            <a:ext cx="272728" cy="21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5497ED63-B73C-4AEA-AA0F-F8EB0417F419}"/>
              </a:ext>
            </a:extLst>
          </p:cNvPr>
          <p:cNvSpPr/>
          <p:nvPr/>
        </p:nvSpPr>
        <p:spPr>
          <a:xfrm>
            <a:off x="-279854" y="960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47859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39871</TotalTime>
  <Words>2181</Words>
  <Application>Microsoft Office PowerPoint</Application>
  <PresentationFormat>화면 슬라이드 쇼(4:3)</PresentationFormat>
  <Paragraphs>835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6289</cp:revision>
  <dcterms:created xsi:type="dcterms:W3CDTF">2008-07-15T12:19:11Z</dcterms:created>
  <dcterms:modified xsi:type="dcterms:W3CDTF">2022-03-08T06:05:07Z</dcterms:modified>
</cp:coreProperties>
</file>