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782" r:id="rId2"/>
    <p:sldId id="783" r:id="rId3"/>
    <p:sldId id="1171" r:id="rId4"/>
    <p:sldId id="1130" r:id="rId5"/>
    <p:sldId id="1126" r:id="rId6"/>
    <p:sldId id="1235" r:id="rId7"/>
    <p:sldId id="1237" r:id="rId8"/>
    <p:sldId id="1252" r:id="rId9"/>
    <p:sldId id="1238" r:id="rId10"/>
    <p:sldId id="1239" r:id="rId11"/>
    <p:sldId id="1254" r:id="rId12"/>
    <p:sldId id="1250" r:id="rId13"/>
    <p:sldId id="1251" r:id="rId14"/>
    <p:sldId id="1241" r:id="rId15"/>
    <p:sldId id="1242" r:id="rId16"/>
    <p:sldId id="1146" r:id="rId17"/>
    <p:sldId id="1149" r:id="rId18"/>
    <p:sldId id="1150" r:id="rId19"/>
    <p:sldId id="1166" r:id="rId20"/>
    <p:sldId id="1232" r:id="rId21"/>
    <p:sldId id="1243" r:id="rId22"/>
    <p:sldId id="1255" r:id="rId23"/>
    <p:sldId id="1260" r:id="rId24"/>
    <p:sldId id="1261" r:id="rId2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7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A46B5B"/>
    <a:srgbClr val="FF9999"/>
    <a:srgbClr val="000000"/>
    <a:srgbClr val="00A0FF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6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2047"/>
        <p:guide pos="22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91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78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1.png"/><Relationship Id="rId7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0701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5494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811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F4AFF409-E9A0-4AC4-8CB2-EEF6E7970A00}"/>
              </a:ext>
            </a:extLst>
          </p:cNvPr>
          <p:cNvSpPr/>
          <p:nvPr/>
        </p:nvSpPr>
        <p:spPr>
          <a:xfrm>
            <a:off x="403160" y="2315951"/>
            <a:ext cx="6231014" cy="100797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0B1B91D1-9AF5-4F4F-B701-FE4FBE94B3CA}"/>
              </a:ext>
            </a:extLst>
          </p:cNvPr>
          <p:cNvSpPr/>
          <p:nvPr/>
        </p:nvSpPr>
        <p:spPr>
          <a:xfrm>
            <a:off x="457482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8F0B8E7-2DA9-4E5E-97DC-7ED1ABE6E823}"/>
              </a:ext>
            </a:extLst>
          </p:cNvPr>
          <p:cNvGrpSpPr/>
          <p:nvPr/>
        </p:nvGrpSpPr>
        <p:grpSpPr>
          <a:xfrm>
            <a:off x="1073673" y="3585049"/>
            <a:ext cx="4889988" cy="407603"/>
            <a:chOff x="1259633" y="3201509"/>
            <a:chExt cx="4889988" cy="41982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61BB6E40-C572-4ED6-9AD7-438C28993456}"/>
                </a:ext>
              </a:extLst>
            </p:cNvPr>
            <p:cNvSpPr/>
            <p:nvPr/>
          </p:nvSpPr>
          <p:spPr bwMode="auto">
            <a:xfrm>
              <a:off x="1259633" y="3201509"/>
              <a:ext cx="4889988" cy="419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450692D1-11E9-4652-90AE-781A45C80668}"/>
                </a:ext>
              </a:extLst>
            </p:cNvPr>
            <p:cNvSpPr/>
            <p:nvPr/>
          </p:nvSpPr>
          <p:spPr>
            <a:xfrm>
              <a:off x="1531733" y="3231247"/>
              <a:ext cx="4617888" cy="380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대분수를 가분수로 나타내어 계산했습니다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xmlns="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94064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A04C8A9E-8CF3-4B9C-AE4C-9704711425BA}"/>
              </a:ext>
            </a:extLst>
          </p:cNvPr>
          <p:cNvSpPr/>
          <p:nvPr/>
        </p:nvSpPr>
        <p:spPr>
          <a:xfrm>
            <a:off x="2545569" y="5375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26ADC1B-618C-4E59-9B40-CFE6E3722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15" y="1779400"/>
            <a:ext cx="979086" cy="46475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4B85CAB-2CE8-436E-AF13-9F4B41746537}"/>
              </a:ext>
            </a:extLst>
          </p:cNvPr>
          <p:cNvGrpSpPr/>
          <p:nvPr/>
        </p:nvGrpSpPr>
        <p:grpSpPr>
          <a:xfrm flipV="1">
            <a:off x="2916241" y="5458509"/>
            <a:ext cx="1117171" cy="183634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:a16="http://schemas.microsoft.com/office/drawing/2014/main" xmlns="" id="{ECA88A74-D388-4CF7-A880-E58492A42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xmlns="" id="{A249AB6D-478B-4B7D-A27D-0E50537D9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xmlns="" id="{0FF7D294-3AD4-49B6-B8FD-14DFFBFDF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:a16="http://schemas.microsoft.com/office/drawing/2014/main" xmlns="" id="{D4A57989-E2C4-4FE0-9860-34C13E4C6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AD78E16-CF37-4FD7-812A-B6981D523B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48" y="3867062"/>
            <a:ext cx="286437" cy="286437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5263C8F-EC8C-402A-BECE-ABB3800179A5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B7A3C368-02F3-428A-95AB-3A2EE46FF6B6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xmlns="" id="{0A91A9F2-9ECB-4F57-AEFB-9E0E0FAC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E0262EC6-EE5E-4F1F-92DF-B0DE1A6A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1B88EB56-3E40-454D-879D-ABCD0AC29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D9D6301D-F95D-4376-B72E-56A94899F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81E77A4-622B-4B62-9C97-B265476CE3CA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AF9183CC-5C54-4824-91D7-E7650DB4E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28630"/>
              </p:ext>
            </p:extLst>
          </p:nvPr>
        </p:nvGraphicFramePr>
        <p:xfrm>
          <a:off x="65480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8669C401-EE79-499C-84AD-67860B5EF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22307"/>
              </p:ext>
            </p:extLst>
          </p:nvPr>
        </p:nvGraphicFramePr>
        <p:xfrm>
          <a:off x="1316768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7C80C82-B31C-41A7-8A33-4AD36F72A8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433" y="2463794"/>
            <a:ext cx="5477389" cy="7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9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EB6F3ED-3379-4B63-9D61-91F3B38F37A5}"/>
              </a:ext>
            </a:extLst>
          </p:cNvPr>
          <p:cNvGrpSpPr/>
          <p:nvPr/>
        </p:nvGrpSpPr>
        <p:grpSpPr>
          <a:xfrm>
            <a:off x="330084" y="2249094"/>
            <a:ext cx="6472174" cy="717246"/>
            <a:chOff x="1259633" y="3182831"/>
            <a:chExt cx="6472174" cy="73875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3F3CCF3F-6926-48C6-BD2E-0D70B51F4D65}"/>
                </a:ext>
              </a:extLst>
            </p:cNvPr>
            <p:cNvSpPr/>
            <p:nvPr/>
          </p:nvSpPr>
          <p:spPr bwMode="auto">
            <a:xfrm>
              <a:off x="1259633" y="3182831"/>
              <a:ext cx="6472174" cy="738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886FDEED-3473-4FB3-980E-E5FDE1ED80A7}"/>
                </a:ext>
              </a:extLst>
            </p:cNvPr>
            <p:cNvSpPr/>
            <p:nvPr/>
          </p:nvSpPr>
          <p:spPr>
            <a:xfrm>
              <a:off x="1531733" y="3231247"/>
              <a:ext cx="6200074" cy="665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자연수는 자연수끼리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분수는 분수끼리 계산하므로 분수 부분의 계산이 편리합니다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xmlns="" id="{0C955298-98A4-453F-9577-66271456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96818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ADA4A872-48B9-4818-B7B0-D207660995B8}"/>
              </a:ext>
            </a:extLst>
          </p:cNvPr>
          <p:cNvSpPr txBox="1"/>
          <p:nvPr/>
        </p:nvSpPr>
        <p:spPr>
          <a:xfrm>
            <a:off x="302614" y="1753697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두 방법을 비교하여 각각 어떤 점이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좋은지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xmlns="" id="{D136C2AC-E935-46FE-8C8A-3005F7F7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EBA960D5-9E71-451A-846F-ED87C1C72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53" y="2347024"/>
            <a:ext cx="544234" cy="252028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D5C24A4-25F8-4B51-88C2-EE0326C8C633}"/>
              </a:ext>
            </a:extLst>
          </p:cNvPr>
          <p:cNvSpPr/>
          <p:nvPr/>
        </p:nvSpPr>
        <p:spPr>
          <a:xfrm>
            <a:off x="6351342" y="137915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6557077-BA85-4952-8BE0-6DDFE99822A4}"/>
              </a:ext>
            </a:extLst>
          </p:cNvPr>
          <p:cNvSpPr/>
          <p:nvPr/>
        </p:nvSpPr>
        <p:spPr>
          <a:xfrm>
            <a:off x="5700782" y="137915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1AD176EA-798E-4E41-8EB5-3EB82FCE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A0322508-FF17-420C-81F6-222BDB73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C4E3D265-106E-4147-AC8E-25A83CAD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BEC37908-6530-499E-AFA7-F697F153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8D9B5F-44AF-4F7B-9571-BD2906B1838F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34D47FB5-83F6-429F-AB4B-1A6C81C41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28630"/>
              </p:ext>
            </p:extLst>
          </p:nvPr>
        </p:nvGraphicFramePr>
        <p:xfrm>
          <a:off x="65480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36870174-DC43-4DCC-9B4E-7DCD1F7FB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22307"/>
              </p:ext>
            </p:extLst>
          </p:nvPr>
        </p:nvGraphicFramePr>
        <p:xfrm>
          <a:off x="1316768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4EB6F3ED-3379-4B63-9D61-91F3B38F37A5}"/>
              </a:ext>
            </a:extLst>
          </p:cNvPr>
          <p:cNvGrpSpPr/>
          <p:nvPr/>
        </p:nvGrpSpPr>
        <p:grpSpPr>
          <a:xfrm>
            <a:off x="316570" y="3042084"/>
            <a:ext cx="6472174" cy="746956"/>
            <a:chOff x="1259633" y="3182831"/>
            <a:chExt cx="6472174" cy="76935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3F3CCF3F-6926-48C6-BD2E-0D70B51F4D65}"/>
                </a:ext>
              </a:extLst>
            </p:cNvPr>
            <p:cNvSpPr/>
            <p:nvPr/>
          </p:nvSpPr>
          <p:spPr bwMode="auto">
            <a:xfrm>
              <a:off x="1259633" y="3182831"/>
              <a:ext cx="6472174" cy="769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886FDEED-3473-4FB3-980E-E5FDE1ED80A7}"/>
                </a:ext>
              </a:extLst>
            </p:cNvPr>
            <p:cNvSpPr/>
            <p:nvPr/>
          </p:nvSpPr>
          <p:spPr>
            <a:xfrm>
              <a:off x="1531733" y="3231247"/>
              <a:ext cx="6200074" cy="665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는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대분수를 가분수로 나타내어 계산하므로 자연수 부분과 분수 부분을 따로 떼어 계산하지 않아도 됩니다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xmlns="" id="{0C955298-98A4-453F-9577-66271456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1A75052E-4DFC-4481-976C-C251F9009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753" y="3129530"/>
            <a:ext cx="544234" cy="25833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94472E7F-1915-4118-A2F5-D9945F424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52" y="2152883"/>
            <a:ext cx="286437" cy="28643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4472E7F-1915-4118-A2F5-D9945F424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12" y="2968509"/>
            <a:ext cx="286437" cy="2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D52006D-574D-43D6-8940-75FB210B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08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5491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703677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14589" y="4594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9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7E1BB3-12F9-435F-99D6-A0D31E01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141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6028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703677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타원 20"/>
          <p:cNvSpPr/>
          <p:nvPr/>
        </p:nvSpPr>
        <p:spPr>
          <a:xfrm>
            <a:off x="5614589" y="45941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08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417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버튼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415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쌀음료를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준기네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모둠은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L,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슬기네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모둠은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L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마셨습니다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준기네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모둠과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슬기네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모둠이 마신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쌀음료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양의 차는 얼마인지 구해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DC4B032-4EF6-4682-A276-E314EE22713F}"/>
              </a:ext>
            </a:extLst>
          </p:cNvPr>
          <p:cNvSpPr/>
          <p:nvPr/>
        </p:nvSpPr>
        <p:spPr bwMode="auto">
          <a:xfrm>
            <a:off x="3023827" y="3043239"/>
            <a:ext cx="936973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73C7647D-38E8-4401-8EF3-C15B396C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782" y="36664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>
            <a:extLst>
              <a:ext uri="{FF2B5EF4-FFF2-40B4-BE49-F238E27FC236}">
                <a16:creationId xmlns:a16="http://schemas.microsoft.com/office/drawing/2014/main" xmlns="" id="{8945B968-58DC-439B-83D8-9393155C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3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7D618AC-2AEB-4E83-98B5-54E8E91A63C9}"/>
              </a:ext>
            </a:extLst>
          </p:cNvPr>
          <p:cNvSpPr/>
          <p:nvPr/>
        </p:nvSpPr>
        <p:spPr>
          <a:xfrm>
            <a:off x="4651326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B0DA26E8-5BFF-435A-B7AE-F5764E63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81972"/>
              </p:ext>
            </p:extLst>
          </p:nvPr>
        </p:nvGraphicFramePr>
        <p:xfrm>
          <a:off x="3431519" y="661580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D5AB5F87-1C61-48D7-B626-B6636A1EF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38503"/>
              </p:ext>
            </p:extLst>
          </p:nvPr>
        </p:nvGraphicFramePr>
        <p:xfrm>
          <a:off x="3112773" y="3087444"/>
          <a:ext cx="3430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0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D38043AE-17AB-4A1D-B63D-0A81D4BB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76703"/>
              </p:ext>
            </p:extLst>
          </p:nvPr>
        </p:nvGraphicFramePr>
        <p:xfrm>
          <a:off x="5787555" y="661580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DB4DCE21-2F35-4AFA-A6F6-48B4615A292B}"/>
              </a:ext>
            </a:extLst>
          </p:cNvPr>
          <p:cNvSpPr txBox="1"/>
          <p:nvPr/>
        </p:nvSpPr>
        <p:spPr>
          <a:xfrm>
            <a:off x="3564768" y="3212515"/>
            <a:ext cx="3960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4349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DD6CD25-DDDC-4B7A-A0F5-31F908910CDF}"/>
              </a:ext>
            </a:extLst>
          </p:cNvPr>
          <p:cNvSpPr/>
          <p:nvPr/>
        </p:nvSpPr>
        <p:spPr bwMode="auto">
          <a:xfrm>
            <a:off x="3023827" y="3043239"/>
            <a:ext cx="520903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D42A0521-95F3-47F2-A870-FA3409A86FDC}"/>
              </a:ext>
            </a:extLst>
          </p:cNvPr>
          <p:cNvSpPr txBox="1"/>
          <p:nvPr/>
        </p:nvSpPr>
        <p:spPr>
          <a:xfrm>
            <a:off x="3564768" y="3212515"/>
            <a:ext cx="3960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DBA7DD4C-00B4-496A-BCD8-6485E1572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19590"/>
              </p:ext>
            </p:extLst>
          </p:nvPr>
        </p:nvGraphicFramePr>
        <p:xfrm>
          <a:off x="3112773" y="3087444"/>
          <a:ext cx="3430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0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26CE179D-393F-44B9-BC2F-55D7BA26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28" y="36664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 확인 클릭 시 나타나는 화면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3">
            <a:extLst>
              <a:ext uri="{FF2B5EF4-FFF2-40B4-BE49-F238E27FC236}">
                <a16:creationId xmlns:a16="http://schemas.microsoft.com/office/drawing/2014/main" xmlns="" id="{8945B968-58DC-439B-83D8-9393155C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3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7D618AC-2AEB-4E83-98B5-54E8E91A63C9}"/>
              </a:ext>
            </a:extLst>
          </p:cNvPr>
          <p:cNvSpPr/>
          <p:nvPr/>
        </p:nvSpPr>
        <p:spPr>
          <a:xfrm>
            <a:off x="4651326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8AC15C1D-5DEA-4BCE-93D4-AA84DE916B58}"/>
              </a:ext>
            </a:extLst>
          </p:cNvPr>
          <p:cNvSpPr/>
          <p:nvPr/>
        </p:nvSpPr>
        <p:spPr>
          <a:xfrm>
            <a:off x="160462" y="3395495"/>
            <a:ext cx="6764027" cy="171581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xmlns="" id="{BDACB4EE-6AE3-4001-B5C1-F8A3613E9534}"/>
              </a:ext>
            </a:extLst>
          </p:cNvPr>
          <p:cNvSpPr/>
          <p:nvPr/>
        </p:nvSpPr>
        <p:spPr>
          <a:xfrm flipH="1" flipV="1">
            <a:off x="4651128" y="5119920"/>
            <a:ext cx="198197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54D0A418-959A-41EF-8CB0-43ECC2FE2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466922" y="3093520"/>
            <a:ext cx="863623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5BF6517-1181-45BC-A039-66609C5A2842}"/>
              </a:ext>
            </a:extLst>
          </p:cNvPr>
          <p:cNvSpPr txBox="1"/>
          <p:nvPr/>
        </p:nvSpPr>
        <p:spPr>
          <a:xfrm>
            <a:off x="227870" y="3532656"/>
            <a:ext cx="6764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통분해보면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1    , 1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준기네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모둠의 양이 더 많으므로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모둠이 마신 음료 양의 차를 구하려면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준기네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모둠의 양에서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슬기네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모둠의 양을 빼야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8736991F-E14A-4141-8C14-3E2BC1C2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5" y="3652561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5AC90486-16CE-43F2-BE89-9276074E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5" y="4722460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23D7E1A5-CA9A-485E-BE39-2F46E3671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8868"/>
              </p:ext>
            </p:extLst>
          </p:nvPr>
        </p:nvGraphicFramePr>
        <p:xfrm>
          <a:off x="503548" y="3446018"/>
          <a:ext cx="17659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9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546550E9-5E52-4A09-A072-195733EEB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47831"/>
              </p:ext>
            </p:extLst>
          </p:nvPr>
        </p:nvGraphicFramePr>
        <p:xfrm>
          <a:off x="2857809" y="3446018"/>
          <a:ext cx="25496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0185488-3320-40B2-9A9B-1FD946FCED16}"/>
              </a:ext>
            </a:extLst>
          </p:cNvPr>
          <p:cNvSpPr/>
          <p:nvPr/>
        </p:nvSpPr>
        <p:spPr>
          <a:xfrm>
            <a:off x="65312" y="692695"/>
            <a:ext cx="6918956" cy="1417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6F21305-921C-40A0-AB25-AEB331077DA3}"/>
              </a:ext>
            </a:extLst>
          </p:cNvPr>
          <p:cNvSpPr txBox="1"/>
          <p:nvPr/>
        </p:nvSpPr>
        <p:spPr>
          <a:xfrm>
            <a:off x="389042" y="686262"/>
            <a:ext cx="6621453" cy="1415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쌀음료를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준기네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모둠은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L,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슬기네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모둠은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   L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마셨습니다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준기네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모둠과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슬기네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모둠이 마신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쌀음료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양의 차는 얼마인지 구해 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2166B7CE-6FBE-4376-85B0-2CE99638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10EED9D-F3F6-4457-8A09-31DDFEBB0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53405"/>
              </p:ext>
            </p:extLst>
          </p:nvPr>
        </p:nvGraphicFramePr>
        <p:xfrm>
          <a:off x="3431519" y="661580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9F1D4FDE-8D38-4305-AC46-56551252D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89805"/>
              </p:ext>
            </p:extLst>
          </p:nvPr>
        </p:nvGraphicFramePr>
        <p:xfrm>
          <a:off x="5787555" y="661580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E7B608A0-9D0C-4166-8081-F1B8D35B6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60888"/>
              </p:ext>
            </p:extLst>
          </p:nvPr>
        </p:nvGraphicFramePr>
        <p:xfrm>
          <a:off x="1115616" y="3446018"/>
          <a:ext cx="17659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9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ED16DED5-029B-4AA2-BBD6-2E3C6DBC4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67677"/>
              </p:ext>
            </p:extLst>
          </p:nvPr>
        </p:nvGraphicFramePr>
        <p:xfrm>
          <a:off x="3368353" y="3446018"/>
          <a:ext cx="25496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132941E-DB10-44F3-8F2E-B0BEED44115F}"/>
              </a:ext>
            </a:extLst>
          </p:cNvPr>
          <p:cNvSpPr txBox="1"/>
          <p:nvPr/>
        </p:nvSpPr>
        <p:spPr>
          <a:xfrm>
            <a:off x="227871" y="4568336"/>
            <a:ext cx="416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(1-1)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－  ＝   －   ＝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ECD44DAE-6374-4753-BD5C-7D38FB063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58830"/>
              </p:ext>
            </p:extLst>
          </p:nvPr>
        </p:nvGraphicFramePr>
        <p:xfrm>
          <a:off x="503548" y="4505498"/>
          <a:ext cx="17659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9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232F87C1-2B06-4686-BCAD-BDD8650B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42930"/>
              </p:ext>
            </p:extLst>
          </p:nvPr>
        </p:nvGraphicFramePr>
        <p:xfrm>
          <a:off x="965345" y="4499218"/>
          <a:ext cx="17659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9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D882BC79-D1E4-4F9F-B2A2-8A5F9EA4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40718"/>
              </p:ext>
            </p:extLst>
          </p:nvPr>
        </p:nvGraphicFramePr>
        <p:xfrm>
          <a:off x="2020743" y="4505498"/>
          <a:ext cx="17659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9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F96DEEB7-D00C-4380-B340-B8727C31E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22469"/>
              </p:ext>
            </p:extLst>
          </p:nvPr>
        </p:nvGraphicFramePr>
        <p:xfrm>
          <a:off x="2345264" y="4499218"/>
          <a:ext cx="17659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9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36E88EEA-B1AA-48E3-86DB-32F8003D2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93025"/>
              </p:ext>
            </p:extLst>
          </p:nvPr>
        </p:nvGraphicFramePr>
        <p:xfrm>
          <a:off x="2712788" y="4505498"/>
          <a:ext cx="22754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4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A1ACD48F-3776-4CB2-B5A0-C0715B5EB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29915"/>
              </p:ext>
            </p:extLst>
          </p:nvPr>
        </p:nvGraphicFramePr>
        <p:xfrm>
          <a:off x="3101957" y="4505498"/>
          <a:ext cx="22754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4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6C046D92-9A66-4070-9221-58C8E587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88185"/>
              </p:ext>
            </p:extLst>
          </p:nvPr>
        </p:nvGraphicFramePr>
        <p:xfrm>
          <a:off x="3530557" y="4505498"/>
          <a:ext cx="22754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4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8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784C56B-E958-46D2-A643-E76471A3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65461"/>
            <a:ext cx="6771756" cy="417273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0195" y="1559846"/>
            <a:ext cx="345594" cy="1329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804" y="1556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https://cdata2.tsherpa.co.kr/tsherpa/MultiMedia/Flash/2020/curri/index.html?flashxmlnum=yuni4858&amp;classa=A8-C1-41-MM-MM-04-03-04-0-0-0-0&amp;classno=MM_41_04/suh_0404_02_0004/suh_0404_02_0004_301_1.html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464" y="159086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777856EB-755C-4A6B-93B1-A3432A36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464" y="245231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E6535F8-3179-4BE4-952C-6F335543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7785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0614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439652" y="3356992"/>
            <a:ext cx="4320480" cy="6840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328450" y="33234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AB8AE1A8-3512-4F2B-BAF4-CADAE231A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19862"/>
              </p:ext>
            </p:extLst>
          </p:nvPr>
        </p:nvGraphicFramePr>
        <p:xfrm>
          <a:off x="1470743" y="2355512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0EAFD14-49BD-4AFA-AF07-8FF854D02B1B}"/>
              </a:ext>
            </a:extLst>
          </p:cNvPr>
          <p:cNvSpPr/>
          <p:nvPr/>
        </p:nvSpPr>
        <p:spPr bwMode="auto">
          <a:xfrm>
            <a:off x="1937326" y="2476046"/>
            <a:ext cx="1106052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    안에 알맞은 수를 써넣어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계산하시오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954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1D1EF61-8CF9-4513-B330-C3334DB3833E}"/>
              </a:ext>
            </a:extLst>
          </p:cNvPr>
          <p:cNvSpPr txBox="1"/>
          <p:nvPr/>
        </p:nvSpPr>
        <p:spPr>
          <a:xfrm>
            <a:off x="514117" y="2445696"/>
            <a:ext cx="101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1C9BED86-7A18-4EBA-BD63-0E2C504E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51030"/>
              </p:ext>
            </p:extLst>
          </p:nvPr>
        </p:nvGraphicFramePr>
        <p:xfrm>
          <a:off x="1930978" y="2476047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xmlns="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xmlns="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xmlns="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8" name="Picture 31">
            <a:extLst>
              <a:ext uri="{FF2B5EF4-FFF2-40B4-BE49-F238E27FC236}">
                <a16:creationId xmlns:a16="http://schemas.microsoft.com/office/drawing/2014/main" xmlns="" id="{B710A223-8311-481B-A011-30781141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85946" y="3145396"/>
            <a:ext cx="298424" cy="2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CCB7A14F-AB5E-49F4-903E-D9AC2E51670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35555" y="1654721"/>
            <a:ext cx="296400" cy="30868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D49B843C-70E7-4C9C-9D7D-FAF256D98030}"/>
              </a:ext>
            </a:extLst>
          </p:cNvPr>
          <p:cNvSpPr/>
          <p:nvPr/>
        </p:nvSpPr>
        <p:spPr bwMode="auto">
          <a:xfrm>
            <a:off x="3820262" y="2642583"/>
            <a:ext cx="546537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06430ADA-00DB-460B-B546-1E1C53182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25326"/>
              </p:ext>
            </p:extLst>
          </p:nvPr>
        </p:nvGraphicFramePr>
        <p:xfrm>
          <a:off x="3813914" y="2642584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384016845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059982503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1932137775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3163808750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7422BFB-12C4-49AD-A329-FC39593C9033}"/>
              </a:ext>
            </a:extLst>
          </p:cNvPr>
          <p:cNvSpPr/>
          <p:nvPr/>
        </p:nvSpPr>
        <p:spPr bwMode="auto">
          <a:xfrm>
            <a:off x="2969428" y="4001692"/>
            <a:ext cx="18889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F5E2B685-3086-4543-B7A8-3FF9396FE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92362"/>
              </p:ext>
            </p:extLst>
          </p:nvPr>
        </p:nvGraphicFramePr>
        <p:xfrm>
          <a:off x="2971225" y="3999381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848587511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3601829871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4147639675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3CC82FC7-687A-4027-91C8-E2BFE65463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393939" y="2270578"/>
            <a:ext cx="403974" cy="41445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44691098-4247-426D-B50B-50C33E6BD5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05" y="2170495"/>
            <a:ext cx="166987" cy="164500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DB17A396-6AE1-4ACF-8AFF-534E7526C84C}"/>
              </a:ext>
            </a:extLst>
          </p:cNvPr>
          <p:cNvSpPr/>
          <p:nvPr/>
        </p:nvSpPr>
        <p:spPr>
          <a:xfrm>
            <a:off x="1433966" y="225027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1CC4F98-4A79-4832-8E50-87A850C7137A}"/>
              </a:ext>
            </a:extLst>
          </p:cNvPr>
          <p:cNvSpPr/>
          <p:nvPr/>
        </p:nvSpPr>
        <p:spPr bwMode="auto">
          <a:xfrm>
            <a:off x="1937326" y="2918179"/>
            <a:ext cx="74160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40D70A73-11C0-4D01-A39A-23E83E92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53656"/>
              </p:ext>
            </p:extLst>
          </p:nvPr>
        </p:nvGraphicFramePr>
        <p:xfrm>
          <a:off x="1930978" y="2918180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859170409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895196027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:a16="http://schemas.microsoft.com/office/drawing/2014/main" xmlns="" val="2885333623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F38BA3C-A145-4EEF-8C92-1CFDAB25DD19}"/>
              </a:ext>
            </a:extLst>
          </p:cNvPr>
          <p:cNvSpPr/>
          <p:nvPr/>
        </p:nvSpPr>
        <p:spPr bwMode="auto">
          <a:xfrm>
            <a:off x="1937326" y="2033192"/>
            <a:ext cx="1106052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D905C675-568B-425B-8F40-32B029E65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31206"/>
              </p:ext>
            </p:extLst>
          </p:nvPr>
        </p:nvGraphicFramePr>
        <p:xfrm>
          <a:off x="1930978" y="2033193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A4CAC46A-10A5-4E42-A46D-CE594CA78EC3}"/>
              </a:ext>
            </a:extLst>
          </p:cNvPr>
          <p:cNvSpPr/>
          <p:nvPr/>
        </p:nvSpPr>
        <p:spPr bwMode="auto">
          <a:xfrm>
            <a:off x="3820262" y="2198311"/>
            <a:ext cx="1106052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xmlns="" id="{6B92B631-276B-4705-B9E5-DC28632A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64100"/>
              </p:ext>
            </p:extLst>
          </p:nvPr>
        </p:nvGraphicFramePr>
        <p:xfrm>
          <a:off x="3813914" y="2198312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8DA54121-584E-43B2-B64E-B1588F62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783"/>
              </p:ext>
            </p:extLst>
          </p:nvPr>
        </p:nvGraphicFramePr>
        <p:xfrm>
          <a:off x="760321" y="2355512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741E4D74-FE6E-44CA-9E4F-2102E423A2AA}"/>
              </a:ext>
            </a:extLst>
          </p:cNvPr>
          <p:cNvSpPr txBox="1"/>
          <p:nvPr/>
        </p:nvSpPr>
        <p:spPr>
          <a:xfrm>
            <a:off x="4926314" y="2445696"/>
            <a:ext cx="110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4354DB40-6ABF-4F5E-A5AD-C3A3D9057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87630"/>
              </p:ext>
            </p:extLst>
          </p:nvPr>
        </p:nvGraphicFramePr>
        <p:xfrm>
          <a:off x="5172518" y="2355512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32942B15-945C-469E-85DE-64988635F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77578"/>
              </p:ext>
            </p:extLst>
          </p:nvPr>
        </p:nvGraphicFramePr>
        <p:xfrm>
          <a:off x="5868839" y="2355512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28" name="그림 127">
            <a:extLst>
              <a:ext uri="{FF2B5EF4-FFF2-40B4-BE49-F238E27FC236}">
                <a16:creationId xmlns:a16="http://schemas.microsoft.com/office/drawing/2014/main" xmlns="" id="{F4EEFF1B-C59A-4FAA-B12D-22CF32FC38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792035" y="2270578"/>
            <a:ext cx="403974" cy="414453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11939B5B-D843-4D15-9219-3A47A7D104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01" y="2170495"/>
            <a:ext cx="166987" cy="164500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98171CE7-EAA0-4517-9E42-3CAEC90E2748}"/>
              </a:ext>
            </a:extLst>
          </p:cNvPr>
          <p:cNvSpPr/>
          <p:nvPr/>
        </p:nvSpPr>
        <p:spPr>
          <a:xfrm>
            <a:off x="5832062" y="225027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EA52AE6D-9408-47EB-A38F-54E86437DF17}"/>
              </a:ext>
            </a:extLst>
          </p:cNvPr>
          <p:cNvSpPr/>
          <p:nvPr/>
        </p:nvSpPr>
        <p:spPr bwMode="auto">
          <a:xfrm>
            <a:off x="2977458" y="3571363"/>
            <a:ext cx="1106052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8AD8BA07-AD52-4A3D-8468-F347160EB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64100"/>
              </p:ext>
            </p:extLst>
          </p:nvPr>
        </p:nvGraphicFramePr>
        <p:xfrm>
          <a:off x="2971110" y="3571364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0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258693A-7864-44CD-AF0D-8E3A31632930}"/>
              </a:ext>
            </a:extLst>
          </p:cNvPr>
          <p:cNvSpPr txBox="1"/>
          <p:nvPr/>
        </p:nvSpPr>
        <p:spPr>
          <a:xfrm>
            <a:off x="1848192" y="4679469"/>
            <a:ext cx="308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AFF1BBFA-1C52-4561-991C-A34A83FA0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1292"/>
              </p:ext>
            </p:extLst>
          </p:nvPr>
        </p:nvGraphicFramePr>
        <p:xfrm>
          <a:off x="2094396" y="4589285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xmlns="" id="{C1BEEA4D-0996-42A8-94AA-5E505F86B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17565"/>
              </p:ext>
            </p:extLst>
          </p:nvPr>
        </p:nvGraphicFramePr>
        <p:xfrm>
          <a:off x="2733386" y="4582536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61B4C1F3-BC94-45E1-8448-F5CE56A4A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01992"/>
              </p:ext>
            </p:extLst>
          </p:nvPr>
        </p:nvGraphicFramePr>
        <p:xfrm>
          <a:off x="3446230" y="4589285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E15B26F4-CFFB-43B2-BA0C-A1A3CA821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47570"/>
              </p:ext>
            </p:extLst>
          </p:nvPr>
        </p:nvGraphicFramePr>
        <p:xfrm>
          <a:off x="4087767" y="4582536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xmlns="" id="{0853626F-8EF2-415F-94A7-F717F3368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36227"/>
              </p:ext>
            </p:extLst>
          </p:nvPr>
        </p:nvGraphicFramePr>
        <p:xfrm>
          <a:off x="4744823" y="4582536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40" name="그림 139">
            <a:extLst>
              <a:ext uri="{FF2B5EF4-FFF2-40B4-BE49-F238E27FC236}">
                <a16:creationId xmlns:a16="http://schemas.microsoft.com/office/drawing/2014/main" xmlns="" id="{A4ED77D0-175D-4CFB-ACEB-10FE72FC92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372376" y="4500977"/>
            <a:ext cx="403974" cy="414453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xmlns="" id="{EBA0F5A2-7BC7-4315-83D4-AB06A6870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42" y="4400894"/>
            <a:ext cx="166987" cy="164500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C4B0BB1C-1720-4E61-B4B8-315435E2C41B}"/>
              </a:ext>
            </a:extLst>
          </p:cNvPr>
          <p:cNvSpPr/>
          <p:nvPr/>
        </p:nvSpPr>
        <p:spPr>
          <a:xfrm>
            <a:off x="3412403" y="448067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xmlns="" id="{44FF93CF-88C8-49CC-B0D1-98620DC9EE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993127" y="4500977"/>
            <a:ext cx="403974" cy="414453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xmlns="" id="{3D7214F6-1A51-49A0-87D9-57E590F4EC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93" y="4400894"/>
            <a:ext cx="166987" cy="164500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07F7CC45-CFE0-40C4-8B6B-D723FAEE67A1}"/>
              </a:ext>
            </a:extLst>
          </p:cNvPr>
          <p:cNvSpPr/>
          <p:nvPr/>
        </p:nvSpPr>
        <p:spPr>
          <a:xfrm>
            <a:off x="4033154" y="448067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xmlns="" id="{8AE74E78-8137-43EA-AEB5-7D46005711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667753" y="4500977"/>
            <a:ext cx="403974" cy="414453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xmlns="" id="{F3FDDAD6-F407-42B9-8AFD-AD7F9DBE4C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19" y="4400894"/>
            <a:ext cx="166987" cy="164500"/>
          </a:xfrm>
          <a:prstGeom prst="rect">
            <a:avLst/>
          </a:prstGeom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40AE5F9A-8585-418E-947D-A6AF6291186D}"/>
              </a:ext>
            </a:extLst>
          </p:cNvPr>
          <p:cNvSpPr/>
          <p:nvPr/>
        </p:nvSpPr>
        <p:spPr>
          <a:xfrm>
            <a:off x="4707780" y="448067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0131"/>
              </p:ext>
            </p:extLst>
          </p:nvPr>
        </p:nvGraphicFramePr>
        <p:xfrm>
          <a:off x="153927" y="240600"/>
          <a:ext cx="8836146" cy="454412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남은 쌀음료의 양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그림을 이용하여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2/5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서로 다른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3/10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두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실생활 상황에서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받아내림이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없는 분모가 다른 대분수의 뺄셈하기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54534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suh_0501_05_0006_401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13845187-54B6-4F55-9951-06DABCE8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3344"/>
              </p:ext>
            </p:extLst>
          </p:nvPr>
        </p:nvGraphicFramePr>
        <p:xfrm>
          <a:off x="1903627" y="3137773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970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2BD33C5-317B-4563-8F7B-76F2671AA075}"/>
              </a:ext>
            </a:extLst>
          </p:cNvPr>
          <p:cNvSpPr txBox="1"/>
          <p:nvPr/>
        </p:nvSpPr>
        <p:spPr>
          <a:xfrm>
            <a:off x="42734" y="3216918"/>
            <a:ext cx="604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9748FB41-1726-4B3B-941F-121BEA7DAA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916250" y="3054368"/>
            <a:ext cx="403974" cy="41445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5ABA2579-5B4D-4734-A1F6-56A266DF0D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16" y="2954285"/>
            <a:ext cx="166987" cy="1645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9A1DAACE-EF5E-4845-BDE7-6165728716AD}"/>
              </a:ext>
            </a:extLst>
          </p:cNvPr>
          <p:cNvSpPr/>
          <p:nvPr/>
        </p:nvSpPr>
        <p:spPr>
          <a:xfrm>
            <a:off x="1886843" y="3034068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E48B8CD8-8BC5-4549-9984-A3AD6663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61631"/>
              </p:ext>
            </p:extLst>
          </p:nvPr>
        </p:nvGraphicFramePr>
        <p:xfrm>
          <a:off x="573782" y="3137773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56F57593-B9E0-4D6D-A555-22223DA2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29516"/>
              </p:ext>
            </p:extLst>
          </p:nvPr>
        </p:nvGraphicFramePr>
        <p:xfrm>
          <a:off x="1213610" y="3137773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E4FAB9F3-4283-40F5-80E5-0EAB7B6B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69387"/>
              </p:ext>
            </p:extLst>
          </p:nvPr>
        </p:nvGraphicFramePr>
        <p:xfrm>
          <a:off x="2714026" y="3137773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E3E81746-E5DD-4C43-A8E8-EBF9BDED96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726649" y="3054368"/>
            <a:ext cx="403974" cy="41445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595918D8-A846-40B4-AE22-5EF2AF0B1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15" y="2954285"/>
            <a:ext cx="166987" cy="1645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AF10CAA1-E93D-43CB-B95D-9523F6B1C40A}"/>
              </a:ext>
            </a:extLst>
          </p:cNvPr>
          <p:cNvSpPr/>
          <p:nvPr/>
        </p:nvSpPr>
        <p:spPr>
          <a:xfrm>
            <a:off x="2697242" y="3034068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4C891A8B-1D8E-4F03-9AB8-EA55BF5E1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45540"/>
              </p:ext>
            </p:extLst>
          </p:nvPr>
        </p:nvGraphicFramePr>
        <p:xfrm>
          <a:off x="4435105" y="3137773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F97D3AD7-D19D-4C28-911D-443028A3ED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47728" y="3054368"/>
            <a:ext cx="403974" cy="41445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82C2F9E6-F809-4E2A-A6B4-D0776CD0D1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94" y="2954285"/>
            <a:ext cx="166987" cy="1645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18FD33A8-D72C-4D85-9E24-1023FC379158}"/>
              </a:ext>
            </a:extLst>
          </p:cNvPr>
          <p:cNvSpPr/>
          <p:nvPr/>
        </p:nvSpPr>
        <p:spPr>
          <a:xfrm>
            <a:off x="4418321" y="3034068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C2F857BA-7D7A-4B63-9AAC-61DCC71A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12738"/>
              </p:ext>
            </p:extLst>
          </p:nvPr>
        </p:nvGraphicFramePr>
        <p:xfrm>
          <a:off x="5107398" y="3137773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EBD91328-3454-48F6-9530-629182FE6F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120021" y="3054368"/>
            <a:ext cx="403974" cy="414453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ED0D7008-F788-42E6-AC14-9F8C8E3445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87" y="2954285"/>
            <a:ext cx="166987" cy="1645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2E9B05E7-1801-4D26-BEF5-1CB3AF0A6C94}"/>
              </a:ext>
            </a:extLst>
          </p:cNvPr>
          <p:cNvSpPr/>
          <p:nvPr/>
        </p:nvSpPr>
        <p:spPr>
          <a:xfrm>
            <a:off x="5090614" y="3034068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05C18B04-0EFB-4BB3-A7B8-A340449B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43943"/>
              </p:ext>
            </p:extLst>
          </p:nvPr>
        </p:nvGraphicFramePr>
        <p:xfrm>
          <a:off x="6270064" y="3143436"/>
          <a:ext cx="3050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05F0DD45-FD10-4652-9C29-4BE6E3E56C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218245" y="3060031"/>
            <a:ext cx="403974" cy="414453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82F3DD41-0FB0-475D-9E66-7EE437469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11" y="2959948"/>
            <a:ext cx="166987" cy="164500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DEE9E46-BC6F-4642-B2C0-553484CFBEA9}"/>
              </a:ext>
            </a:extLst>
          </p:cNvPr>
          <p:cNvSpPr/>
          <p:nvPr/>
        </p:nvSpPr>
        <p:spPr>
          <a:xfrm>
            <a:off x="6188838" y="3039731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119A3D04-02E5-4BF4-8193-9174568F6C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814562" y="3239982"/>
            <a:ext cx="403974" cy="414453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96E4164B-BCAB-41A7-9422-3562AB554F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28" y="3139899"/>
            <a:ext cx="166987" cy="1645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8503E99-CAD3-4780-8AAF-B0BDCA45231D}"/>
              </a:ext>
            </a:extLst>
          </p:cNvPr>
          <p:cNvSpPr/>
          <p:nvPr/>
        </p:nvSpPr>
        <p:spPr>
          <a:xfrm>
            <a:off x="5785155" y="3219682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3A4317E9-49A8-40E0-936E-D27C56C5B572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9191F1EA-92FB-4D04-ACF3-158D1A7B8C75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246365DC-52AC-4A99-99C0-2B20C4165F6E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16006C6D-896A-4728-9A6A-DC946B91283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3B041CE4-2EE8-4E79-8947-9822194F1598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3ED05077-17CF-416E-B15B-1941C65DFE84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9BF0E2E2-27A6-4410-99E2-90175FD4D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45584"/>
              </p:ext>
            </p:extLst>
          </p:nvPr>
        </p:nvGraphicFramePr>
        <p:xfrm>
          <a:off x="3544138" y="3144436"/>
          <a:ext cx="3182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3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38A814C0-4485-4F2D-B4D9-8F002CA0FBFE}"/>
              </a:ext>
            </a:extLst>
          </p:cNvPr>
          <p:cNvSpPr txBox="1"/>
          <p:nvPr/>
        </p:nvSpPr>
        <p:spPr>
          <a:xfrm>
            <a:off x="863588" y="3229034"/>
            <a:ext cx="522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    －    ＝    －   ＝    ＝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39993B90-FA9D-4458-A515-2AF74AA5DD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497186" y="3061031"/>
            <a:ext cx="403974" cy="414453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66575998-5718-4D54-904F-AC482F4A97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52" y="2960948"/>
            <a:ext cx="166987" cy="1645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E12C0B2A-42F8-425F-8545-B6652555CAFB}"/>
              </a:ext>
            </a:extLst>
          </p:cNvPr>
          <p:cNvSpPr/>
          <p:nvPr/>
        </p:nvSpPr>
        <p:spPr>
          <a:xfrm>
            <a:off x="3465398" y="3040731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EEA699EF-158E-4FE2-ADFC-695B1FEC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9486"/>
              </p:ext>
            </p:extLst>
          </p:nvPr>
        </p:nvGraphicFramePr>
        <p:xfrm>
          <a:off x="1145405" y="3144436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31586EE0-D03D-4EA8-B19C-1691EE39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28311"/>
              </p:ext>
            </p:extLst>
          </p:nvPr>
        </p:nvGraphicFramePr>
        <p:xfrm>
          <a:off x="1785233" y="3144436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xmlns="" id="{DBA8FD2F-01F5-4FF9-849B-6050128D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92639"/>
              </p:ext>
            </p:extLst>
          </p:nvPr>
        </p:nvGraphicFramePr>
        <p:xfrm>
          <a:off x="5685842" y="3150099"/>
          <a:ext cx="3050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40" name="그림 139">
            <a:extLst>
              <a:ext uri="{FF2B5EF4-FFF2-40B4-BE49-F238E27FC236}">
                <a16:creationId xmlns:a16="http://schemas.microsoft.com/office/drawing/2014/main" xmlns="" id="{A6575898-0289-4795-B2FC-262E1610EF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634023" y="3066694"/>
            <a:ext cx="403974" cy="414453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xmlns="" id="{027E8B98-D33C-4AF2-AB47-80F78707C9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89" y="2966611"/>
            <a:ext cx="166987" cy="164500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37C19C4B-A992-46B8-9A1C-C909A5AE9B50}"/>
              </a:ext>
            </a:extLst>
          </p:cNvPr>
          <p:cNvSpPr/>
          <p:nvPr/>
        </p:nvSpPr>
        <p:spPr>
          <a:xfrm>
            <a:off x="5604616" y="3046394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xmlns="" id="{13294325-505F-4F51-B2DE-A0034E35FF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230340" y="3246645"/>
            <a:ext cx="403974" cy="414453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xmlns="" id="{D92047A3-35E5-4B09-B19C-77A5101EFF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06" y="3146562"/>
            <a:ext cx="166987" cy="164500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169382E4-E511-493D-9BCF-79BAFCF16AE3}"/>
              </a:ext>
            </a:extLst>
          </p:cNvPr>
          <p:cNvSpPr/>
          <p:nvPr/>
        </p:nvSpPr>
        <p:spPr>
          <a:xfrm>
            <a:off x="5200933" y="3226345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xmlns="" id="{23A49E33-4DB0-4128-8077-33D57A271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0009"/>
              </p:ext>
            </p:extLst>
          </p:nvPr>
        </p:nvGraphicFramePr>
        <p:xfrm>
          <a:off x="2279699" y="3144436"/>
          <a:ext cx="3050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xmlns="" id="{EEAA48F1-4EA7-4CFF-8F0C-FAD2FA08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62778"/>
              </p:ext>
            </p:extLst>
          </p:nvPr>
        </p:nvGraphicFramePr>
        <p:xfrm>
          <a:off x="2903431" y="3144436"/>
          <a:ext cx="25991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8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48" name="그림 147">
            <a:extLst>
              <a:ext uri="{FF2B5EF4-FFF2-40B4-BE49-F238E27FC236}">
                <a16:creationId xmlns:a16="http://schemas.microsoft.com/office/drawing/2014/main" xmlns="" id="{22C3BD5E-C74B-4CC8-BD3D-89A806F23E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824788" y="3061031"/>
            <a:ext cx="403974" cy="414453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xmlns="" id="{EE3E5099-49DA-4388-A6DD-25978A9D9D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54" y="2960948"/>
            <a:ext cx="166987" cy="16450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0194C45F-8345-400B-8C43-4A61F19741B2}"/>
              </a:ext>
            </a:extLst>
          </p:cNvPr>
          <p:cNvSpPr/>
          <p:nvPr/>
        </p:nvSpPr>
        <p:spPr>
          <a:xfrm>
            <a:off x="2795381" y="3040731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xmlns="" id="{1DA36A20-B4F3-4DCE-B841-3E0F1BC7F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09875"/>
              </p:ext>
            </p:extLst>
          </p:nvPr>
        </p:nvGraphicFramePr>
        <p:xfrm>
          <a:off x="4110187" y="3144436"/>
          <a:ext cx="3182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3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52" name="그림 151">
            <a:extLst>
              <a:ext uri="{FF2B5EF4-FFF2-40B4-BE49-F238E27FC236}">
                <a16:creationId xmlns:a16="http://schemas.microsoft.com/office/drawing/2014/main" xmlns="" id="{18675343-AC03-483C-8D7F-22CAFB1AE3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063235" y="3061031"/>
            <a:ext cx="403974" cy="414453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xmlns="" id="{0AC8E22A-2A25-4B99-9C61-4B2AFA9683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01" y="2960948"/>
            <a:ext cx="166987" cy="164500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A39D9AFB-AB3D-4629-85A7-324816D40894}"/>
              </a:ext>
            </a:extLst>
          </p:cNvPr>
          <p:cNvSpPr/>
          <p:nvPr/>
        </p:nvSpPr>
        <p:spPr>
          <a:xfrm>
            <a:off x="4031447" y="3040731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xmlns="" id="{DAF90CAC-B801-4402-B6D0-43A2AC04D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5174"/>
              </p:ext>
            </p:extLst>
          </p:nvPr>
        </p:nvGraphicFramePr>
        <p:xfrm>
          <a:off x="4689563" y="3144436"/>
          <a:ext cx="3182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3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56" name="그림 155">
            <a:extLst>
              <a:ext uri="{FF2B5EF4-FFF2-40B4-BE49-F238E27FC236}">
                <a16:creationId xmlns:a16="http://schemas.microsoft.com/office/drawing/2014/main" xmlns="" id="{E4C51689-B379-4534-914A-63AD3C5B7F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642611" y="3061031"/>
            <a:ext cx="403974" cy="41445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xmlns="" id="{219C5316-37FE-4437-A7BA-01CEEA6DD4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77" y="2960948"/>
            <a:ext cx="166987" cy="164500"/>
          </a:xfrm>
          <a:prstGeom prst="rect">
            <a:avLst/>
          </a:prstGeom>
        </p:spPr>
      </p:pic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D2FBFB86-7F3D-42DB-87B9-7FF1B9EB6BB3}"/>
              </a:ext>
            </a:extLst>
          </p:cNvPr>
          <p:cNvSpPr/>
          <p:nvPr/>
        </p:nvSpPr>
        <p:spPr>
          <a:xfrm>
            <a:off x="4610823" y="3040731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9B887F3F-795A-47AF-AA96-3C5B1F23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3543"/>
            <a:ext cx="6634120" cy="42200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47462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5D7B4720-F87E-4713-806B-8502C93094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추가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4372D5A-6C2F-4FAD-89FE-B697416070D4}"/>
              </a:ext>
            </a:extLst>
          </p:cNvPr>
          <p:cNvSpPr/>
          <p:nvPr/>
        </p:nvSpPr>
        <p:spPr bwMode="auto">
          <a:xfrm>
            <a:off x="2553884" y="1854457"/>
            <a:ext cx="3710303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xmlns="" id="{8627AF30-4237-421D-AAFB-803924CB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25" y="23653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D14355F-AFC3-4698-B181-A5FA162D4CDA}"/>
              </a:ext>
            </a:extLst>
          </p:cNvPr>
          <p:cNvSpPr/>
          <p:nvPr/>
        </p:nvSpPr>
        <p:spPr>
          <a:xfrm>
            <a:off x="2504402" y="2049756"/>
            <a:ext cx="3759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F14D0C44-5E58-4E7E-A8FD-77999A415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13229"/>
              </p:ext>
            </p:extLst>
          </p:nvPr>
        </p:nvGraphicFramePr>
        <p:xfrm>
          <a:off x="2748245" y="195424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E211A712-B040-4FA7-ABC5-7C0B6665EF7E}"/>
              </a:ext>
            </a:extLst>
          </p:cNvPr>
          <p:cNvSpPr/>
          <p:nvPr/>
        </p:nvSpPr>
        <p:spPr>
          <a:xfrm>
            <a:off x="2226473" y="1716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79A4662-D7F0-4372-9B65-8BE41A13B2D8}"/>
              </a:ext>
            </a:extLst>
          </p:cNvPr>
          <p:cNvSpPr/>
          <p:nvPr/>
        </p:nvSpPr>
        <p:spPr>
          <a:xfrm>
            <a:off x="2449247" y="1800209"/>
            <a:ext cx="4174981" cy="2600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130183B4-9839-457B-B3E7-B2D30F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37A5F44-588B-4C33-BB28-CF210B599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E0997F0E-A40D-4970-AB99-217D7BCA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5FF1FAD1-F5F8-4AA0-8ABA-55608306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E63469E5-5D91-44DB-B12C-E928FE8E7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41304"/>
              </p:ext>
            </p:extLst>
          </p:nvPr>
        </p:nvGraphicFramePr>
        <p:xfrm>
          <a:off x="3323033" y="195424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9C66D71D-95D5-4316-ACC2-9B880D301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42651"/>
              </p:ext>
            </p:extLst>
          </p:nvPr>
        </p:nvGraphicFramePr>
        <p:xfrm>
          <a:off x="4787437" y="195424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1D933885-13C9-44F7-9F3B-FC3FE999E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03064"/>
              </p:ext>
            </p:extLst>
          </p:nvPr>
        </p:nvGraphicFramePr>
        <p:xfrm>
          <a:off x="5217051" y="195424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F64C4F9B-C0E3-416B-806B-8DAD3AC1F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39098"/>
              </p:ext>
            </p:extLst>
          </p:nvPr>
        </p:nvGraphicFramePr>
        <p:xfrm>
          <a:off x="5933655" y="195424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82595A5-9277-4FC5-B819-FEBCD91CC32B}"/>
              </a:ext>
            </a:extLst>
          </p:cNvPr>
          <p:cNvSpPr/>
          <p:nvPr/>
        </p:nvSpPr>
        <p:spPr bwMode="auto">
          <a:xfrm>
            <a:off x="2553884" y="2653882"/>
            <a:ext cx="3710303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F1914568-B50E-442F-AF44-DB629E1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25" y="31648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B572457-B690-4DCA-875A-3B4B43119E98}"/>
              </a:ext>
            </a:extLst>
          </p:cNvPr>
          <p:cNvSpPr/>
          <p:nvPr/>
        </p:nvSpPr>
        <p:spPr>
          <a:xfrm>
            <a:off x="2504402" y="2849181"/>
            <a:ext cx="3759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9328C913-89CD-4F98-A6C8-9E7B86FF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14983"/>
              </p:ext>
            </p:extLst>
          </p:nvPr>
        </p:nvGraphicFramePr>
        <p:xfrm>
          <a:off x="2748245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B4ED7DA9-6608-4934-9261-A371B33B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01256"/>
              </p:ext>
            </p:extLst>
          </p:nvPr>
        </p:nvGraphicFramePr>
        <p:xfrm>
          <a:off x="3323033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9CA9548C-1E0A-4DDE-8B27-C8AFABF31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8759"/>
              </p:ext>
            </p:extLst>
          </p:nvPr>
        </p:nvGraphicFramePr>
        <p:xfrm>
          <a:off x="4787437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8F5D591-A0CA-4829-8EAF-D467B6EBB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59666"/>
              </p:ext>
            </p:extLst>
          </p:nvPr>
        </p:nvGraphicFramePr>
        <p:xfrm>
          <a:off x="5217051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52AC18CF-7CCA-4AC7-950D-D09BF61E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13789"/>
              </p:ext>
            </p:extLst>
          </p:nvPr>
        </p:nvGraphicFramePr>
        <p:xfrm>
          <a:off x="5933655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09995E6-342C-4251-BE9D-C9C0178C923F}"/>
              </a:ext>
            </a:extLst>
          </p:cNvPr>
          <p:cNvSpPr/>
          <p:nvPr/>
        </p:nvSpPr>
        <p:spPr bwMode="auto">
          <a:xfrm>
            <a:off x="2553885" y="3453307"/>
            <a:ext cx="3098236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F40910C8-FB45-4895-9529-592362FB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59" y="39642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3DC2503-87A6-4E83-9B9C-5A3679322BBB}"/>
              </a:ext>
            </a:extLst>
          </p:cNvPr>
          <p:cNvSpPr/>
          <p:nvPr/>
        </p:nvSpPr>
        <p:spPr>
          <a:xfrm>
            <a:off x="2504402" y="3648606"/>
            <a:ext cx="2895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 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D6401CEC-B45C-43E3-9B15-01FF20CE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47595"/>
              </p:ext>
            </p:extLst>
          </p:nvPr>
        </p:nvGraphicFramePr>
        <p:xfrm>
          <a:off x="2748245" y="355309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8E41DBFA-F7DA-4FF3-81FD-A09E7DA27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7934"/>
              </p:ext>
            </p:extLst>
          </p:nvPr>
        </p:nvGraphicFramePr>
        <p:xfrm>
          <a:off x="3192623" y="355309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EFF035F6-8534-495B-9E4F-D5C6F350A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5537"/>
              </p:ext>
            </p:extLst>
          </p:nvPr>
        </p:nvGraphicFramePr>
        <p:xfrm>
          <a:off x="4117126" y="355309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068D41EB-E27F-4CFA-B734-3550B346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18689"/>
              </p:ext>
            </p:extLst>
          </p:nvPr>
        </p:nvGraphicFramePr>
        <p:xfrm>
          <a:off x="4544255" y="355309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A18129E4-BE70-41EE-955C-6D6D1C8E0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30470"/>
              </p:ext>
            </p:extLst>
          </p:nvPr>
        </p:nvGraphicFramePr>
        <p:xfrm>
          <a:off x="5266507" y="355309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028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194994F-CCB0-41C0-B4B7-13931DAD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2421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 약물 및 밑줄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40">
            <a:extLst>
              <a:ext uri="{FF2B5EF4-FFF2-40B4-BE49-F238E27FC236}">
                <a16:creationId xmlns:a16="http://schemas.microsoft.com/office/drawing/2014/main" xmlns="" id="{05B6D1E6-00F3-461C-9059-349C680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3" y="3052150"/>
            <a:ext cx="785420" cy="2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xmlns="" id="{B84C6702-B005-442B-9EEA-CE84FD4D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53" y="3046619"/>
            <a:ext cx="641611" cy="27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86BDEC4-00DA-4F5B-A898-E1D3A675092C}"/>
              </a:ext>
            </a:extLst>
          </p:cNvPr>
          <p:cNvSpPr/>
          <p:nvPr/>
        </p:nvSpPr>
        <p:spPr>
          <a:xfrm>
            <a:off x="5342274" y="2940031"/>
            <a:ext cx="1646261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55D6CFDC-E83C-4479-BA9D-DC06F80DD681}"/>
              </a:ext>
            </a:extLst>
          </p:cNvPr>
          <p:cNvSpPr/>
          <p:nvPr/>
        </p:nvSpPr>
        <p:spPr>
          <a:xfrm>
            <a:off x="5290293" y="28304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088DC26-ABE1-44A8-B9CD-89994421EDE8}"/>
              </a:ext>
            </a:extLst>
          </p:cNvPr>
          <p:cNvSpPr/>
          <p:nvPr/>
        </p:nvSpPr>
        <p:spPr>
          <a:xfrm>
            <a:off x="3664434" y="3465085"/>
            <a:ext cx="7260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E461F6B-4491-4676-A055-0E22629257D1}"/>
              </a:ext>
            </a:extLst>
          </p:cNvPr>
          <p:cNvSpPr/>
          <p:nvPr/>
        </p:nvSpPr>
        <p:spPr bwMode="auto">
          <a:xfrm>
            <a:off x="3167845" y="3313863"/>
            <a:ext cx="578240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3C1F2978-17A6-4C01-BFD3-1783A536238A}"/>
              </a:ext>
            </a:extLst>
          </p:cNvPr>
          <p:cNvGrpSpPr/>
          <p:nvPr/>
        </p:nvGrpSpPr>
        <p:grpSpPr>
          <a:xfrm>
            <a:off x="3041505" y="3313863"/>
            <a:ext cx="783326" cy="707886"/>
            <a:chOff x="169067" y="667144"/>
            <a:chExt cx="783326" cy="70788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FCC3618-DC2E-4755-8FF1-B9FEC63CB802}"/>
                </a:ext>
              </a:extLst>
            </p:cNvPr>
            <p:cNvSpPr txBox="1"/>
            <p:nvPr/>
          </p:nvSpPr>
          <p:spPr>
            <a:xfrm>
              <a:off x="430707" y="667144"/>
              <a:ext cx="521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9C5DAFB-BBC5-4867-831D-5291ECF873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2017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BC2A05E-A262-4DA7-AB3E-CD1D5A09C35E}"/>
                </a:ext>
              </a:extLst>
            </p:cNvPr>
            <p:cNvSpPr txBox="1"/>
            <p:nvPr/>
          </p:nvSpPr>
          <p:spPr>
            <a:xfrm>
              <a:off x="169067" y="810060"/>
              <a:ext cx="521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C84357B-9A22-4B37-A9CD-183AFF592C51}"/>
              </a:ext>
            </a:extLst>
          </p:cNvPr>
          <p:cNvSpPr/>
          <p:nvPr/>
        </p:nvSpPr>
        <p:spPr>
          <a:xfrm>
            <a:off x="3110642" y="3373107"/>
            <a:ext cx="965469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64715E3-CEB3-4A5E-A820-A11454993B08}"/>
              </a:ext>
            </a:extLst>
          </p:cNvPr>
          <p:cNvSpPr/>
          <p:nvPr/>
        </p:nvSpPr>
        <p:spPr>
          <a:xfrm>
            <a:off x="2965358" y="32635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5" name="Picture 13">
            <a:extLst>
              <a:ext uri="{FF2B5EF4-FFF2-40B4-BE49-F238E27FC236}">
                <a16:creationId xmlns:a16="http://schemas.microsoft.com/office/drawing/2014/main" xmlns="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E24CA5FC-D397-444F-A397-789E36A2E0CB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2D611B1C-8B57-4B9B-B6A6-8E59D6F1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38" y="38143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12B64708-E009-4DA7-820F-DE9A826AC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BD5028BE-2F02-4AB1-BE17-3ED4F944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8E0C4007-5ABE-482D-AD06-9681F923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529CBC97-463F-4733-85E9-6110517C9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</p:spTree>
    <p:extLst>
      <p:ext uri="{BB962C8B-B14F-4D97-AF65-F5344CB8AC3E}">
        <p14:creationId xmlns:p14="http://schemas.microsoft.com/office/powerpoint/2010/main" val="131027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194994F-CCB0-41C0-B4B7-13931DAD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242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40">
            <a:extLst>
              <a:ext uri="{FF2B5EF4-FFF2-40B4-BE49-F238E27FC236}">
                <a16:creationId xmlns:a16="http://schemas.microsoft.com/office/drawing/2014/main" xmlns="" id="{05B6D1E6-00F3-461C-9059-349C680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3" y="3052150"/>
            <a:ext cx="785420" cy="2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xmlns="" id="{B84C6702-B005-442B-9EEA-CE84FD4D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53" y="3046619"/>
            <a:ext cx="641611" cy="27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86BDEC4-00DA-4F5B-A898-E1D3A675092C}"/>
              </a:ext>
            </a:extLst>
          </p:cNvPr>
          <p:cNvSpPr/>
          <p:nvPr/>
        </p:nvSpPr>
        <p:spPr>
          <a:xfrm>
            <a:off x="5342274" y="2940031"/>
            <a:ext cx="1646261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088DC26-ABE1-44A8-B9CD-89994421EDE8}"/>
              </a:ext>
            </a:extLst>
          </p:cNvPr>
          <p:cNvSpPr/>
          <p:nvPr/>
        </p:nvSpPr>
        <p:spPr>
          <a:xfrm>
            <a:off x="3664434" y="3465085"/>
            <a:ext cx="7260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E461F6B-4491-4676-A055-0E22629257D1}"/>
              </a:ext>
            </a:extLst>
          </p:cNvPr>
          <p:cNvSpPr/>
          <p:nvPr/>
        </p:nvSpPr>
        <p:spPr bwMode="auto">
          <a:xfrm>
            <a:off x="3167845" y="3313863"/>
            <a:ext cx="578240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3C1F2978-17A6-4C01-BFD3-1783A536238A}"/>
              </a:ext>
            </a:extLst>
          </p:cNvPr>
          <p:cNvGrpSpPr/>
          <p:nvPr/>
        </p:nvGrpSpPr>
        <p:grpSpPr>
          <a:xfrm>
            <a:off x="3041505" y="3313863"/>
            <a:ext cx="783326" cy="707886"/>
            <a:chOff x="169067" y="667144"/>
            <a:chExt cx="783326" cy="70788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FCC3618-DC2E-4755-8FF1-B9FEC63CB802}"/>
                </a:ext>
              </a:extLst>
            </p:cNvPr>
            <p:cNvSpPr txBox="1"/>
            <p:nvPr/>
          </p:nvSpPr>
          <p:spPr>
            <a:xfrm>
              <a:off x="430707" y="667144"/>
              <a:ext cx="521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9C5DAFB-BBC5-4867-831D-5291ECF873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2017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BC2A05E-A262-4DA7-AB3E-CD1D5A09C35E}"/>
                </a:ext>
              </a:extLst>
            </p:cNvPr>
            <p:cNvSpPr txBox="1"/>
            <p:nvPr/>
          </p:nvSpPr>
          <p:spPr>
            <a:xfrm>
              <a:off x="169067" y="810060"/>
              <a:ext cx="521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C84357B-9A22-4B37-A9CD-183AFF592C51}"/>
              </a:ext>
            </a:extLst>
          </p:cNvPr>
          <p:cNvSpPr/>
          <p:nvPr/>
        </p:nvSpPr>
        <p:spPr>
          <a:xfrm>
            <a:off x="3110642" y="3373107"/>
            <a:ext cx="965469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13">
            <a:extLst>
              <a:ext uri="{FF2B5EF4-FFF2-40B4-BE49-F238E27FC236}">
                <a16:creationId xmlns:a16="http://schemas.microsoft.com/office/drawing/2014/main" xmlns="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2D611B1C-8B57-4B9B-B6A6-8E59D6F1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38" y="38143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12B64708-E009-4DA7-820F-DE9A826AC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BD5028BE-2F02-4AB1-BE17-3ED4F944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8E0C4007-5ABE-482D-AD06-9681F923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529CBC97-463F-4733-85E9-6110517C9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A51FF64-9E18-433E-8F15-B573BBDAB9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FE64F2D4-9D1F-4467-BF0D-7B23B7E37951}"/>
              </a:ext>
            </a:extLst>
          </p:cNvPr>
          <p:cNvSpPr/>
          <p:nvPr/>
        </p:nvSpPr>
        <p:spPr>
          <a:xfrm>
            <a:off x="757708" y="3880621"/>
            <a:ext cx="5580620" cy="7743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xmlns="" id="{21596D3F-B9E4-45B8-9E3F-B8CD5A1804CB}"/>
              </a:ext>
            </a:extLst>
          </p:cNvPr>
          <p:cNvSpPr/>
          <p:nvPr/>
        </p:nvSpPr>
        <p:spPr>
          <a:xfrm flipH="1" flipV="1">
            <a:off x="4980477" y="4654934"/>
            <a:ext cx="198197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47345635-D553-4330-BB50-B60AA3CAD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935596" y="3582069"/>
            <a:ext cx="863623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7223A1E1-0836-4B70-B42A-8BA1A6ED3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1" y="4217661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25D1B46-786C-439B-B427-3FC845F95211}"/>
              </a:ext>
            </a:extLst>
          </p:cNvPr>
          <p:cNvSpPr txBox="1"/>
          <p:nvPr/>
        </p:nvSpPr>
        <p:spPr>
          <a:xfrm>
            <a:off x="935596" y="4082995"/>
            <a:ext cx="533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  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EEBABAE7-3CF7-4CBB-A0D1-66902314B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29337"/>
              </p:ext>
            </p:extLst>
          </p:nvPr>
        </p:nvGraphicFramePr>
        <p:xfrm>
          <a:off x="1163861" y="4023564"/>
          <a:ext cx="205915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1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3FE421B8-5AA1-4FD6-8110-8A1B0D28F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51758"/>
              </p:ext>
            </p:extLst>
          </p:nvPr>
        </p:nvGraphicFramePr>
        <p:xfrm>
          <a:off x="1661715" y="4023564"/>
          <a:ext cx="228127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39F0727F-4926-4130-A1FD-DD3D41AFC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36693"/>
              </p:ext>
            </p:extLst>
          </p:nvPr>
        </p:nvGraphicFramePr>
        <p:xfrm>
          <a:off x="2225210" y="4023564"/>
          <a:ext cx="228127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3EAAB83C-36FC-469D-8F1C-E59DDEF3D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92563"/>
              </p:ext>
            </p:extLst>
          </p:nvPr>
        </p:nvGraphicFramePr>
        <p:xfrm>
          <a:off x="2722749" y="4023564"/>
          <a:ext cx="228127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16493C6E-E9C9-4C03-A706-D166EBF3B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58079"/>
              </p:ext>
            </p:extLst>
          </p:nvPr>
        </p:nvGraphicFramePr>
        <p:xfrm>
          <a:off x="3991356" y="4023564"/>
          <a:ext cx="228127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FCB44DC9-E4F6-47BB-8025-1C4D1099F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33315"/>
              </p:ext>
            </p:extLst>
          </p:nvPr>
        </p:nvGraphicFramePr>
        <p:xfrm>
          <a:off x="4347794" y="4023564"/>
          <a:ext cx="228127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2BF77B3A-E472-4614-BEC6-2BE543C3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93941"/>
              </p:ext>
            </p:extLst>
          </p:nvPr>
        </p:nvGraphicFramePr>
        <p:xfrm>
          <a:off x="4992219" y="4023564"/>
          <a:ext cx="228127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FA6C6AC3-B336-455F-868C-5D937F7F7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4080"/>
              </p:ext>
            </p:extLst>
          </p:nvPr>
        </p:nvGraphicFramePr>
        <p:xfrm>
          <a:off x="5508451" y="4023564"/>
          <a:ext cx="228127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2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4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779C351-414A-4221-8CB1-6B9D39A2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5" y="2132856"/>
            <a:ext cx="5677450" cy="22682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1007604" y="4643936"/>
            <a:ext cx="4850761" cy="441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04327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49571" y="4686326"/>
            <a:ext cx="450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친구들이 쌀 음료를 나누어 마시고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943" y="4545222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72272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835875" y="4578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9A4357F-8CD6-42FC-AA63-33120EE1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234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94409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D3AEEB7C-F7B2-45B9-B54B-B4102521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9" y="3135031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5345C53-D1C9-49EA-9DE6-1E72C394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9650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9134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손가락 약물 클릭 시 정답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969865" y="1700808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725714" y="17008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24035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9"/>
            <a:ext cx="978253" cy="24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40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https://cdata2.tsherpa.co.kr/tsherpa/MultiMedia/Flash/2020/curri/index.html?flashxmlnum=yuni4858&amp;classa=A8-C1-31-MM-MM-04-04-02-0-0-0-0&amp;classno=MM_31_04/suh_0301_03_0006/suh_0301_03_0006_201_1.html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D273903-6F60-4AB1-ACD5-4FA357D9FDFC}"/>
              </a:ext>
            </a:extLst>
          </p:cNvPr>
          <p:cNvSpPr/>
          <p:nvPr/>
        </p:nvSpPr>
        <p:spPr>
          <a:xfrm>
            <a:off x="5094169" y="2814896"/>
            <a:ext cx="1589689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4948118" y="28514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89" y="37530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530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65" y="37530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83" y="37530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1825359" y="36434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2774274" y="36434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4089225" y="36434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5150819" y="36464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2DD84D5-855D-419B-B409-0C6CA9A2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465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8882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예시 답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046956" y="1700808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24035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40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272223" y="27090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E7A1A45-B362-45B0-A1FB-24EA78AAEBEF}"/>
              </a:ext>
            </a:extLst>
          </p:cNvPr>
          <p:cNvGrpSpPr/>
          <p:nvPr/>
        </p:nvGrpSpPr>
        <p:grpSpPr>
          <a:xfrm>
            <a:off x="562702" y="2709059"/>
            <a:ext cx="5747864" cy="1361850"/>
            <a:chOff x="1259633" y="3182830"/>
            <a:chExt cx="5747864" cy="13618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C9BD58A-ECBE-4E26-BB97-8F23614CA5DE}"/>
                </a:ext>
              </a:extLst>
            </p:cNvPr>
            <p:cNvSpPr/>
            <p:nvPr/>
          </p:nvSpPr>
          <p:spPr bwMode="auto">
            <a:xfrm>
              <a:off x="1259633" y="3182830"/>
              <a:ext cx="5724636" cy="1361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1B9404A8-CB76-4682-92AA-C882232236EA}"/>
                </a:ext>
              </a:extLst>
            </p:cNvPr>
            <p:cNvSpPr/>
            <p:nvPr/>
          </p:nvSpPr>
          <p:spPr>
            <a:xfrm>
              <a:off x="1531733" y="3199953"/>
              <a:ext cx="5475764" cy="1285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L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L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빼면 자연수 부분인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1L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모두 마셔 없어지고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적은  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 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빼므로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남은 양은  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적을 것 같습니다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xmlns="" id="{1319FF78-F523-44C3-85B1-E8751121A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302037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D273903-6F60-4AB1-ACD5-4FA357D9FDFC}"/>
              </a:ext>
            </a:extLst>
          </p:cNvPr>
          <p:cNvSpPr/>
          <p:nvPr/>
        </p:nvSpPr>
        <p:spPr>
          <a:xfrm>
            <a:off x="517855" y="2666742"/>
            <a:ext cx="5813690" cy="1361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8271E68D-F7F3-4F36-AFFA-9773C1299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45004"/>
              </p:ext>
            </p:extLst>
          </p:nvPr>
        </p:nvGraphicFramePr>
        <p:xfrm>
          <a:off x="1043608" y="2735608"/>
          <a:ext cx="2340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E7CB14E1-00BB-4B93-8383-13234CB64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78066"/>
              </p:ext>
            </p:extLst>
          </p:nvPr>
        </p:nvGraphicFramePr>
        <p:xfrm>
          <a:off x="2065587" y="2732618"/>
          <a:ext cx="23403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4EBDD2-6D7C-4E2D-BB31-CE07D145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57506"/>
              </p:ext>
            </p:extLst>
          </p:nvPr>
        </p:nvGraphicFramePr>
        <p:xfrm>
          <a:off x="2311674" y="3123467"/>
          <a:ext cx="2340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926F3BA0-5FAE-464A-BDDF-83DACF26E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2171"/>
              </p:ext>
            </p:extLst>
          </p:nvPr>
        </p:nvGraphicFramePr>
        <p:xfrm>
          <a:off x="3707904" y="3123467"/>
          <a:ext cx="2340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381232D8-BF04-4317-A21A-D4C4B0B88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18914"/>
              </p:ext>
            </p:extLst>
          </p:nvPr>
        </p:nvGraphicFramePr>
        <p:xfrm>
          <a:off x="4615888" y="3123467"/>
          <a:ext cx="2340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E0745A95-0F48-47EA-A1A5-6674C9AD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07712"/>
              </p:ext>
            </p:extLst>
          </p:nvPr>
        </p:nvGraphicFramePr>
        <p:xfrm>
          <a:off x="2006234" y="3498918"/>
          <a:ext cx="23403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B9C81CDF-3830-449A-A701-0AA3460C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533" y="3688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5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DCC7EC94-E328-42BB-90CF-5C8EABB8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408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2A34E02-6408-49D6-91C4-46A45B65BF3D}"/>
              </a:ext>
            </a:extLst>
          </p:cNvPr>
          <p:cNvSpPr/>
          <p:nvPr/>
        </p:nvSpPr>
        <p:spPr>
          <a:xfrm>
            <a:off x="4159051" y="3447106"/>
            <a:ext cx="359805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267FC7E9-5B80-4D57-A2A8-4952D8521EF2}"/>
              </a:ext>
            </a:extLst>
          </p:cNvPr>
          <p:cNvSpPr/>
          <p:nvPr/>
        </p:nvSpPr>
        <p:spPr>
          <a:xfrm>
            <a:off x="4029328" y="32670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388D22B-816A-4A8C-9413-C9ADA0550A13}"/>
              </a:ext>
            </a:extLst>
          </p:cNvPr>
          <p:cNvSpPr/>
          <p:nvPr/>
        </p:nvSpPr>
        <p:spPr>
          <a:xfrm>
            <a:off x="5112691" y="2636912"/>
            <a:ext cx="1589689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01C9B035-E631-48B2-A555-D8BFAD8B7F24}"/>
              </a:ext>
            </a:extLst>
          </p:cNvPr>
          <p:cNvSpPr/>
          <p:nvPr/>
        </p:nvSpPr>
        <p:spPr>
          <a:xfrm>
            <a:off x="4966640" y="26734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1">
            <a:extLst>
              <a:ext uri="{FF2B5EF4-FFF2-40B4-BE49-F238E27FC236}">
                <a16:creationId xmlns:a16="http://schemas.microsoft.com/office/drawing/2014/main" xmlns="" id="{AA58CFB6-1915-4AA5-9172-681C34DB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3447106"/>
            <a:ext cx="319585" cy="31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6">
            <a:extLst>
              <a:ext uri="{FF2B5EF4-FFF2-40B4-BE49-F238E27FC236}">
                <a16:creationId xmlns:a16="http://schemas.microsoft.com/office/drawing/2014/main" xmlns="" id="{DC00A8C3-751B-437B-AA9C-B524D6D42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63420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손가락 약물 클릭 시 정답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09" y="328090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64" y="329021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17" y="33199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01C9B035-E631-48B2-A555-D8BFAD8B7F24}"/>
              </a:ext>
            </a:extLst>
          </p:cNvPr>
          <p:cNvSpPr/>
          <p:nvPr/>
        </p:nvSpPr>
        <p:spPr>
          <a:xfrm>
            <a:off x="3284479" y="31008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1C9B035-E631-48B2-A555-D8BFAD8B7F24}"/>
              </a:ext>
            </a:extLst>
          </p:cNvPr>
          <p:cNvSpPr/>
          <p:nvPr/>
        </p:nvSpPr>
        <p:spPr>
          <a:xfrm>
            <a:off x="1306934" y="32104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1C9B035-E631-48B2-A555-D8BFAD8B7F24}"/>
              </a:ext>
            </a:extLst>
          </p:cNvPr>
          <p:cNvSpPr/>
          <p:nvPr/>
        </p:nvSpPr>
        <p:spPr>
          <a:xfrm>
            <a:off x="5503387" y="32104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B6BBB4A-D83A-4940-BB49-0A152902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1414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6">
            <a:extLst>
              <a:ext uri="{FF2B5EF4-FFF2-40B4-BE49-F238E27FC236}">
                <a16:creationId xmlns:a16="http://schemas.microsoft.com/office/drawing/2014/main" xmlns="" id="{0F26A56D-DAA3-4731-BC1F-4A2B465902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FCE12E4-0B29-4D3D-849A-02A2F2B26228}"/>
              </a:ext>
            </a:extLst>
          </p:cNvPr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4A13CFC-295B-48AB-B388-8A9A98303E9B}"/>
              </a:ext>
            </a:extLst>
          </p:cNvPr>
          <p:cNvSpPr/>
          <p:nvPr/>
        </p:nvSpPr>
        <p:spPr>
          <a:xfrm>
            <a:off x="160657" y="188182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A202CF9-D933-4548-BF3F-E2003C21F922}"/>
              </a:ext>
            </a:extLst>
          </p:cNvPr>
          <p:cNvSpPr/>
          <p:nvPr/>
        </p:nvSpPr>
        <p:spPr>
          <a:xfrm>
            <a:off x="14605" y="19183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048AFE4-5CF5-46DE-922F-D7AC9C54FD69}"/>
              </a:ext>
            </a:extLst>
          </p:cNvPr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0A9D76F0-A773-49F1-B3DA-1B0B1C0ABC91}"/>
              </a:ext>
            </a:extLst>
          </p:cNvPr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57434FA6-1DD0-4217-954A-FAA42774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3">
            <a:extLst>
              <a:ext uri="{FF2B5EF4-FFF2-40B4-BE49-F238E27FC236}">
                <a16:creationId xmlns:a16="http://schemas.microsoft.com/office/drawing/2014/main" xmlns="" id="{A918A22F-392A-44ED-B6FB-9C9AA318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88182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A5504D9-A198-4FDA-8A49-209AA829C3F4}"/>
              </a:ext>
            </a:extLst>
          </p:cNvPr>
          <p:cNvSpPr/>
          <p:nvPr/>
        </p:nvSpPr>
        <p:spPr>
          <a:xfrm>
            <a:off x="1287984" y="250144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AC470C05-47DE-45B4-BF3F-67F50C0F0AB7}"/>
              </a:ext>
            </a:extLst>
          </p:cNvPr>
          <p:cNvSpPr/>
          <p:nvPr/>
        </p:nvSpPr>
        <p:spPr>
          <a:xfrm>
            <a:off x="1141932" y="25379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9601DBDE-6635-4AF6-86E5-7B58D662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28900"/>
            <a:ext cx="272728" cy="21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4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6AA5A65-FB88-436B-A115-D82231ACD9AE}"/>
              </a:ext>
            </a:extLst>
          </p:cNvPr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7D1C35E-6728-429A-AB46-B12F04B8477A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E59A9E3D-F363-4E0A-9271-A415F490F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71080"/>
              </p:ext>
            </p:extLst>
          </p:nvPr>
        </p:nvGraphicFramePr>
        <p:xfrm>
          <a:off x="65480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C979D48A-72D7-4E0E-9B8C-D7683E77E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24298"/>
              </p:ext>
            </p:extLst>
          </p:nvPr>
        </p:nvGraphicFramePr>
        <p:xfrm>
          <a:off x="1316768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18B98B94-F926-4B15-9333-6BF2490D4104}"/>
              </a:ext>
            </a:extLst>
          </p:cNvPr>
          <p:cNvSpPr/>
          <p:nvPr/>
        </p:nvSpPr>
        <p:spPr>
          <a:xfrm>
            <a:off x="403160" y="2315950"/>
            <a:ext cx="6231014" cy="1536045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117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E6F2C47A-A0E4-4410-892B-98C6C8174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5" y="1779400"/>
            <a:ext cx="979086" cy="453402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8F0B8E7-2DA9-4E5E-97DC-7ED1ABE6E823}"/>
              </a:ext>
            </a:extLst>
          </p:cNvPr>
          <p:cNvGrpSpPr/>
          <p:nvPr/>
        </p:nvGrpSpPr>
        <p:grpSpPr>
          <a:xfrm>
            <a:off x="466922" y="4107178"/>
            <a:ext cx="6142618" cy="450954"/>
            <a:chOff x="1318591" y="3173506"/>
            <a:chExt cx="6142618" cy="46447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61BB6E40-C572-4ED6-9AD7-438C28993456}"/>
                </a:ext>
              </a:extLst>
            </p:cNvPr>
            <p:cNvSpPr/>
            <p:nvPr/>
          </p:nvSpPr>
          <p:spPr bwMode="auto">
            <a:xfrm>
              <a:off x="1318591" y="3173506"/>
              <a:ext cx="6142618" cy="464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450692D1-11E9-4652-90AE-781A45C80668}"/>
                </a:ext>
              </a:extLst>
            </p:cNvPr>
            <p:cNvSpPr/>
            <p:nvPr/>
          </p:nvSpPr>
          <p:spPr>
            <a:xfrm>
              <a:off x="1590691" y="3221923"/>
              <a:ext cx="5870518" cy="380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자연수는 자연수끼리</a:t>
              </a: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분수는 분수끼리 빼서 계산했습니다</a:t>
              </a: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xmlns="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205" y="3306739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0F3C56E0-4429-4B1E-877F-2B1893555E9E}"/>
              </a:ext>
            </a:extLst>
          </p:cNvPr>
          <p:cNvGrpSpPr/>
          <p:nvPr/>
        </p:nvGrpSpPr>
        <p:grpSpPr>
          <a:xfrm flipV="1">
            <a:off x="2916241" y="5458509"/>
            <a:ext cx="1117171" cy="179599"/>
            <a:chOff x="319554" y="1245924"/>
            <a:chExt cx="2636592" cy="423864"/>
          </a:xfrm>
        </p:grpSpPr>
        <p:pic>
          <p:nvPicPr>
            <p:cNvPr id="99" name="Picture 11">
              <a:extLst>
                <a:ext uri="{FF2B5EF4-FFF2-40B4-BE49-F238E27FC236}">
                  <a16:creationId xmlns:a16="http://schemas.microsoft.com/office/drawing/2014/main" xmlns="" id="{B8C15EBA-63DD-48B7-A0A6-516A9D13D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>
              <a:extLst>
                <a:ext uri="{FF2B5EF4-FFF2-40B4-BE49-F238E27FC236}">
                  <a16:creationId xmlns:a16="http://schemas.microsoft.com/office/drawing/2014/main" xmlns="" id="{64EF483F-7BC3-4488-B605-83401C877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>
              <a:extLst>
                <a:ext uri="{FF2B5EF4-FFF2-40B4-BE49-F238E27FC236}">
                  <a16:creationId xmlns:a16="http://schemas.microsoft.com/office/drawing/2014/main" xmlns="" id="{65A301BB-27DF-4722-A36C-85A6642C2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4">
              <a:extLst>
                <a:ext uri="{FF2B5EF4-FFF2-40B4-BE49-F238E27FC236}">
                  <a16:creationId xmlns:a16="http://schemas.microsoft.com/office/drawing/2014/main" xmlns="" id="{7A559FEF-F2FD-41E3-A1E4-38DB65FB5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A04C8A9E-8CF3-4B9C-AE4C-9704711425BA}"/>
              </a:ext>
            </a:extLst>
          </p:cNvPr>
          <p:cNvSpPr/>
          <p:nvPr/>
        </p:nvSpPr>
        <p:spPr>
          <a:xfrm>
            <a:off x="2545569" y="5375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B3BAEFA3-9F56-4D2A-A2E3-250B7C65E2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58" y="4477513"/>
            <a:ext cx="286437" cy="286437"/>
          </a:xfrm>
          <a:prstGeom prst="rect">
            <a:avLst/>
          </a:prstGeom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074D7123-CE8B-466E-B67A-E9C9D799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49FD8803-6731-488C-8941-038CA408E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0991CE08-2AFD-4BF0-BC14-26E76D2B6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C4C4965B-937B-4831-AA5A-5E2EE60B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1E89F34-5107-45FB-814A-725B8CC8CC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413" y="2398801"/>
            <a:ext cx="5716180" cy="1396396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23578F1E-C113-46B7-87AD-20CAB3B85A56}"/>
              </a:ext>
            </a:extLst>
          </p:cNvPr>
          <p:cNvSpPr/>
          <p:nvPr/>
        </p:nvSpPr>
        <p:spPr>
          <a:xfrm>
            <a:off x="457482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5037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39850</TotalTime>
  <Words>1795</Words>
  <Application>Microsoft Office PowerPoint</Application>
  <PresentationFormat>화면 슬라이드 쇼(4:3)</PresentationFormat>
  <Paragraphs>678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6264</cp:revision>
  <dcterms:created xsi:type="dcterms:W3CDTF">2008-07-15T12:19:11Z</dcterms:created>
  <dcterms:modified xsi:type="dcterms:W3CDTF">2022-03-08T06:11:04Z</dcterms:modified>
</cp:coreProperties>
</file>