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71" r:id="rId4"/>
    <p:sldId id="1130" r:id="rId5"/>
    <p:sldId id="1126" r:id="rId6"/>
    <p:sldId id="1262" r:id="rId7"/>
    <p:sldId id="1263" r:id="rId8"/>
    <p:sldId id="1264" r:id="rId9"/>
    <p:sldId id="1265" r:id="rId10"/>
    <p:sldId id="1266" r:id="rId11"/>
    <p:sldId id="1238" r:id="rId12"/>
    <p:sldId id="1239" r:id="rId13"/>
    <p:sldId id="1254" r:id="rId14"/>
    <p:sldId id="1250" r:id="rId15"/>
    <p:sldId id="1251" r:id="rId16"/>
    <p:sldId id="1241" r:id="rId17"/>
    <p:sldId id="1146" r:id="rId18"/>
    <p:sldId id="1149" r:id="rId19"/>
    <p:sldId id="1150" r:id="rId20"/>
    <p:sldId id="1166" r:id="rId21"/>
    <p:sldId id="1232" r:id="rId22"/>
    <p:sldId id="1243" r:id="rId23"/>
    <p:sldId id="1255" r:id="rId24"/>
    <p:sldId id="1267" r:id="rId25"/>
    <p:sldId id="1169" r:id="rId26"/>
    <p:sldId id="1170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7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3"/>
    <a:srgbClr val="FF9999"/>
    <a:srgbClr val="FF9900"/>
    <a:srgbClr val="FCD5B5"/>
    <a:srgbClr val="A46B5B"/>
    <a:srgbClr val="000000"/>
    <a:srgbClr val="00A0FF"/>
    <a:srgbClr val="FF33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6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2047"/>
        <p:guide pos="22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89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786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78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603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4.jpg"/><Relationship Id="rId5" Type="http://schemas.openxmlformats.org/officeDocument/2006/relationships/image" Target="../media/image22.png"/><Relationship Id="rId10" Type="http://schemas.openxmlformats.org/officeDocument/2006/relationships/image" Target="../media/image29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07014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4117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391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37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382309"/>
            <a:ext cx="47014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을 계산한 방법을 설명해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4993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75036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을 계산하는 방법을 알아봅시다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20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84504" y="5418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덧셈을 해 볼까요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75E30BB-E861-4575-801E-3FBCDD81ED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660" y="660269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376CAA50-2623-44EB-BB94-72D31B5ABD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286" y="664270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A44FD5-0494-4A2B-B394-DFBA219E5231}"/>
              </a:ext>
            </a:extLst>
          </p:cNvPr>
          <p:cNvSpPr/>
          <p:nvPr/>
        </p:nvSpPr>
        <p:spPr>
          <a:xfrm>
            <a:off x="6353527" y="108140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E853B78-42D5-461D-9F9A-FE7766BC918D}"/>
              </a:ext>
            </a:extLst>
          </p:cNvPr>
          <p:cNvSpPr/>
          <p:nvPr/>
        </p:nvSpPr>
        <p:spPr>
          <a:xfrm>
            <a:off x="5702967" y="10814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A588D426-B25D-461F-A5CC-AD578790E3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713" y="1314421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D191B76F-0E44-48CC-8BAB-9C169057EB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39" y="1318422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E686D356-80EA-4BB8-9569-615F02D7E448}"/>
              </a:ext>
            </a:extLst>
          </p:cNvPr>
          <p:cNvGrpSpPr/>
          <p:nvPr/>
        </p:nvGrpSpPr>
        <p:grpSpPr>
          <a:xfrm>
            <a:off x="330084" y="2022307"/>
            <a:ext cx="6472174" cy="1247337"/>
            <a:chOff x="1259633" y="3182830"/>
            <a:chExt cx="6472174" cy="1284733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225DA6F6-E46D-4F87-8455-BCBB3DF71AA9}"/>
                </a:ext>
              </a:extLst>
            </p:cNvPr>
            <p:cNvSpPr/>
            <p:nvPr/>
          </p:nvSpPr>
          <p:spPr bwMode="auto">
            <a:xfrm>
              <a:off x="1259633" y="3182830"/>
              <a:ext cx="6472174" cy="1284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617E0CEC-6182-4269-9083-EAAF8AC852FA}"/>
                </a:ext>
              </a:extLst>
            </p:cNvPr>
            <p:cNvSpPr/>
            <p:nvPr/>
          </p:nvSpPr>
          <p:spPr>
            <a:xfrm>
              <a:off x="1531733" y="3231247"/>
              <a:ext cx="6200074" cy="1236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자연수는 자연수끼리 빼고 두 분수를 통분하여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이때 빼지는 수의 분수 부분이 빼는 수의 분수 부분보다 작으면 자연수 부분에서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받아내림하여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가분수로 바꾸어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2">
              <a:extLst>
                <a:ext uri="{FF2B5EF4-FFF2-40B4-BE49-F238E27FC236}">
                  <a16:creationId xmlns="" xmlns:a16="http://schemas.microsoft.com/office/drawing/2014/main" id="{0E55ECAB-721A-4389-9A9C-8F21687A9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412D1DA0-E20D-4F67-B05C-8FDA86903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79" y="3004127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E59A9E3D-F363-4E0A-9271-A415F490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3440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C979D48A-72D7-4E0E-9B8C-D7683E77E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58737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18B98B94-F926-4B15-9333-6BF2490D4104}"/>
              </a:ext>
            </a:extLst>
          </p:cNvPr>
          <p:cNvSpPr/>
          <p:nvPr/>
        </p:nvSpPr>
        <p:spPr>
          <a:xfrm>
            <a:off x="403160" y="2315950"/>
            <a:ext cx="6231014" cy="1536045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117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E6F2C47A-A0E4-4410-892B-98C6C8174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15" y="1779400"/>
            <a:ext cx="979086" cy="453402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F0B8E7-2DA9-4E5E-97DC-7ED1ABE6E823}"/>
              </a:ext>
            </a:extLst>
          </p:cNvPr>
          <p:cNvGrpSpPr/>
          <p:nvPr/>
        </p:nvGrpSpPr>
        <p:grpSpPr>
          <a:xfrm>
            <a:off x="466922" y="4107178"/>
            <a:ext cx="6142618" cy="450954"/>
            <a:chOff x="1318591" y="3173506"/>
            <a:chExt cx="6142618" cy="464474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61BB6E40-C572-4ED6-9AD7-438C28993456}"/>
                </a:ext>
              </a:extLst>
            </p:cNvPr>
            <p:cNvSpPr/>
            <p:nvPr/>
          </p:nvSpPr>
          <p:spPr bwMode="auto">
            <a:xfrm>
              <a:off x="1318591" y="3173506"/>
              <a:ext cx="6142618" cy="464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50692D1-11E9-4652-90AE-781A45C80668}"/>
                </a:ext>
              </a:extLst>
            </p:cNvPr>
            <p:cNvSpPr/>
            <p:nvPr/>
          </p:nvSpPr>
          <p:spPr>
            <a:xfrm>
              <a:off x="1590691" y="3221923"/>
              <a:ext cx="5870518" cy="380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자연수는 자연수끼리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분수는 분수끼리 빼서 계산했습니다</a:t>
              </a:r>
              <a:r>
                <a:rPr lang="en-US" altLang="ko-KR" sz="18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205" y="3285575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0F3C56E0-4429-4B1E-877F-2B1893555E9E}"/>
              </a:ext>
            </a:extLst>
          </p:cNvPr>
          <p:cNvGrpSpPr/>
          <p:nvPr/>
        </p:nvGrpSpPr>
        <p:grpSpPr>
          <a:xfrm flipV="1">
            <a:off x="2916241" y="5458509"/>
            <a:ext cx="1117171" cy="179599"/>
            <a:chOff x="319554" y="1245924"/>
            <a:chExt cx="2636592" cy="423864"/>
          </a:xfrm>
        </p:grpSpPr>
        <p:pic>
          <p:nvPicPr>
            <p:cNvPr id="99" name="Picture 11">
              <a:extLst>
                <a:ext uri="{FF2B5EF4-FFF2-40B4-BE49-F238E27FC236}">
                  <a16:creationId xmlns="" xmlns:a16="http://schemas.microsoft.com/office/drawing/2014/main" id="{B8C15EBA-63DD-48B7-A0A6-516A9D13D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>
              <a:extLst>
                <a:ext uri="{FF2B5EF4-FFF2-40B4-BE49-F238E27FC236}">
                  <a16:creationId xmlns="" xmlns:a16="http://schemas.microsoft.com/office/drawing/2014/main" id="{64EF483F-7BC3-4488-B605-83401C87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="" xmlns:a16="http://schemas.microsoft.com/office/drawing/2014/main" id="{65A301BB-27DF-4722-A36C-85A6642C2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>
              <a:extLst>
                <a:ext uri="{FF2B5EF4-FFF2-40B4-BE49-F238E27FC236}">
                  <a16:creationId xmlns="" xmlns:a16="http://schemas.microsoft.com/office/drawing/2014/main" id="{7A559FEF-F2FD-41E3-A1E4-38DB65FB5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B3BAEFA3-9F56-4D2A-A2E3-250B7C65E2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58" y="4477513"/>
            <a:ext cx="286437" cy="286437"/>
          </a:xfrm>
          <a:prstGeom prst="rect">
            <a:avLst/>
          </a:prstGeom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074D7123-CE8B-466E-B67A-E9C9D799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49FD8803-6731-488C-8941-038CA408E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0991CE08-2AFD-4BF0-BC14-26E76D2B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C4C4965B-937B-4831-AA5A-5E2EE60B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E3D0CBD-8DBE-46EC-A631-99E9CE9686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413" y="2398801"/>
            <a:ext cx="5716180" cy="1391505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23578F1E-C113-46B7-87AD-20CAB3B85A56}"/>
              </a:ext>
            </a:extLst>
          </p:cNvPr>
          <p:cNvSpPr/>
          <p:nvPr/>
        </p:nvSpPr>
        <p:spPr>
          <a:xfrm>
            <a:off x="457482" y="2997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5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F4AFF409-E9A0-4AC4-8CB2-EEF6E7970A00}"/>
              </a:ext>
            </a:extLst>
          </p:cNvPr>
          <p:cNvSpPr/>
          <p:nvPr/>
        </p:nvSpPr>
        <p:spPr>
          <a:xfrm>
            <a:off x="403160" y="2315951"/>
            <a:ext cx="6231014" cy="1007974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0B1B91D1-9AF5-4F4F-B701-FE4FBE94B3CA}"/>
              </a:ext>
            </a:extLst>
          </p:cNvPr>
          <p:cNvSpPr/>
          <p:nvPr/>
        </p:nvSpPr>
        <p:spPr>
          <a:xfrm>
            <a:off x="457482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F0B8E7-2DA9-4E5E-97DC-7ED1ABE6E823}"/>
              </a:ext>
            </a:extLst>
          </p:cNvPr>
          <p:cNvGrpSpPr/>
          <p:nvPr/>
        </p:nvGrpSpPr>
        <p:grpSpPr>
          <a:xfrm>
            <a:off x="1073673" y="3585049"/>
            <a:ext cx="4889988" cy="407603"/>
            <a:chOff x="1259633" y="3201509"/>
            <a:chExt cx="4889988" cy="419823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201509"/>
              <a:ext cx="4889988" cy="419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4617888" cy="380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나타내어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="" xmlns:a16="http://schemas.microsoft.com/office/drawing/2014/main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26ADC1B-618C-4E59-9B40-CFE6E37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15" y="1779400"/>
            <a:ext cx="979086" cy="46475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44B85CAB-2CE8-436E-AF13-9F4B41746537}"/>
              </a:ext>
            </a:extLst>
          </p:cNvPr>
          <p:cNvGrpSpPr/>
          <p:nvPr/>
        </p:nvGrpSpPr>
        <p:grpSpPr>
          <a:xfrm flipV="1">
            <a:off x="2916241" y="5458509"/>
            <a:ext cx="1117171" cy="183634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="" xmlns:a16="http://schemas.microsoft.com/office/drawing/2014/main" id="{ECA88A74-D388-4CF7-A880-E58492A42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A249AB6D-478B-4B7D-A27D-0E50537D9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0FF7D294-3AD4-49B6-B8FD-14DFFBFDF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="" xmlns:a16="http://schemas.microsoft.com/office/drawing/2014/main" id="{D4A57989-E2C4-4FE0-9860-34C13E4C6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AD78E16-CF37-4FD7-812A-B6981D523B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48" y="3867062"/>
            <a:ext cx="286437" cy="28643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5263C8F-EC8C-402A-BECE-ABB3800179A5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B7A3C368-02F3-428A-95AB-3A2EE46FF6B6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0A91A9F2-9ECB-4F57-AEFB-9E0E0FAC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E0262EC6-EE5E-4F1F-92DF-B0DE1A6A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1B88EB56-3E40-454D-879D-ABCD0AC2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D9D6301D-F95D-4376-B72E-56A94899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FFBC0D8-207A-4EFA-84C4-EBC24646CF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433" y="2463794"/>
            <a:ext cx="5477389" cy="70249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52AEA44-76DE-4C4D-B3B9-FC554AA3E6D0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9F2A61C2-A94E-4C85-B394-6E384E7CB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11071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B1C6E2B8-83DC-4260-BB0F-7E5CC7B9B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81516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5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3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E59A9E3D-F363-4E0A-9271-A415F490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2620"/>
              </p:ext>
            </p:extLst>
          </p:nvPr>
        </p:nvGraphicFramePr>
        <p:xfrm>
          <a:off x="654802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C979D48A-72D7-4E0E-9B8C-D7683E77E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87898"/>
              </p:ext>
            </p:extLst>
          </p:nvPr>
        </p:nvGraphicFramePr>
        <p:xfrm>
          <a:off x="1316768" y="660269"/>
          <a:ext cx="2717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4EB6F3ED-3379-4B63-9D61-91F3B38F37A5}"/>
              </a:ext>
            </a:extLst>
          </p:cNvPr>
          <p:cNvGrpSpPr/>
          <p:nvPr/>
        </p:nvGrpSpPr>
        <p:grpSpPr>
          <a:xfrm>
            <a:off x="330084" y="2276077"/>
            <a:ext cx="6472174" cy="762167"/>
            <a:chOff x="1259633" y="3182830"/>
            <a:chExt cx="6472174" cy="785017"/>
          </a:xfrm>
        </p:grpSpPr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0"/>
              <a:ext cx="6472174" cy="7850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665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자연수는 자연수끼리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분수는 분수끼리 계산하므로 분수 부분의 계산이 편리합니다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ADA4A872-48B9-4818-B7B0-D207660995B8}"/>
              </a:ext>
            </a:extLst>
          </p:cNvPr>
          <p:cNvSpPr txBox="1"/>
          <p:nvPr/>
        </p:nvSpPr>
        <p:spPr>
          <a:xfrm>
            <a:off x="302614" y="1753697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두 방법을 비교하여 각각 어떤 점이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136C2AC-E935-46FE-8C8A-3005F7F7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EBA960D5-9E71-451A-846F-ED87C1C72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53" y="2374005"/>
            <a:ext cx="544234" cy="25202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39" y="2132856"/>
            <a:ext cx="286437" cy="28643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D5C24A4-25F8-4B51-88C2-EE0326C8C633}"/>
              </a:ext>
            </a:extLst>
          </p:cNvPr>
          <p:cNvSpPr/>
          <p:nvPr/>
        </p:nvSpPr>
        <p:spPr>
          <a:xfrm>
            <a:off x="6351342" y="137915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6557077-BA85-4952-8BE0-6DDFE99822A4}"/>
              </a:ext>
            </a:extLst>
          </p:cNvPr>
          <p:cNvSpPr/>
          <p:nvPr/>
        </p:nvSpPr>
        <p:spPr>
          <a:xfrm>
            <a:off x="5700782" y="137915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1AD176EA-798E-4E41-8EB5-3EB82FCE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="" xmlns:a16="http://schemas.microsoft.com/office/drawing/2014/main" id="{A0322508-FF17-420C-81F6-222BDB73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C4E3D265-106E-4147-AC8E-25A83CAD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BEC37908-6530-499E-AFA7-F697F153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4EB6F3ED-3379-4B63-9D61-91F3B38F37A5}"/>
              </a:ext>
            </a:extLst>
          </p:cNvPr>
          <p:cNvGrpSpPr/>
          <p:nvPr/>
        </p:nvGrpSpPr>
        <p:grpSpPr>
          <a:xfrm>
            <a:off x="316767" y="3106734"/>
            <a:ext cx="6472174" cy="970338"/>
            <a:chOff x="1259633" y="3182831"/>
            <a:chExt cx="6472174" cy="999430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F3CCF3F-6926-48C6-BD2E-0D70B51F4D65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999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886FDEED-3473-4FB3-980E-E5FDE1ED80A7}"/>
                </a:ext>
              </a:extLst>
            </p:cNvPr>
            <p:cNvSpPr/>
            <p:nvPr/>
          </p:nvSpPr>
          <p:spPr>
            <a:xfrm>
              <a:off x="1531733" y="3231247"/>
              <a:ext cx="6200074" cy="951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는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대분수를 가분수로 나타내어 계산하므로 자연수 부분과 분수 부분을 따로 떼거나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받아내림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하지 않고 계산할 수 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0C955298-98A4-453F-9577-662714564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A75052E-4DFC-4481-976C-C251F9009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565" y="3189123"/>
            <a:ext cx="544234" cy="2583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94472E7F-1915-4118-A2F5-D9945F424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2" y="3071359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16EA10A-6D91-468E-892F-6038A5CC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2585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56">
            <a:extLst>
              <a:ext uri="{FF2B5EF4-FFF2-40B4-BE49-F238E27FC236}">
                <a16:creationId xmlns="" xmlns:a16="http://schemas.microsoft.com/office/drawing/2014/main" id="{CAAA6FB6-1BEA-418D-90F2-978AC09B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894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방법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EC4BDCC-0A05-4AB6-BC66-8AA6E48566AB}"/>
              </a:ext>
            </a:extLst>
          </p:cNvPr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C2F4456-D6E6-4574-A92C-7187A3794BAB}"/>
              </a:ext>
            </a:extLst>
          </p:cNvPr>
          <p:cNvSpPr/>
          <p:nvPr/>
        </p:nvSpPr>
        <p:spPr>
          <a:xfrm>
            <a:off x="160657" y="191852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E02864BC-4C2C-4495-ADA3-FC08FBF462C3}"/>
              </a:ext>
            </a:extLst>
          </p:cNvPr>
          <p:cNvSpPr/>
          <p:nvPr/>
        </p:nvSpPr>
        <p:spPr>
          <a:xfrm>
            <a:off x="14605" y="19550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B850E88-9CB4-49F5-A11B-B383A3787334}"/>
              </a:ext>
            </a:extLst>
          </p:cNvPr>
          <p:cNvSpPr/>
          <p:nvPr/>
        </p:nvSpPr>
        <p:spPr>
          <a:xfrm>
            <a:off x="5724127" y="4705144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09F406D4-4177-40F5-A369-AB47A1A0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>
            <a:extLst>
              <a:ext uri="{FF2B5EF4-FFF2-40B4-BE49-F238E27FC236}">
                <a16:creationId xmlns="" xmlns:a16="http://schemas.microsoft.com/office/drawing/2014/main" id="{34A49A24-735E-4C63-A8DF-913D5CD5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1852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FA27659-264C-4FD1-A363-DFAD89192621}"/>
              </a:ext>
            </a:extLst>
          </p:cNvPr>
          <p:cNvSpPr/>
          <p:nvPr/>
        </p:nvSpPr>
        <p:spPr>
          <a:xfrm>
            <a:off x="2366500" y="1661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64EEE71-F37B-498B-B15D-E9227930EE35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AC264AC-CD20-417C-898F-21394C8E397C}"/>
              </a:ext>
            </a:extLst>
          </p:cNvPr>
          <p:cNvSpPr/>
          <p:nvPr/>
        </p:nvSpPr>
        <p:spPr>
          <a:xfrm>
            <a:off x="5614589" y="45956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3B326C9E-B718-45F1-BF06-EAECD4F5D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98" y="1862947"/>
            <a:ext cx="900067" cy="41680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B8EA4B9-B8AF-4B1E-8161-B044DEBF6001}"/>
              </a:ext>
            </a:extLst>
          </p:cNvPr>
          <p:cNvSpPr/>
          <p:nvPr/>
        </p:nvSpPr>
        <p:spPr>
          <a:xfrm>
            <a:off x="437371" y="1840380"/>
            <a:ext cx="2010394" cy="484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4020" y="1881806"/>
            <a:ext cx="860109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9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F75C30D-489E-4F85-9C62-62C7B473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02208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56">
            <a:extLst>
              <a:ext uri="{FF2B5EF4-FFF2-40B4-BE49-F238E27FC236}">
                <a16:creationId xmlns="" xmlns:a16="http://schemas.microsoft.com/office/drawing/2014/main" id="{D205D2CC-FD54-46F3-BDC3-17510AFED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87532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활동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3,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방법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34372A8-667D-430A-AAB4-A1DB6B19B139}"/>
              </a:ext>
            </a:extLst>
          </p:cNvPr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9212274-B5AA-42BF-82BE-172A8E9DA066}"/>
              </a:ext>
            </a:extLst>
          </p:cNvPr>
          <p:cNvSpPr/>
          <p:nvPr/>
        </p:nvSpPr>
        <p:spPr>
          <a:xfrm>
            <a:off x="160657" y="188094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1F29343D-90D2-43AC-8F41-E5CA8C0E671C}"/>
              </a:ext>
            </a:extLst>
          </p:cNvPr>
          <p:cNvSpPr/>
          <p:nvPr/>
        </p:nvSpPr>
        <p:spPr>
          <a:xfrm>
            <a:off x="14605" y="1917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D0CF50-3925-45AC-92A4-B347E1ED1A64}"/>
              </a:ext>
            </a:extLst>
          </p:cNvPr>
          <p:cNvSpPr/>
          <p:nvPr/>
        </p:nvSpPr>
        <p:spPr>
          <a:xfrm>
            <a:off x="5724127" y="4663510"/>
            <a:ext cx="978253" cy="217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F8F7498A-19EE-4E28-A15B-3EB8077B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="" xmlns:a16="http://schemas.microsoft.com/office/drawing/2014/main" id="{E4E2E75D-9738-4CE5-A75F-E4AC6401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88094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62A350C-3333-468F-A1CE-80E087FBCA9A}"/>
              </a:ext>
            </a:extLst>
          </p:cNvPr>
          <p:cNvSpPr/>
          <p:nvPr/>
        </p:nvSpPr>
        <p:spPr>
          <a:xfrm>
            <a:off x="2366500" y="16240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E4FE076-9363-4E32-87B5-225FEB1B36FC}"/>
              </a:ext>
            </a:extLst>
          </p:cNvPr>
          <p:cNvSpPr/>
          <p:nvPr/>
        </p:nvSpPr>
        <p:spPr>
          <a:xfrm>
            <a:off x="5614589" y="455397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C0D64D9-0513-4A86-9DAC-B68620148791}"/>
              </a:ext>
            </a:extLst>
          </p:cNvPr>
          <p:cNvSpPr/>
          <p:nvPr/>
        </p:nvSpPr>
        <p:spPr>
          <a:xfrm>
            <a:off x="437371" y="1802794"/>
            <a:ext cx="2010394" cy="484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663E984-E657-42CD-A298-D043F4BF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98" y="1825361"/>
            <a:ext cx="900067" cy="427248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24020" y="1881806"/>
            <a:ext cx="860109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08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C393E6-662A-4D3B-89EA-778F417CF69C}"/>
              </a:ext>
            </a:extLst>
          </p:cNvPr>
          <p:cNvSpPr/>
          <p:nvPr/>
        </p:nvSpPr>
        <p:spPr>
          <a:xfrm>
            <a:off x="65312" y="692695"/>
            <a:ext cx="6918956" cy="782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6C344EE5-B47A-4550-81DD-991F5431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51284E5C-8828-4F32-8110-4EB84795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버튼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5D02657-BA5E-487D-9847-2697D8DE8EAD}"/>
              </a:ext>
            </a:extLst>
          </p:cNvPr>
          <p:cNvSpPr txBox="1"/>
          <p:nvPr/>
        </p:nvSpPr>
        <p:spPr>
          <a:xfrm>
            <a:off x="346711" y="794477"/>
            <a:ext cx="671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연수는 리본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2m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중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1    m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남은 리본의 길이를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ABA658AA-FE54-4A96-A7B3-37636C54B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C74C311C-0E6B-481F-B62D-95AAA5F7444B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4B5EFFBF-E614-4ED6-A305-18B866FE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9EB2F16-0172-4908-A322-A7EB46A29EC4}"/>
              </a:ext>
            </a:extLst>
          </p:cNvPr>
          <p:cNvSpPr/>
          <p:nvPr/>
        </p:nvSpPr>
        <p:spPr bwMode="auto">
          <a:xfrm>
            <a:off x="3277974" y="1929332"/>
            <a:ext cx="925220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DB1B2A55-7DA8-45FD-99B6-15C1C791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22" y="25749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="" xmlns:a16="http://schemas.microsoft.com/office/drawing/2014/main" id="{445EDD85-640A-4C41-B8C6-17A90A8D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4CE1E943-7DDC-4DBE-88D3-22CFBC07D526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54C3B082-6FC6-4590-97D7-808B6D7E5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06179"/>
              </p:ext>
            </p:extLst>
          </p:nvPr>
        </p:nvGraphicFramePr>
        <p:xfrm>
          <a:off x="2584319" y="661580"/>
          <a:ext cx="251525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2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E7B65BED-E24A-466F-AFF5-1D214B360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41814"/>
              </p:ext>
            </p:extLst>
          </p:nvPr>
        </p:nvGraphicFramePr>
        <p:xfrm>
          <a:off x="3367013" y="1973537"/>
          <a:ext cx="3430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0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866983FF-8975-43D6-B903-5CB3D46954D7}"/>
              </a:ext>
            </a:extLst>
          </p:cNvPr>
          <p:cNvGrpSpPr/>
          <p:nvPr/>
        </p:nvGrpSpPr>
        <p:grpSpPr>
          <a:xfrm>
            <a:off x="539552" y="4108501"/>
            <a:ext cx="5892018" cy="1199526"/>
            <a:chOff x="-28127" y="3749728"/>
            <a:chExt cx="5807644" cy="119952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="" xmlns:a16="http://schemas.microsoft.com/office/drawing/2014/main" id="{0D3773F6-8D68-4C5B-AC30-2082FCA26058}"/>
                </a:ext>
              </a:extLst>
            </p:cNvPr>
            <p:cNvSpPr/>
            <p:nvPr/>
          </p:nvSpPr>
          <p:spPr>
            <a:xfrm>
              <a:off x="-28127" y="4053262"/>
              <a:ext cx="5807644" cy="70788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="" xmlns:a16="http://schemas.microsoft.com/office/drawing/2014/main" id="{B94C2E9A-16A1-4AE4-92CD-732CA4FF3A7E}"/>
                </a:ext>
              </a:extLst>
            </p:cNvPr>
            <p:cNvSpPr/>
            <p:nvPr/>
          </p:nvSpPr>
          <p:spPr>
            <a:xfrm flipH="1" flipV="1">
              <a:off x="4402992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D7631AD5-5C1A-4083-8844-55CC6FE74B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220292" y="374972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FAD04FF-D115-45DE-909B-01EA0AEFD6D9}"/>
              </a:ext>
            </a:extLst>
          </p:cNvPr>
          <p:cNvSpPr txBox="1"/>
          <p:nvPr/>
        </p:nvSpPr>
        <p:spPr>
          <a:xfrm>
            <a:off x="730016" y="4583999"/>
            <a:ext cx="2102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－   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40A058B3-A2AE-4CCE-9932-C5EEC587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43594"/>
              </p:ext>
            </p:extLst>
          </p:nvPr>
        </p:nvGraphicFramePr>
        <p:xfrm>
          <a:off x="1244141" y="4514946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E0EAD5A7-D6AA-4424-8707-18F76928E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51994"/>
              </p:ext>
            </p:extLst>
          </p:nvPr>
        </p:nvGraphicFramePr>
        <p:xfrm>
          <a:off x="1659425" y="4514946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8AFFBC08-4F15-403F-BC08-86E999D6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12775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6C6D7C2E-0170-4C97-B2C9-6B67566D1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22377"/>
              </p:ext>
            </p:extLst>
          </p:nvPr>
        </p:nvGraphicFramePr>
        <p:xfrm>
          <a:off x="2068487" y="4514946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DE2FA98A-0AC6-427B-8552-74B7C9D62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6015"/>
              </p:ext>
            </p:extLst>
          </p:nvPr>
        </p:nvGraphicFramePr>
        <p:xfrm>
          <a:off x="2479482" y="4514946"/>
          <a:ext cx="229042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5CB8DD22-47F6-4D06-A8E5-9FE2D3F00EF9}"/>
              </a:ext>
            </a:extLst>
          </p:cNvPr>
          <p:cNvSpPr txBox="1"/>
          <p:nvPr/>
        </p:nvSpPr>
        <p:spPr>
          <a:xfrm>
            <a:off x="3815928" y="2102498"/>
            <a:ext cx="396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4349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ED96106-E19A-4BA5-9C9D-688E589A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65461"/>
            <a:ext cx="6771756" cy="417639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195" y="1559845"/>
            <a:ext cx="345594" cy="182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804" y="1556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https://cdata2.tsherpa.co.kr/tsherpa/MultiMedia/Flash/2020/curri/index.html?flashxmlnum=yuni4858&amp;classa=A8-C1-41-MM-MM-04-03-04-0-0-0-0&amp;classno=MM_41_04/suh_0404_02_0004/suh_0404_02_0004_301_1.html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464" y="159086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777856EB-755C-4A6B-93B1-A3432A36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464" y="226075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>
            <a:extLst>
              <a:ext uri="{FF2B5EF4-FFF2-40B4-BE49-F238E27FC236}">
                <a16:creationId xmlns="" xmlns:a16="http://schemas.microsoft.com/office/drawing/2014/main" id="{D4D29769-02D5-46AA-B043-66EA3EC7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464" y="309467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440CCCC-5CD5-461B-B01A-BFE0FD53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6275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6365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483768" y="3573016"/>
            <a:ext cx="2160240" cy="5040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72566" y="3573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44194"/>
              </p:ext>
            </p:extLst>
          </p:nvPr>
        </p:nvGraphicFramePr>
        <p:xfrm>
          <a:off x="153927" y="240600"/>
          <a:ext cx="8836146" cy="49169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친구가 사용한 리본의 길이 차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¼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5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서로 다른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5/12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5/8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두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실생활 상황에서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받아내림이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있는 분모가 다른 대분수의 뺄셈하기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554534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suh_0501_05_0007_501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6131942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표 125">
            <a:extLst>
              <a:ext uri="{FF2B5EF4-FFF2-40B4-BE49-F238E27FC236}">
                <a16:creationId xmlns="" xmlns:a16="http://schemas.microsoft.com/office/drawing/2014/main" id="{AB8AE1A8-3512-4F2B-BAF4-CADAE231A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19862"/>
              </p:ext>
            </p:extLst>
          </p:nvPr>
        </p:nvGraphicFramePr>
        <p:xfrm>
          <a:off x="1470743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80EAFD14-49BD-4AFA-AF07-8FF854D02B1B}"/>
              </a:ext>
            </a:extLst>
          </p:cNvPr>
          <p:cNvSpPr/>
          <p:nvPr/>
        </p:nvSpPr>
        <p:spPr bwMode="auto">
          <a:xfrm>
            <a:off x="1937326" y="2476046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 안에 알맞은 수를 써넣어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296533" y="5282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954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1D1EF61-8CF9-4513-B330-C3334DB3833E}"/>
              </a:ext>
            </a:extLst>
          </p:cNvPr>
          <p:cNvSpPr txBox="1"/>
          <p:nvPr/>
        </p:nvSpPr>
        <p:spPr>
          <a:xfrm>
            <a:off x="1121305" y="2445696"/>
            <a:ext cx="32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1030"/>
              </p:ext>
            </p:extLst>
          </p:nvPr>
        </p:nvGraphicFramePr>
        <p:xfrm>
          <a:off x="1930978" y="2476047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=""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=""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=""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" name="Picture 31">
            <a:extLst>
              <a:ext uri="{FF2B5EF4-FFF2-40B4-BE49-F238E27FC236}">
                <a16:creationId xmlns="" xmlns:a16="http://schemas.microsoft.com/office/drawing/2014/main" id="{B710A223-8311-481B-A011-30781141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85946" y="3273137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CCB7A14F-AB5E-49F4-903E-D9AC2E51670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555" y="1654721"/>
            <a:ext cx="296400" cy="308687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D49B843C-70E7-4C9C-9D7D-FAF256D98030}"/>
              </a:ext>
            </a:extLst>
          </p:cNvPr>
          <p:cNvSpPr/>
          <p:nvPr/>
        </p:nvSpPr>
        <p:spPr bwMode="auto">
          <a:xfrm>
            <a:off x="3820262" y="2471539"/>
            <a:ext cx="546537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06430ADA-00DB-460B-B546-1E1C5318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66678"/>
              </p:ext>
            </p:extLst>
          </p:nvPr>
        </p:nvGraphicFramePr>
        <p:xfrm>
          <a:off x="3813914" y="2471540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84016845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05998250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932137775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163808750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C7422BFB-12C4-49AD-A329-FC39593C9033}"/>
              </a:ext>
            </a:extLst>
          </p:cNvPr>
          <p:cNvSpPr/>
          <p:nvPr/>
        </p:nvSpPr>
        <p:spPr bwMode="auto">
          <a:xfrm>
            <a:off x="2978953" y="3666660"/>
            <a:ext cx="732126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F5E2B685-3086-4543-B7A8-3FF9396F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64379"/>
              </p:ext>
            </p:extLst>
          </p:nvPr>
        </p:nvGraphicFramePr>
        <p:xfrm>
          <a:off x="2971225" y="3664349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84858751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3601829871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4147639675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b="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3CC82FC7-687A-4027-91C8-E2BFE65463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393939" y="2270578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44691098-4247-426D-B50B-50C33E6BD5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05" y="2170495"/>
            <a:ext cx="166987" cy="164500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DB17A396-6AE1-4ACF-8AFF-534E7526C84C}"/>
              </a:ext>
            </a:extLst>
          </p:cNvPr>
          <p:cNvSpPr/>
          <p:nvPr/>
        </p:nvSpPr>
        <p:spPr>
          <a:xfrm>
            <a:off x="1433966" y="225027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1CC4F98-4A79-4832-8E50-87A850C7137A}"/>
              </a:ext>
            </a:extLst>
          </p:cNvPr>
          <p:cNvSpPr/>
          <p:nvPr/>
        </p:nvSpPr>
        <p:spPr bwMode="auto">
          <a:xfrm>
            <a:off x="1937326" y="2918179"/>
            <a:ext cx="180000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40D70A73-11C0-4D01-A39A-23E83E92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06856"/>
              </p:ext>
            </p:extLst>
          </p:nvPr>
        </p:nvGraphicFramePr>
        <p:xfrm>
          <a:off x="1930978" y="2918180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85917040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15136706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895196027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696723529"/>
                    </a:ext>
                  </a:extLst>
                </a:gridCol>
                <a:gridCol w="185400">
                  <a:extLst>
                    <a:ext uri="{9D8B030D-6E8A-4147-A177-3AD203B41FA5}">
                      <a16:colId xmlns="" xmlns:a16="http://schemas.microsoft.com/office/drawing/2014/main" val="288533362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F38BA3C-A145-4EEF-8C92-1CFDAB25DD19}"/>
              </a:ext>
            </a:extLst>
          </p:cNvPr>
          <p:cNvSpPr/>
          <p:nvPr/>
        </p:nvSpPr>
        <p:spPr bwMode="auto">
          <a:xfrm>
            <a:off x="1937326" y="2033192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="" xmlns:a16="http://schemas.microsoft.com/office/drawing/2014/main" id="{D905C675-568B-425B-8F40-32B029E65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31206"/>
              </p:ext>
            </p:extLst>
          </p:nvPr>
        </p:nvGraphicFramePr>
        <p:xfrm>
          <a:off x="1930978" y="2033193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A4CAC46A-10A5-4E42-A46D-CE594CA78EC3}"/>
              </a:ext>
            </a:extLst>
          </p:cNvPr>
          <p:cNvSpPr/>
          <p:nvPr/>
        </p:nvSpPr>
        <p:spPr bwMode="auto">
          <a:xfrm>
            <a:off x="3820262" y="2027267"/>
            <a:ext cx="1106052" cy="372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9" name="표 118">
            <a:extLst>
              <a:ext uri="{FF2B5EF4-FFF2-40B4-BE49-F238E27FC236}">
                <a16:creationId xmlns="" xmlns:a16="http://schemas.microsoft.com/office/drawing/2014/main" id="{6B92B631-276B-4705-B9E5-DC28632A3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65164"/>
              </p:ext>
            </p:extLst>
          </p:nvPr>
        </p:nvGraphicFramePr>
        <p:xfrm>
          <a:off x="3813914" y="2027268"/>
          <a:ext cx="1112400" cy="3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00">
                  <a:extLst>
                    <a:ext uri="{9D8B030D-6E8A-4147-A177-3AD203B41FA5}">
                      <a16:colId xmlns="" xmlns:a16="http://schemas.microsoft.com/office/drawing/2014/main" val="2725952383"/>
                    </a:ext>
                  </a:extLst>
                </a:gridCol>
              </a:tblGrid>
              <a:tr h="37228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139281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741E4D74-FE6E-44CA-9E4F-2102E423A2AA}"/>
              </a:ext>
            </a:extLst>
          </p:cNvPr>
          <p:cNvSpPr txBox="1"/>
          <p:nvPr/>
        </p:nvSpPr>
        <p:spPr>
          <a:xfrm>
            <a:off x="4926314" y="2445696"/>
            <a:ext cx="110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4354DB40-6ABF-4F5E-A5AD-C3A3D9057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87630"/>
              </p:ext>
            </p:extLst>
          </p:nvPr>
        </p:nvGraphicFramePr>
        <p:xfrm>
          <a:off x="5172518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="" xmlns:a16="http://schemas.microsoft.com/office/drawing/2014/main" id="{32942B15-945C-469E-85DE-64988635F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77578"/>
              </p:ext>
            </p:extLst>
          </p:nvPr>
        </p:nvGraphicFramePr>
        <p:xfrm>
          <a:off x="5868839" y="2355512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F4EEFF1B-C59A-4FAA-B12D-22CF32FC38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792035" y="2270578"/>
            <a:ext cx="403974" cy="414453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11939B5B-D843-4D15-9219-3A47A7D104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01" y="2170495"/>
            <a:ext cx="166987" cy="164500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98171CE7-EAA0-4517-9E42-3CAEC90E2748}"/>
              </a:ext>
            </a:extLst>
          </p:cNvPr>
          <p:cNvSpPr/>
          <p:nvPr/>
        </p:nvSpPr>
        <p:spPr>
          <a:xfrm>
            <a:off x="5832062" y="225027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258693A-7864-44CD-AF0D-8E3A31632930}"/>
              </a:ext>
            </a:extLst>
          </p:cNvPr>
          <p:cNvSpPr txBox="1"/>
          <p:nvPr/>
        </p:nvSpPr>
        <p:spPr>
          <a:xfrm>
            <a:off x="942484" y="4406619"/>
            <a:ext cx="48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＝</a:t>
            </a:r>
          </a:p>
        </p:txBody>
      </p:sp>
      <p:graphicFrame>
        <p:nvGraphicFramePr>
          <p:cNvPr id="135" name="표 134">
            <a:extLst>
              <a:ext uri="{FF2B5EF4-FFF2-40B4-BE49-F238E27FC236}">
                <a16:creationId xmlns="" xmlns:a16="http://schemas.microsoft.com/office/drawing/2014/main" id="{AFF1BBFA-1C52-4561-991C-A34A83FA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28687"/>
              </p:ext>
            </p:extLst>
          </p:nvPr>
        </p:nvGraphicFramePr>
        <p:xfrm>
          <a:off x="1188688" y="4316435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="" xmlns:a16="http://schemas.microsoft.com/office/drawing/2014/main" id="{C1BEEA4D-0996-42A8-94AA-5E505F86B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07823"/>
              </p:ext>
            </p:extLst>
          </p:nvPr>
        </p:nvGraphicFramePr>
        <p:xfrm>
          <a:off x="1827678" y="430968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="" xmlns:a16="http://schemas.microsoft.com/office/drawing/2014/main" id="{61B4C1F3-BC94-45E1-8448-F5CE56A4A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43802"/>
              </p:ext>
            </p:extLst>
          </p:nvPr>
        </p:nvGraphicFramePr>
        <p:xfrm>
          <a:off x="2540522" y="4316435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="" xmlns:a16="http://schemas.microsoft.com/office/drawing/2014/main" id="{E15B26F4-CFFB-43B2-BA0C-A1A3CA821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8914"/>
              </p:ext>
            </p:extLst>
          </p:nvPr>
        </p:nvGraphicFramePr>
        <p:xfrm>
          <a:off x="3182059" y="430968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="" xmlns:a16="http://schemas.microsoft.com/office/drawing/2014/main" id="{0853626F-8EF2-415F-94A7-F717F336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72691"/>
              </p:ext>
            </p:extLst>
          </p:nvPr>
        </p:nvGraphicFramePr>
        <p:xfrm>
          <a:off x="3839115" y="430968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A4ED77D0-175D-4CFB-ACEB-10FE72FC92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466668" y="4228127"/>
            <a:ext cx="403974" cy="414453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="" xmlns:a16="http://schemas.microsoft.com/office/drawing/2014/main" id="{EBA0F5A2-7BC7-4315-83D4-AB06A68700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34" y="4128044"/>
            <a:ext cx="166987" cy="164500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C4B0BB1C-1720-4E61-B4B8-315435E2C41B}"/>
              </a:ext>
            </a:extLst>
          </p:cNvPr>
          <p:cNvSpPr/>
          <p:nvPr/>
        </p:nvSpPr>
        <p:spPr>
          <a:xfrm>
            <a:off x="2506695" y="4207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44FF93CF-88C8-49CC-B0D1-98620DC9EE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087419" y="4228127"/>
            <a:ext cx="403974" cy="41445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3D7214F6-1A51-49A0-87D9-57E590F4EC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5" y="4128044"/>
            <a:ext cx="166987" cy="1645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07F7CC45-CFE0-40C4-8B6B-D723FAEE67A1}"/>
              </a:ext>
            </a:extLst>
          </p:cNvPr>
          <p:cNvSpPr/>
          <p:nvPr/>
        </p:nvSpPr>
        <p:spPr>
          <a:xfrm>
            <a:off x="3127446" y="4207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6" name="그림 145">
            <a:extLst>
              <a:ext uri="{FF2B5EF4-FFF2-40B4-BE49-F238E27FC236}">
                <a16:creationId xmlns="" xmlns:a16="http://schemas.microsoft.com/office/drawing/2014/main" id="{8AE74E78-8137-43EA-AEB5-7D46005711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62045" y="4228127"/>
            <a:ext cx="403974" cy="414453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="" xmlns:a16="http://schemas.microsoft.com/office/drawing/2014/main" id="{F3FDDAD6-F407-42B9-8AFD-AD7F9DBE4C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11" y="4128044"/>
            <a:ext cx="166987" cy="16450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40AE5F9A-8585-418E-947D-A6AF6291186D}"/>
              </a:ext>
            </a:extLst>
          </p:cNvPr>
          <p:cNvSpPr/>
          <p:nvPr/>
        </p:nvSpPr>
        <p:spPr>
          <a:xfrm>
            <a:off x="3802072" y="4207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80B4134E-1FCD-496C-A86B-4B8CBB6E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89556"/>
              </p:ext>
            </p:extLst>
          </p:nvPr>
        </p:nvGraphicFramePr>
        <p:xfrm>
          <a:off x="4525340" y="430968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8B912973-791D-492A-8C73-CB86AC31CE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48270" y="4228127"/>
            <a:ext cx="403974" cy="4144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347B667-71DE-4372-B12C-E2229E6D39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36" y="4128044"/>
            <a:ext cx="166987" cy="1645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A488CB4-8BC4-4636-9BCE-DE10A69EEB0E}"/>
              </a:ext>
            </a:extLst>
          </p:cNvPr>
          <p:cNvSpPr/>
          <p:nvPr/>
        </p:nvSpPr>
        <p:spPr>
          <a:xfrm>
            <a:off x="4488297" y="4207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060E1632-3254-4BB9-83CE-B5302EE88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79888"/>
              </p:ext>
            </p:extLst>
          </p:nvPr>
        </p:nvGraphicFramePr>
        <p:xfrm>
          <a:off x="5106325" y="430968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5B1DBE47-C2F9-4003-90F0-96B95C1985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29255" y="4228127"/>
            <a:ext cx="403974" cy="41445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9FCC274-7024-4D2C-B25E-8773969E2B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21" y="4128044"/>
            <a:ext cx="166987" cy="1645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330F3B34-898E-428F-9131-23545394DC8F}"/>
              </a:ext>
            </a:extLst>
          </p:cNvPr>
          <p:cNvSpPr/>
          <p:nvPr/>
        </p:nvSpPr>
        <p:spPr>
          <a:xfrm>
            <a:off x="5069282" y="4207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A7447DD5-300F-44E4-9943-087710A3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90276"/>
              </p:ext>
            </p:extLst>
          </p:nvPr>
        </p:nvGraphicFramePr>
        <p:xfrm>
          <a:off x="5654828" y="4309686"/>
          <a:ext cx="24748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8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997A9A37-C333-40D3-811C-9A0DF47DB5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77758" y="4228127"/>
            <a:ext cx="403974" cy="41445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6266CE34-37EA-4398-A0BE-B4E3C182E8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24" y="4128044"/>
            <a:ext cx="166987" cy="1645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D8BCE398-863E-4997-B1B3-78A0D86D6173}"/>
              </a:ext>
            </a:extLst>
          </p:cNvPr>
          <p:cNvSpPr/>
          <p:nvPr/>
        </p:nvSpPr>
        <p:spPr>
          <a:xfrm>
            <a:off x="5617785" y="4207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9B7B1414-0560-4B73-AED2-710D2614EF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77758" y="4620492"/>
            <a:ext cx="403974" cy="41445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2C478304-7405-4F7D-AF49-41D2A231EA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24" y="4520409"/>
            <a:ext cx="166987" cy="1645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AB52166E-DDDC-44A9-86FF-347B928F69B5}"/>
              </a:ext>
            </a:extLst>
          </p:cNvPr>
          <p:cNvSpPr/>
          <p:nvPr/>
        </p:nvSpPr>
        <p:spPr>
          <a:xfrm>
            <a:off x="5617785" y="460019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13845187-54B6-4F55-9951-06DABCE8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68513"/>
              </p:ext>
            </p:extLst>
          </p:nvPr>
        </p:nvGraphicFramePr>
        <p:xfrm>
          <a:off x="2443687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2BD33C5-317B-4563-8F7B-76F2671AA075}"/>
              </a:ext>
            </a:extLst>
          </p:cNvPr>
          <p:cNvSpPr txBox="1"/>
          <p:nvPr/>
        </p:nvSpPr>
        <p:spPr>
          <a:xfrm>
            <a:off x="582794" y="3295589"/>
            <a:ext cx="553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＝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9748FB41-1726-4B3B-941F-121BEA7DAA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456310" y="3133039"/>
            <a:ext cx="403974" cy="41445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5ABA2579-5B4D-4734-A1F6-56A266DF0D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76" y="3032956"/>
            <a:ext cx="166987" cy="1645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9A1DAACE-EF5E-4845-BDE7-6165728716AD}"/>
              </a:ext>
            </a:extLst>
          </p:cNvPr>
          <p:cNvSpPr/>
          <p:nvPr/>
        </p:nvSpPr>
        <p:spPr>
          <a:xfrm>
            <a:off x="2426903" y="3112739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E48B8CD8-8BC5-4549-9984-A3AD6663A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4373"/>
              </p:ext>
            </p:extLst>
          </p:nvPr>
        </p:nvGraphicFramePr>
        <p:xfrm>
          <a:off x="1113842" y="3216444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56F57593-B9E0-4D6D-A555-22223DA2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17318"/>
              </p:ext>
            </p:extLst>
          </p:nvPr>
        </p:nvGraphicFramePr>
        <p:xfrm>
          <a:off x="1753670" y="3216444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E4FAB9F3-4283-40F5-80E5-0EAB7B6B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05264"/>
              </p:ext>
            </p:extLst>
          </p:nvPr>
        </p:nvGraphicFramePr>
        <p:xfrm>
          <a:off x="3254086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E3E81746-E5DD-4C43-A8E8-EBF9BDED96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266709" y="3133039"/>
            <a:ext cx="403974" cy="41445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595918D8-A846-40B4-AE22-5EF2AF0B17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75" y="3032956"/>
            <a:ext cx="166987" cy="1645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F10CAA1-E93D-43CB-B95D-9523F6B1C40A}"/>
              </a:ext>
            </a:extLst>
          </p:cNvPr>
          <p:cNvSpPr/>
          <p:nvPr/>
        </p:nvSpPr>
        <p:spPr>
          <a:xfrm>
            <a:off x="3237302" y="3112739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4C891A8B-1D8E-4F03-9AB8-EA55BF5E1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55597"/>
              </p:ext>
            </p:extLst>
          </p:nvPr>
        </p:nvGraphicFramePr>
        <p:xfrm>
          <a:off x="4085333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F97D3AD7-D19D-4C28-911D-443028A3ED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97956" y="3133039"/>
            <a:ext cx="403974" cy="41445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82C2F9E6-F809-4E2A-A6B4-D0776CD0D1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22" y="3032956"/>
            <a:ext cx="166987" cy="1645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18FD33A8-D72C-4D85-9E24-1023FC379158}"/>
              </a:ext>
            </a:extLst>
          </p:cNvPr>
          <p:cNvSpPr/>
          <p:nvPr/>
        </p:nvSpPr>
        <p:spPr>
          <a:xfrm>
            <a:off x="4068549" y="3112739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C2F857BA-7D7A-4B63-9AAC-61DCC71A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40093"/>
              </p:ext>
            </p:extLst>
          </p:nvPr>
        </p:nvGraphicFramePr>
        <p:xfrm>
          <a:off x="4939933" y="3216444"/>
          <a:ext cx="399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9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EBD91328-3454-48F6-9530-629182FE6F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952556" y="3133039"/>
            <a:ext cx="403974" cy="41445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ED0D7008-F788-42E6-AC14-9F8C8E3445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2" y="3032956"/>
            <a:ext cx="166987" cy="1645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E9B05E7-1801-4D26-BEF5-1CB3AF0A6C94}"/>
              </a:ext>
            </a:extLst>
          </p:cNvPr>
          <p:cNvSpPr/>
          <p:nvPr/>
        </p:nvSpPr>
        <p:spPr>
          <a:xfrm>
            <a:off x="4923149" y="3112739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05C18B04-0EFB-4BB3-A7B8-A340449B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65492"/>
              </p:ext>
            </p:extLst>
          </p:nvPr>
        </p:nvGraphicFramePr>
        <p:xfrm>
          <a:off x="5646713" y="3222107"/>
          <a:ext cx="3050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05F0DD45-FD10-4652-9C29-4BE6E3E56C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594894" y="3138702"/>
            <a:ext cx="403974" cy="414453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82F3DD41-0FB0-475D-9E66-7EE437469C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60" y="3038619"/>
            <a:ext cx="166987" cy="1645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DEE9E46-BC6F-4642-B2C0-553484CFBEA9}"/>
              </a:ext>
            </a:extLst>
          </p:cNvPr>
          <p:cNvSpPr/>
          <p:nvPr/>
        </p:nvSpPr>
        <p:spPr>
          <a:xfrm>
            <a:off x="5565487" y="3118402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3A4317E9-49A8-40E0-936E-D27C56C5B57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9191F1EA-92FB-4D04-ACF3-158D1A7B8C7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="" xmlns:a16="http://schemas.microsoft.com/office/drawing/2014/main" id="{246365DC-52AC-4A99-99C0-2B20C4165F6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="" xmlns:a16="http://schemas.microsoft.com/office/drawing/2014/main" id="{16006C6D-896A-4728-9A6A-DC946B91283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="" xmlns:a16="http://schemas.microsoft.com/office/drawing/2014/main" id="{3B041CE4-2EE8-4E79-8947-9822194F1598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="" xmlns:a16="http://schemas.microsoft.com/office/drawing/2014/main" id="{3ED05077-17CF-416E-B15B-1941C65DFE84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20" name="표 119">
            <a:extLst>
              <a:ext uri="{FF2B5EF4-FFF2-40B4-BE49-F238E27FC236}">
                <a16:creationId xmlns="" xmlns:a16="http://schemas.microsoft.com/office/drawing/2014/main" id="{9BF0E2E2-27A6-4410-99E2-90175FD4D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31571"/>
              </p:ext>
            </p:extLst>
          </p:nvPr>
        </p:nvGraphicFramePr>
        <p:xfrm>
          <a:off x="4002668" y="3107432"/>
          <a:ext cx="3182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38A814C0-4485-4F2D-B4D9-8F002CA0FBFE}"/>
              </a:ext>
            </a:extLst>
          </p:cNvPr>
          <p:cNvSpPr txBox="1"/>
          <p:nvPr/>
        </p:nvSpPr>
        <p:spPr>
          <a:xfrm>
            <a:off x="1364058" y="3192030"/>
            <a:ext cx="4376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＝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＝    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39993B90-FA9D-4458-A515-2AF74AA5DD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955716" y="3024027"/>
            <a:ext cx="403974" cy="414453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="" xmlns:a16="http://schemas.microsoft.com/office/drawing/2014/main" id="{66575998-5718-4D54-904F-AC482F4A97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82" y="2923944"/>
            <a:ext cx="166987" cy="1645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E12C0B2A-42F8-425F-8545-B6652555CAFB}"/>
              </a:ext>
            </a:extLst>
          </p:cNvPr>
          <p:cNvSpPr/>
          <p:nvPr/>
        </p:nvSpPr>
        <p:spPr>
          <a:xfrm>
            <a:off x="3923928" y="3003727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="" xmlns:a16="http://schemas.microsoft.com/office/drawing/2014/main" id="{EEA699EF-158E-4FE2-ADFC-695B1FEC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70514"/>
              </p:ext>
            </p:extLst>
          </p:nvPr>
        </p:nvGraphicFramePr>
        <p:xfrm>
          <a:off x="1645875" y="3107432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="" xmlns:a16="http://schemas.microsoft.com/office/drawing/2014/main" id="{31586EE0-D03D-4EA8-B19C-1691EE39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21739"/>
              </p:ext>
            </p:extLst>
          </p:nvPr>
        </p:nvGraphicFramePr>
        <p:xfrm>
          <a:off x="2285703" y="3107432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="" xmlns:a16="http://schemas.microsoft.com/office/drawing/2014/main" id="{23A49E33-4DB0-4128-8077-33D57A271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4045"/>
              </p:ext>
            </p:extLst>
          </p:nvPr>
        </p:nvGraphicFramePr>
        <p:xfrm>
          <a:off x="2780169" y="3107432"/>
          <a:ext cx="3050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="" xmlns:a16="http://schemas.microsoft.com/office/drawing/2014/main" id="{EEAA48F1-4EA7-4CFF-8F0C-FAD2FA08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55801"/>
              </p:ext>
            </p:extLst>
          </p:nvPr>
        </p:nvGraphicFramePr>
        <p:xfrm>
          <a:off x="3383906" y="3107432"/>
          <a:ext cx="25991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18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48" name="그림 147">
            <a:extLst>
              <a:ext uri="{FF2B5EF4-FFF2-40B4-BE49-F238E27FC236}">
                <a16:creationId xmlns="" xmlns:a16="http://schemas.microsoft.com/office/drawing/2014/main" id="{22C3BD5E-C74B-4CC8-BD3D-89A806F23E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305263" y="3024027"/>
            <a:ext cx="403974" cy="414453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="" xmlns:a16="http://schemas.microsoft.com/office/drawing/2014/main" id="{EE3E5099-49DA-4388-A6DD-25978A9D9D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29" y="2923944"/>
            <a:ext cx="166987" cy="1645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0194C45F-8345-400B-8C43-4A61F19741B2}"/>
              </a:ext>
            </a:extLst>
          </p:cNvPr>
          <p:cNvSpPr/>
          <p:nvPr/>
        </p:nvSpPr>
        <p:spPr>
          <a:xfrm>
            <a:off x="3275856" y="3003727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1" name="표 150">
            <a:extLst>
              <a:ext uri="{FF2B5EF4-FFF2-40B4-BE49-F238E27FC236}">
                <a16:creationId xmlns="" xmlns:a16="http://schemas.microsoft.com/office/drawing/2014/main" id="{1DA36A20-B4F3-4DCE-B841-3E0F1BC7F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8345"/>
              </p:ext>
            </p:extLst>
          </p:nvPr>
        </p:nvGraphicFramePr>
        <p:xfrm>
          <a:off x="4568717" y="3107432"/>
          <a:ext cx="3182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52" name="그림 151">
            <a:extLst>
              <a:ext uri="{FF2B5EF4-FFF2-40B4-BE49-F238E27FC236}">
                <a16:creationId xmlns="" xmlns:a16="http://schemas.microsoft.com/office/drawing/2014/main" id="{18675343-AC03-483C-8D7F-22CAFB1AE3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521765" y="3024027"/>
            <a:ext cx="403974" cy="414453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="" xmlns:a16="http://schemas.microsoft.com/office/drawing/2014/main" id="{0AC8E22A-2A25-4B99-9C61-4B2AFA9683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31" y="2923944"/>
            <a:ext cx="166987" cy="1645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A39D9AFB-AB3D-4629-85A7-324816D40894}"/>
              </a:ext>
            </a:extLst>
          </p:cNvPr>
          <p:cNvSpPr/>
          <p:nvPr/>
        </p:nvSpPr>
        <p:spPr>
          <a:xfrm>
            <a:off x="4489977" y="3003727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5" name="표 154">
            <a:extLst>
              <a:ext uri="{FF2B5EF4-FFF2-40B4-BE49-F238E27FC236}">
                <a16:creationId xmlns="" xmlns:a16="http://schemas.microsoft.com/office/drawing/2014/main" id="{DAF90CAC-B801-4402-B6D0-43A2AC04D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91593"/>
              </p:ext>
            </p:extLst>
          </p:nvPr>
        </p:nvGraphicFramePr>
        <p:xfrm>
          <a:off x="5118792" y="3107432"/>
          <a:ext cx="3182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56" name="그림 155">
            <a:extLst>
              <a:ext uri="{FF2B5EF4-FFF2-40B4-BE49-F238E27FC236}">
                <a16:creationId xmlns="" xmlns:a16="http://schemas.microsoft.com/office/drawing/2014/main" id="{E4C51689-B379-4534-914A-63AD3C5B7F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71840" y="3024027"/>
            <a:ext cx="403974" cy="41445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="" xmlns:a16="http://schemas.microsoft.com/office/drawing/2014/main" id="{219C5316-37FE-4437-A7BA-01CEEA6DD4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06" y="2923944"/>
            <a:ext cx="166987" cy="1645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D2FBFB86-7F3D-42DB-87B9-7FF1B9EB6BB3}"/>
              </a:ext>
            </a:extLst>
          </p:cNvPr>
          <p:cNvSpPr/>
          <p:nvPr/>
        </p:nvSpPr>
        <p:spPr>
          <a:xfrm>
            <a:off x="5040052" y="3003727"/>
            <a:ext cx="482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2DC1A51-650D-4449-9966-408A9CF8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3543"/>
            <a:ext cx="6634120" cy="41945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7462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5D7B4720-F87E-4713-806B-8502C93094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4372D5A-6C2F-4FAD-89FE-B697416070D4}"/>
              </a:ext>
            </a:extLst>
          </p:cNvPr>
          <p:cNvSpPr/>
          <p:nvPr/>
        </p:nvSpPr>
        <p:spPr bwMode="auto">
          <a:xfrm>
            <a:off x="2553883" y="1854457"/>
            <a:ext cx="3260097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="" xmlns:a16="http://schemas.microsoft.com/office/drawing/2014/main" id="{8627AF30-4237-421D-AAFB-803924CB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8" y="2365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D14355F-AFC3-4698-B181-A5FA162D4CDA}"/>
              </a:ext>
            </a:extLst>
          </p:cNvPr>
          <p:cNvSpPr/>
          <p:nvPr/>
        </p:nvSpPr>
        <p:spPr>
          <a:xfrm>
            <a:off x="2504402" y="2049756"/>
            <a:ext cx="41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211A712-B040-4FA7-ABC5-7C0B6665EF7E}"/>
              </a:ext>
            </a:extLst>
          </p:cNvPr>
          <p:cNvSpPr/>
          <p:nvPr/>
        </p:nvSpPr>
        <p:spPr>
          <a:xfrm>
            <a:off x="2226473" y="1716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79A4662-D7F0-4372-9B65-8BE41A13B2D8}"/>
              </a:ext>
            </a:extLst>
          </p:cNvPr>
          <p:cNvSpPr/>
          <p:nvPr/>
        </p:nvSpPr>
        <p:spPr>
          <a:xfrm>
            <a:off x="2449247" y="1800209"/>
            <a:ext cx="3567314" cy="2600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="" xmlns:a16="http://schemas.microsoft.com/office/drawing/2014/main" id="{130183B4-9839-457B-B3E7-B2D30FB3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37A5F44-588B-4C33-BB28-CF210B599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E0997F0E-A40D-4970-AB99-217D7BCA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5FF1FAD1-F5F8-4AA0-8ABA-55608306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82595A5-9277-4FC5-B819-FEBCD91CC32B}"/>
              </a:ext>
            </a:extLst>
          </p:cNvPr>
          <p:cNvSpPr/>
          <p:nvPr/>
        </p:nvSpPr>
        <p:spPr bwMode="auto">
          <a:xfrm>
            <a:off x="2553885" y="2653882"/>
            <a:ext cx="2630184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F1914568-B50E-442F-AF44-DB629E1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430" y="31523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B572457-B690-4DCA-875A-3B4B43119E98}"/>
              </a:ext>
            </a:extLst>
          </p:cNvPr>
          <p:cNvSpPr/>
          <p:nvPr/>
        </p:nvSpPr>
        <p:spPr>
          <a:xfrm>
            <a:off x="2504402" y="2849181"/>
            <a:ext cx="3759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   －   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9328C913-89CD-4F98-A6C8-9E7B86FF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23537"/>
              </p:ext>
            </p:extLst>
          </p:nvPr>
        </p:nvGraphicFramePr>
        <p:xfrm>
          <a:off x="2748245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B4ED7DA9-6608-4934-9261-A371B33B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73215"/>
              </p:ext>
            </p:extLst>
          </p:nvPr>
        </p:nvGraphicFramePr>
        <p:xfrm>
          <a:off x="3323033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09995E6-342C-4251-BE9D-C9C0178C923F}"/>
              </a:ext>
            </a:extLst>
          </p:cNvPr>
          <p:cNvSpPr/>
          <p:nvPr/>
        </p:nvSpPr>
        <p:spPr bwMode="auto">
          <a:xfrm>
            <a:off x="2553885" y="3453307"/>
            <a:ext cx="2630184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F40910C8-FB45-4895-9529-592362FB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3" y="39642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3DC2503-87A6-4E83-9B9C-5A3679322BBB}"/>
              </a:ext>
            </a:extLst>
          </p:cNvPr>
          <p:cNvSpPr/>
          <p:nvPr/>
        </p:nvSpPr>
        <p:spPr>
          <a:xfrm>
            <a:off x="2504402" y="3648606"/>
            <a:ext cx="2895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＝   －   ＝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D6401CEC-B45C-43E3-9B15-01FF20CE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2636"/>
              </p:ext>
            </p:extLst>
          </p:nvPr>
        </p:nvGraphicFramePr>
        <p:xfrm>
          <a:off x="2748245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8E41DBFA-F7DA-4FF3-81FD-A09E7DA2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21324"/>
              </p:ext>
            </p:extLst>
          </p:nvPr>
        </p:nvGraphicFramePr>
        <p:xfrm>
          <a:off x="3337512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F8149B4A-CD2F-4214-B811-71176210D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0026"/>
              </p:ext>
            </p:extLst>
          </p:nvPr>
        </p:nvGraphicFramePr>
        <p:xfrm>
          <a:off x="2729603" y="1954249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3E81E923-1C0C-4F8C-81A4-83D12844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46567"/>
              </p:ext>
            </p:extLst>
          </p:nvPr>
        </p:nvGraphicFramePr>
        <p:xfrm>
          <a:off x="3253727" y="1954249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22975045-956F-41C1-8260-6BE9236B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23142"/>
              </p:ext>
            </p:extLst>
          </p:nvPr>
        </p:nvGraphicFramePr>
        <p:xfrm>
          <a:off x="3773657" y="1954249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1DCBA698-AAC2-4A38-BB46-A8254E13E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26893"/>
              </p:ext>
            </p:extLst>
          </p:nvPr>
        </p:nvGraphicFramePr>
        <p:xfrm>
          <a:off x="4282964" y="1954249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33EB5066-EF61-4F0A-877E-AD3ED32AD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81451"/>
              </p:ext>
            </p:extLst>
          </p:nvPr>
        </p:nvGraphicFramePr>
        <p:xfrm>
          <a:off x="4810426" y="1954249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2AA274BB-DAA1-4A90-8A1A-E20F63B9C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27425"/>
              </p:ext>
            </p:extLst>
          </p:nvPr>
        </p:nvGraphicFramePr>
        <p:xfrm>
          <a:off x="5334048" y="1954249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="" xmlns:a16="http://schemas.microsoft.com/office/drawing/2014/main" id="{0D739EF9-4938-4009-8E49-FFBE7404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1100"/>
              </p:ext>
            </p:extLst>
          </p:nvPr>
        </p:nvGraphicFramePr>
        <p:xfrm>
          <a:off x="3790697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2F00421B-0037-4EBC-928E-2066CC8C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53488"/>
              </p:ext>
            </p:extLst>
          </p:nvPr>
        </p:nvGraphicFramePr>
        <p:xfrm>
          <a:off x="4240132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6FFB988-1B57-44B5-94A8-A043D5475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74987"/>
              </p:ext>
            </p:extLst>
          </p:nvPr>
        </p:nvGraphicFramePr>
        <p:xfrm>
          <a:off x="4728592" y="2753674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9C1FBEF0-63E2-49F4-B759-7DFF9EC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30367"/>
              </p:ext>
            </p:extLst>
          </p:nvPr>
        </p:nvGraphicFramePr>
        <p:xfrm>
          <a:off x="3807643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5705BA9D-6BDC-4226-99B1-7A90529F7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7129"/>
              </p:ext>
            </p:extLst>
          </p:nvPr>
        </p:nvGraphicFramePr>
        <p:xfrm>
          <a:off x="4240131" y="3553099"/>
          <a:ext cx="267169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9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CE7ED438-8D90-43B1-8B54-D6203B18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40519"/>
              </p:ext>
            </p:extLst>
          </p:nvPr>
        </p:nvGraphicFramePr>
        <p:xfrm>
          <a:off x="4752020" y="3553099"/>
          <a:ext cx="21812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2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28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를 두 가지 방법으로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28044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D3902854-7A0D-4108-9F47-F23C37FB5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66603"/>
              </p:ext>
            </p:extLst>
          </p:nvPr>
        </p:nvGraphicFramePr>
        <p:xfrm>
          <a:off x="893720" y="1491679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CCA02F9-D1C6-402A-BAB1-9510ED6C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97043"/>
              </p:ext>
            </p:extLst>
          </p:nvPr>
        </p:nvGraphicFramePr>
        <p:xfrm>
          <a:off x="1510426" y="1491679"/>
          <a:ext cx="2167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7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45A112C-C2BE-4BE7-BB7A-1BCA0CFFE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2" y="2200528"/>
            <a:ext cx="830775" cy="38472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B27A3A72-D571-4D23-B279-B21D24C06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85" y="3906290"/>
            <a:ext cx="900067" cy="4272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539A864-18D1-4129-B497-EACD050811B9}"/>
              </a:ext>
            </a:extLst>
          </p:cNvPr>
          <p:cNvGrpSpPr/>
          <p:nvPr/>
        </p:nvGrpSpPr>
        <p:grpSpPr>
          <a:xfrm>
            <a:off x="1349156" y="2213747"/>
            <a:ext cx="4893746" cy="353943"/>
            <a:chOff x="1349156" y="2290166"/>
            <a:chExt cx="4893746" cy="353943"/>
          </a:xfrm>
          <a:solidFill>
            <a:schemeClr val="accent5"/>
          </a:solidFill>
        </p:grpSpPr>
        <p:sp>
          <p:nvSpPr>
            <p:cNvPr id="44" name="사각형: 둥근 모서리 43">
              <a:extLst>
                <a:ext uri="{FF2B5EF4-FFF2-40B4-BE49-F238E27FC236}">
                  <a16:creationId xmlns="" xmlns:a16="http://schemas.microsoft.com/office/drawing/2014/main" id="{DF93011F-6D1A-4110-8046-96F719BD0285}"/>
                </a:ext>
              </a:extLst>
            </p:cNvPr>
            <p:cNvSpPr/>
            <p:nvPr/>
          </p:nvSpPr>
          <p:spPr>
            <a:xfrm>
              <a:off x="1377170" y="2293574"/>
              <a:ext cx="4779005" cy="3261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="" xmlns:a16="http://schemas.microsoft.com/office/drawing/2014/main" id="{FE2BD74A-B74E-4AEB-B342-81E63A0C3370}"/>
                </a:ext>
              </a:extLst>
            </p:cNvPr>
            <p:cNvSpPr txBox="1"/>
            <p:nvPr/>
          </p:nvSpPr>
          <p:spPr>
            <a:xfrm>
              <a:off x="1349156" y="2290166"/>
              <a:ext cx="4893746" cy="35394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자연수는 자연수끼리</a:t>
              </a:r>
              <a:r>
                <a:rPr lang="en-US" altLang="ko-KR" sz="17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분수는 분수끼리 계산하기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07C9C14-512F-43FF-84BA-34318D42B5F4}"/>
              </a:ext>
            </a:extLst>
          </p:cNvPr>
          <p:cNvSpPr/>
          <p:nvPr/>
        </p:nvSpPr>
        <p:spPr bwMode="auto">
          <a:xfrm>
            <a:off x="1377170" y="2673629"/>
            <a:ext cx="3672326" cy="10901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05BAFDB-9600-4AE9-AB4F-3FA9DDBF9A0B}"/>
              </a:ext>
            </a:extLst>
          </p:cNvPr>
          <p:cNvSpPr/>
          <p:nvPr/>
        </p:nvSpPr>
        <p:spPr>
          <a:xfrm>
            <a:off x="1389596" y="2799870"/>
            <a:ext cx="365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33BD135C-5258-4244-BD6C-28A6251FA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45007"/>
              </p:ext>
            </p:extLst>
          </p:nvPr>
        </p:nvGraphicFramePr>
        <p:xfrm>
          <a:off x="1614797" y="2704363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C7F3C2CE-7949-4649-B51A-B8A966AE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49183"/>
              </p:ext>
            </p:extLst>
          </p:nvPr>
        </p:nvGraphicFramePr>
        <p:xfrm>
          <a:off x="2138921" y="2704363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C0B831CB-FD3F-4B8A-BC99-48E7B313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0008"/>
              </p:ext>
            </p:extLst>
          </p:nvPr>
        </p:nvGraphicFramePr>
        <p:xfrm>
          <a:off x="2679025" y="2704363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36C73ED1-67F1-475F-AB90-2490FBFB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43204"/>
              </p:ext>
            </p:extLst>
          </p:nvPr>
        </p:nvGraphicFramePr>
        <p:xfrm>
          <a:off x="3244529" y="2704363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B0C82A-874E-42F7-81B6-079D481F2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44227"/>
              </p:ext>
            </p:extLst>
          </p:nvPr>
        </p:nvGraphicFramePr>
        <p:xfrm>
          <a:off x="3881178" y="2704363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C15755C7-0B26-448C-A07E-958F92CCE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49576"/>
              </p:ext>
            </p:extLst>
          </p:nvPr>
        </p:nvGraphicFramePr>
        <p:xfrm>
          <a:off x="4440886" y="2704363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65B019C-85AF-4525-A293-D76688BED08F}"/>
              </a:ext>
            </a:extLst>
          </p:cNvPr>
          <p:cNvSpPr/>
          <p:nvPr/>
        </p:nvSpPr>
        <p:spPr>
          <a:xfrm>
            <a:off x="2205004" y="3290948"/>
            <a:ext cx="2880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802D2440-164C-43B8-AE54-490113D0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27544"/>
              </p:ext>
            </p:extLst>
          </p:nvPr>
        </p:nvGraphicFramePr>
        <p:xfrm>
          <a:off x="3503383" y="321218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4D7EDC7A-AA85-4804-A3F1-8EF865535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08995"/>
              </p:ext>
            </p:extLst>
          </p:nvPr>
        </p:nvGraphicFramePr>
        <p:xfrm>
          <a:off x="3922774" y="321218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DAB09B1A-5119-4D5C-8E0D-E7D2AE111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50976"/>
              </p:ext>
            </p:extLst>
          </p:nvPr>
        </p:nvGraphicFramePr>
        <p:xfrm>
          <a:off x="4641056" y="321218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2E610AFF-8298-4864-9B20-E5B1B75B58F8}"/>
              </a:ext>
            </a:extLst>
          </p:cNvPr>
          <p:cNvGrpSpPr/>
          <p:nvPr/>
        </p:nvGrpSpPr>
        <p:grpSpPr>
          <a:xfrm>
            <a:off x="1377170" y="3923729"/>
            <a:ext cx="4779005" cy="353943"/>
            <a:chOff x="1377170" y="2290166"/>
            <a:chExt cx="4779005" cy="353943"/>
          </a:xfrm>
          <a:solidFill>
            <a:schemeClr val="accent5"/>
          </a:solidFill>
        </p:grpSpPr>
        <p:sp>
          <p:nvSpPr>
            <p:cNvPr id="63" name="사각형: 둥근 모서리 62">
              <a:extLst>
                <a:ext uri="{FF2B5EF4-FFF2-40B4-BE49-F238E27FC236}">
                  <a16:creationId xmlns="" xmlns:a16="http://schemas.microsoft.com/office/drawing/2014/main" id="{80456095-A26D-4ECA-8DB4-35F681B996B1}"/>
                </a:ext>
              </a:extLst>
            </p:cNvPr>
            <p:cNvSpPr/>
            <p:nvPr/>
          </p:nvSpPr>
          <p:spPr>
            <a:xfrm>
              <a:off x="1377170" y="2293574"/>
              <a:ext cx="4779005" cy="3261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="" xmlns:a16="http://schemas.microsoft.com/office/drawing/2014/main" id="{DB470F9F-11C0-4C80-81EE-49CEFBF2389F}"/>
                </a:ext>
              </a:extLst>
            </p:cNvPr>
            <p:cNvSpPr txBox="1"/>
            <p:nvPr/>
          </p:nvSpPr>
          <p:spPr>
            <a:xfrm>
              <a:off x="1389596" y="2290166"/>
              <a:ext cx="4766579" cy="35394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700" dirty="0">
                  <a:latin typeface="맑은 고딕" pitchFamily="50" charset="-127"/>
                  <a:ea typeface="맑은 고딕" pitchFamily="50" charset="-127"/>
                </a:rPr>
                <a:t>대분수를 가분수로 고쳐서 계산하기</a:t>
              </a:r>
              <a:endParaRPr lang="en-US" altLang="ko-KR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0AAD203-9AA7-44B7-A9D3-A15D71E52733}"/>
              </a:ext>
            </a:extLst>
          </p:cNvPr>
          <p:cNvSpPr/>
          <p:nvPr/>
        </p:nvSpPr>
        <p:spPr bwMode="auto">
          <a:xfrm>
            <a:off x="1377170" y="4405856"/>
            <a:ext cx="4076424" cy="590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99EC31D1-55EA-4C4F-8EBF-32FABB088067}"/>
              </a:ext>
            </a:extLst>
          </p:cNvPr>
          <p:cNvSpPr/>
          <p:nvPr/>
        </p:nvSpPr>
        <p:spPr>
          <a:xfrm>
            <a:off x="1389596" y="4532097"/>
            <a:ext cx="3767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   ＝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7A3B12B-704C-455C-AD9B-C7C0C864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21228"/>
              </p:ext>
            </p:extLst>
          </p:nvPr>
        </p:nvGraphicFramePr>
        <p:xfrm>
          <a:off x="1614797" y="4436590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AD858950-E271-4E80-AB0E-5041E5E4C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52028"/>
              </p:ext>
            </p:extLst>
          </p:nvPr>
        </p:nvGraphicFramePr>
        <p:xfrm>
          <a:off x="2138921" y="4436590"/>
          <a:ext cx="167571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1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81BA0981-3780-4FD2-8374-B6B20EE29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01008"/>
              </p:ext>
            </p:extLst>
          </p:nvPr>
        </p:nvGraphicFramePr>
        <p:xfrm>
          <a:off x="2549943" y="443659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C7F7FA69-6C58-4481-AD47-9E46AF27A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3098"/>
              </p:ext>
            </p:extLst>
          </p:nvPr>
        </p:nvGraphicFramePr>
        <p:xfrm>
          <a:off x="2980224" y="443659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90C7623-89E5-4B30-A9AC-1BC41F61B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752"/>
              </p:ext>
            </p:extLst>
          </p:nvPr>
        </p:nvGraphicFramePr>
        <p:xfrm>
          <a:off x="3478300" y="443659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="" xmlns:a16="http://schemas.microsoft.com/office/drawing/2014/main" id="{089183C3-0D30-483A-AD4E-60B19E6C7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93316"/>
              </p:ext>
            </p:extLst>
          </p:nvPr>
        </p:nvGraphicFramePr>
        <p:xfrm>
          <a:off x="3908581" y="4436590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5438E531-4DA5-4DD0-9245-DD366A2D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51912"/>
              </p:ext>
            </p:extLst>
          </p:nvPr>
        </p:nvGraphicFramePr>
        <p:xfrm>
          <a:off x="4382202" y="4444981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B5DDAD31-BA96-42D8-9FAB-ACF6558BE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6994"/>
              </p:ext>
            </p:extLst>
          </p:nvPr>
        </p:nvGraphicFramePr>
        <p:xfrm>
          <a:off x="5017813" y="4444981"/>
          <a:ext cx="258854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54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pc="-15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spc="-15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1ECD35FA-C4DD-4EC9-981E-56F7EE78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58" y="35574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896792C5-BDB3-412A-987A-9861CABB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47" y="45970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38FA4820-3493-44BE-B8AD-6A37259A06F7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AF707A7B-C5EC-474F-BA40-BAE6C8015108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27D22179-DAD1-47FA-89F0-56174A11BB6A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E5F1FD26-0907-4534-BBA0-7F84FDCA355F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AC6C5C84-9687-4EDA-8D5A-3783ABAC9202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="" xmlns:a16="http://schemas.microsoft.com/office/drawing/2014/main" id="{6F7331AF-ACFE-4488-B73D-A0F3FA9CB11C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07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B9CA25-47FA-4F83-8C27-3C690D5E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293474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28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2A1C292C-66CB-42D3-8807-B4D1A565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="" xmlns:a16="http://schemas.microsoft.com/office/drawing/2014/main" id="{E1FBDBD2-5E8E-4FD9-90B5-32F907A38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36F039BA-5E4A-4EFB-BC91-3AD90A49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54C12B9F-120D-4195-8773-30ED58CD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3690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참고하여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https://cdata2.tsherpa.co.kr/tsherpa/MultiMedia/Flash/2020/curri/index_jr.html?flashxmlnum=yuni4856&amp;classa=A8-C1-31-MM-MM-04-06-02-0-0-0-0&amp;classno=MM_31_04/suh_0301_05_0002/suh_0301_05_0002_501_1.html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0D560506-2AA8-42D1-BA3D-BBA6278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0" y="2222455"/>
            <a:ext cx="1439091" cy="391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36DA363-C4BC-4192-87CC-01E0136B4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6" t="-11995" r="-1"/>
          <a:stretch/>
        </p:blipFill>
        <p:spPr>
          <a:xfrm>
            <a:off x="1682005" y="2553245"/>
            <a:ext cx="5164953" cy="55399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BE1D9802-8EDD-402E-8C22-47D33F481DB0}"/>
              </a:ext>
            </a:extLst>
          </p:cNvPr>
          <p:cNvGrpSpPr/>
          <p:nvPr/>
        </p:nvGrpSpPr>
        <p:grpSpPr>
          <a:xfrm>
            <a:off x="467544" y="1783451"/>
            <a:ext cx="1439091" cy="385073"/>
            <a:chOff x="846589" y="4373726"/>
            <a:chExt cx="1439091" cy="385073"/>
          </a:xfrm>
        </p:grpSpPr>
        <p:pic>
          <p:nvPicPr>
            <p:cNvPr id="27" name="Picture 3">
              <a:extLst>
                <a:ext uri="{FF2B5EF4-FFF2-40B4-BE49-F238E27FC236}">
                  <a16:creationId xmlns="" xmlns:a16="http://schemas.microsoft.com/office/drawing/2014/main" id="{193A7C28-E3FB-4C7E-A164-2F08EDCFA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89" y="4373726"/>
              <a:ext cx="1439091" cy="37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43">
              <a:extLst>
                <a:ext uri="{FF2B5EF4-FFF2-40B4-BE49-F238E27FC236}">
                  <a16:creationId xmlns="" xmlns:a16="http://schemas.microsoft.com/office/drawing/2014/main" id="{3FAA7AD1-0EAA-4796-8FFD-2763C7A9EAF5}"/>
                </a:ext>
              </a:extLst>
            </p:cNvPr>
            <p:cNvSpPr txBox="1"/>
            <p:nvPr/>
          </p:nvSpPr>
          <p:spPr>
            <a:xfrm>
              <a:off x="1045164" y="4374078"/>
              <a:ext cx="124051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9E134C0-42B2-4642-8ED0-1688428E8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2" y="705729"/>
            <a:ext cx="6899131" cy="9001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616FBC8-A446-4FC5-BF0E-6C7BAB68DE42}"/>
              </a:ext>
            </a:extLst>
          </p:cNvPr>
          <p:cNvSpPr/>
          <p:nvPr/>
        </p:nvSpPr>
        <p:spPr bwMode="auto">
          <a:xfrm>
            <a:off x="775200" y="867749"/>
            <a:ext cx="5849028" cy="576064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합이 더 큰 수를 찾는 놀이를 해 봅시다</a:t>
            </a: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835D4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E8214E3-2714-4761-972B-6DCD27701183}"/>
              </a:ext>
            </a:extLst>
          </p:cNvPr>
          <p:cNvGrpSpPr/>
          <p:nvPr/>
        </p:nvGrpSpPr>
        <p:grpSpPr>
          <a:xfrm>
            <a:off x="467544" y="2685812"/>
            <a:ext cx="1545547" cy="385073"/>
            <a:chOff x="846589" y="4373726"/>
            <a:chExt cx="1545547" cy="385073"/>
          </a:xfrm>
        </p:grpSpPr>
        <p:pic>
          <p:nvPicPr>
            <p:cNvPr id="35" name="Picture 3">
              <a:extLst>
                <a:ext uri="{FF2B5EF4-FFF2-40B4-BE49-F238E27FC236}">
                  <a16:creationId xmlns="" xmlns:a16="http://schemas.microsoft.com/office/drawing/2014/main" id="{7B4B6E3C-7FB2-480E-AF86-888D45507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89" y="4373726"/>
              <a:ext cx="1439091" cy="371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43">
              <a:extLst>
                <a:ext uri="{FF2B5EF4-FFF2-40B4-BE49-F238E27FC236}">
                  <a16:creationId xmlns="" xmlns:a16="http://schemas.microsoft.com/office/drawing/2014/main" id="{ADCB5BEB-0676-46AA-A2A0-14A93AA7E44B}"/>
                </a:ext>
              </a:extLst>
            </p:cNvPr>
            <p:cNvSpPr txBox="1"/>
            <p:nvPr/>
          </p:nvSpPr>
          <p:spPr>
            <a:xfrm>
              <a:off x="1151620" y="4374078"/>
              <a:ext cx="1240516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방법</a:t>
              </a:r>
              <a:endParaRPr lang="en-US" altLang="ko-KR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AAEEB54-B963-4C5C-A2D2-7A3172A27668}"/>
              </a:ext>
            </a:extLst>
          </p:cNvPr>
          <p:cNvSpPr/>
          <p:nvPr/>
        </p:nvSpPr>
        <p:spPr bwMode="auto">
          <a:xfrm>
            <a:off x="777135" y="867749"/>
            <a:ext cx="5849028" cy="576064"/>
          </a:xfrm>
          <a:prstGeom prst="rect">
            <a:avLst/>
          </a:prstGeom>
          <a:solidFill>
            <a:srgbClr val="F6E7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835D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차를 </a:t>
            </a: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835D4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sz="1800" b="1" dirty="0">
                <a:solidFill>
                  <a:srgbClr val="835D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만들어 봅시다</a:t>
            </a:r>
            <a:r>
              <a:rPr lang="en-US" altLang="ko-KR" sz="1800" b="1" dirty="0">
                <a:solidFill>
                  <a:srgbClr val="835D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835D4C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E240C1E6-22FB-4492-8AC2-AD2181F917A9}"/>
              </a:ext>
            </a:extLst>
          </p:cNvPr>
          <p:cNvSpPr txBox="1"/>
          <p:nvPr/>
        </p:nvSpPr>
        <p:spPr>
          <a:xfrm>
            <a:off x="1941082" y="1777074"/>
            <a:ext cx="15868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짝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84652B92-8182-4820-B9B0-CEA472797EDE}"/>
              </a:ext>
            </a:extLst>
          </p:cNvPr>
          <p:cNvSpPr txBox="1"/>
          <p:nvPr/>
        </p:nvSpPr>
        <p:spPr>
          <a:xfrm>
            <a:off x="1941082" y="2168524"/>
            <a:ext cx="24150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카드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분수 카드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040DDB1D-DEE2-4FFF-B959-8DBE9BBFF144}"/>
              </a:ext>
            </a:extLst>
          </p:cNvPr>
          <p:cNvSpPr txBox="1"/>
          <p:nvPr/>
        </p:nvSpPr>
        <p:spPr>
          <a:xfrm>
            <a:off x="523888" y="3223999"/>
            <a:ext cx="64621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카드와 분수 카드를 뒤집어서 섞은 다음 책상 위에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놓습니다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6">
            <a:extLst>
              <a:ext uri="{FF2B5EF4-FFF2-40B4-BE49-F238E27FC236}">
                <a16:creationId xmlns="" xmlns:a16="http://schemas.microsoft.com/office/drawing/2014/main" id="{2EC8A8D3-4E6A-4A9B-A18D-42A9F054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9906"/>
            <a:ext cx="272367" cy="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7">
            <a:extLst>
              <a:ext uri="{FF2B5EF4-FFF2-40B4-BE49-F238E27FC236}">
                <a16:creationId xmlns="" xmlns:a16="http://schemas.microsoft.com/office/drawing/2014/main" id="{B9102C20-FFB6-4FCC-90E1-930BD6FB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57366"/>
            <a:ext cx="272367" cy="28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9">
            <a:extLst>
              <a:ext uri="{FF2B5EF4-FFF2-40B4-BE49-F238E27FC236}">
                <a16:creationId xmlns="" xmlns:a16="http://schemas.microsoft.com/office/drawing/2014/main" id="{392994FC-F88B-45D5-AC54-3F90D93F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6245"/>
            <a:ext cx="272367" cy="2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6">
            <a:extLst>
              <a:ext uri="{FF2B5EF4-FFF2-40B4-BE49-F238E27FC236}">
                <a16:creationId xmlns="" xmlns:a16="http://schemas.microsoft.com/office/drawing/2014/main" id="{AD7FA433-5175-4CD5-B174-E6EA9D6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61849"/>
            <a:ext cx="272367" cy="26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8">
            <a:extLst>
              <a:ext uri="{FF2B5EF4-FFF2-40B4-BE49-F238E27FC236}">
                <a16:creationId xmlns="" xmlns:a16="http://schemas.microsoft.com/office/drawing/2014/main" id="{65D48FC4-8C4F-4F76-8CB1-04251067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39581"/>
            <a:ext cx="272367" cy="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F53844B9-EE98-460A-9C39-1CDBA25627BD}"/>
              </a:ext>
            </a:extLst>
          </p:cNvPr>
          <p:cNvSpPr txBox="1"/>
          <p:nvPr/>
        </p:nvSpPr>
        <p:spPr>
          <a:xfrm>
            <a:off x="523888" y="3606140"/>
            <a:ext cx="66404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번갈아 가며 수 카드에서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카드에서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장씩 가지고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옵니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8F8211EA-8C82-4140-944E-774951FFEC10}"/>
              </a:ext>
            </a:extLst>
          </p:cNvPr>
          <p:cNvSpPr txBox="1"/>
          <p:nvPr/>
        </p:nvSpPr>
        <p:spPr>
          <a:xfrm>
            <a:off x="523888" y="3985945"/>
            <a:ext cx="64621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한 장과 분수 카드 한 장으로 대분수를 만들어 각자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대분수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23E3961C-172F-43E0-811B-3A2908F76B81}"/>
              </a:ext>
            </a:extLst>
          </p:cNvPr>
          <p:cNvSpPr txBox="1"/>
          <p:nvPr/>
        </p:nvSpPr>
        <p:spPr>
          <a:xfrm>
            <a:off x="523888" y="4599000"/>
            <a:ext cx="63391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대분수의 차가 더 큰 사람이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얻습니다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B201365B-08E0-43F6-9554-DA48730ED263}"/>
              </a:ext>
            </a:extLst>
          </p:cNvPr>
          <p:cNvSpPr txBox="1"/>
          <p:nvPr/>
        </p:nvSpPr>
        <p:spPr>
          <a:xfrm>
            <a:off x="523888" y="4988495"/>
            <a:ext cx="63079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번갈아 가며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놀이를 한 후 점수가 더 높은 사람이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="" xmlns:a16="http://schemas.microsoft.com/office/drawing/2014/main" id="{F4EF30F7-ACEF-44B0-9002-9B7BE683A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A7746564-E5F6-4D0F-A9CD-631092CB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BD29B5A2-12E3-41A4-AE41-5B500DC2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suh_0501_05_0007_501_1.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3B8449DC-9A40-4E9F-AFA5-92DC3D4F6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23528" y="4504474"/>
            <a:ext cx="6398066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96339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493" y="4546865"/>
            <a:ext cx="605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쌀과자를 포장하는 데 사용한 리본의 길이를 서로 비교하고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240" y="4241886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9" y="4583262"/>
            <a:ext cx="330613" cy="26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9AC6DC86-BE23-472F-BD79-4D1917C1FD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61" y="2117503"/>
            <a:ext cx="5893251" cy="22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B3E058B-7EA1-4A65-94B8-AAE7D537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0" y="1160904"/>
            <a:ext cx="6694254" cy="4104300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50585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D3AEEB7C-F7B2-45B9-B54B-B4102521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9" y="3137914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DFDACC7-AA9D-496B-B708-86F542AB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80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9341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896269" y="1883885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652118" y="18838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55690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34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4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55690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https://cdata2.tsherpa.co.kr/tsherpa/MultiMedia/Flash/2020/curri/index.html?flashxmlnum=yuni4858&amp;classa=A8-C1-31-MM-MM-04-04-02-0-0-0-0&amp;classno=MM_31_04/suh_0301_03_0007/suh_0301_03_0007_201_1.html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0BF89E-43D8-424C-8011-762E70D3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508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7113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4896269" y="1883885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9"/>
            <a:ext cx="978253" cy="24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https://cdata2.tsherpa.co.kr/tsherpa/MultiMedia/Flash/2020/curri/index.html?flashxmlnum=yuni4858&amp;classa=A8-C1-31-MM-MM-04-04-02-0-0-0-0&amp;classno=MM_31_04/suh_0301_03_0007/suh_0301_03_0007_201_1.html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E76CDC6-2672-4357-AF52-2A5BB466AA1E}"/>
              </a:ext>
            </a:extLst>
          </p:cNvPr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F994240-A83E-419E-92C4-3ACE025FB010}"/>
              </a:ext>
            </a:extLst>
          </p:cNvPr>
          <p:cNvSpPr/>
          <p:nvPr/>
        </p:nvSpPr>
        <p:spPr>
          <a:xfrm>
            <a:off x="160657" y="2528900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A189AE5-AA5E-4E39-9470-ABCA7CD286E7}"/>
              </a:ext>
            </a:extLst>
          </p:cNvPr>
          <p:cNvSpPr/>
          <p:nvPr/>
        </p:nvSpPr>
        <p:spPr>
          <a:xfrm>
            <a:off x="14605" y="25654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8114AD3D-72E4-4295-AA63-69D15845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56216793-B54F-4123-BB64-6C05FF73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14012" y="2528900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165BE12-9098-4F22-80D1-F5174366AD1C}"/>
              </a:ext>
            </a:extLst>
          </p:cNvPr>
          <p:cNvSpPr/>
          <p:nvPr/>
        </p:nvSpPr>
        <p:spPr>
          <a:xfrm>
            <a:off x="369171" y="3381811"/>
            <a:ext cx="710441" cy="1267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D48B8C14-C647-4EFB-B6A4-CEFDF7148588}"/>
              </a:ext>
            </a:extLst>
          </p:cNvPr>
          <p:cNvSpPr/>
          <p:nvPr/>
        </p:nvSpPr>
        <p:spPr>
          <a:xfrm>
            <a:off x="239448" y="3201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3B201D9-91B5-42B8-9E6C-3AFFEB063262}"/>
              </a:ext>
            </a:extLst>
          </p:cNvPr>
          <p:cNvSpPr/>
          <p:nvPr/>
        </p:nvSpPr>
        <p:spPr>
          <a:xfrm>
            <a:off x="5112691" y="3172641"/>
            <a:ext cx="15896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4146BB3-333C-431A-A832-777EF85B5080}"/>
              </a:ext>
            </a:extLst>
          </p:cNvPr>
          <p:cNvSpPr/>
          <p:nvPr/>
        </p:nvSpPr>
        <p:spPr>
          <a:xfrm>
            <a:off x="4966640" y="32091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370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07399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4146BB3-333C-431A-A832-777EF85B5080}"/>
              </a:ext>
            </a:extLst>
          </p:cNvPr>
          <p:cNvSpPr/>
          <p:nvPr/>
        </p:nvSpPr>
        <p:spPr>
          <a:xfrm>
            <a:off x="3986190" y="33818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44146BB3-333C-431A-A832-777EF85B5080}"/>
              </a:ext>
            </a:extLst>
          </p:cNvPr>
          <p:cNvSpPr/>
          <p:nvPr/>
        </p:nvSpPr>
        <p:spPr>
          <a:xfrm>
            <a:off x="3986190" y="40978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2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4"/>
            <a:ext cx="6918956" cy="1222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탭 이벤트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말풍선과 캐릭터는 탭 넘기면 바로 보이게 해주세요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말줄임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사용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화면에 안 들어갈 경우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이너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버튼 넣고 두 번째 페이지에 답 칸 넣기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946486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누가 리본을 얼마나 더 많이 사용했는지 어림해 보세요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20635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800690"/>
            <a:ext cx="66214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쌀과자를 포장하는 데 지혜는 리본 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en-US" altLang="ko-KR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m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사용했고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슬기는</a:t>
            </a:r>
            <a:endParaRPr lang="en-US" altLang="ko-KR" sz="2000" spc="-15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리본 </a:t>
            </a:r>
            <a:r>
              <a:rPr lang="en-US" altLang="ko-KR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   m</a:t>
            </a:r>
            <a:r>
              <a:rPr lang="ko-KR" altLang="en-US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사용했습니다</a:t>
            </a:r>
            <a:r>
              <a:rPr lang="en-US" altLang="ko-KR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친구가 사용한 리본의 길이를</a:t>
            </a:r>
            <a:endParaRPr lang="en-US" altLang="ko-KR" sz="2000" spc="-15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2000" spc="-15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비교해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84504" y="5418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725640" y="16357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suh_0501_05_0004_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201_1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덧셈을 해 볼까요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75E30BB-E861-4575-801E-3FBCDD81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50562"/>
              </p:ext>
            </p:extLst>
          </p:nvPr>
        </p:nvGraphicFramePr>
        <p:xfrm>
          <a:off x="4267807" y="660269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376CAA50-2623-44EB-BB94-72D31B5A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78248"/>
              </p:ext>
            </p:extLst>
          </p:nvPr>
        </p:nvGraphicFramePr>
        <p:xfrm>
          <a:off x="1150837" y="1072177"/>
          <a:ext cx="17822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6C40555-01A0-4D80-B268-3F786B72F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57" y="2360747"/>
            <a:ext cx="1130268" cy="108545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409F685E-5B21-4892-AC37-77B61FA2C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44" y="2360746"/>
            <a:ext cx="1080477" cy="107051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08BE4BA-0667-4C50-A6C8-A9D83C187ED4}"/>
              </a:ext>
            </a:extLst>
          </p:cNvPr>
          <p:cNvSpPr txBox="1"/>
          <p:nvPr/>
        </p:nvSpPr>
        <p:spPr>
          <a:xfrm>
            <a:off x="3484848" y="3371477"/>
            <a:ext cx="113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지혜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D1548F02-BCBC-4714-8788-551EA201A40E}"/>
              </a:ext>
            </a:extLst>
          </p:cNvPr>
          <p:cNvSpPr txBox="1"/>
          <p:nvPr/>
        </p:nvSpPr>
        <p:spPr>
          <a:xfrm>
            <a:off x="2250732" y="3371477"/>
            <a:ext cx="113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슬기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1452433B-E3EC-4B9F-AEC3-B7AADBE9178E}"/>
              </a:ext>
            </a:extLst>
          </p:cNvPr>
          <p:cNvGrpSpPr/>
          <p:nvPr/>
        </p:nvGrpSpPr>
        <p:grpSpPr>
          <a:xfrm>
            <a:off x="312403" y="2381833"/>
            <a:ext cx="1810106" cy="1097656"/>
            <a:chOff x="872354" y="1605167"/>
            <a:chExt cx="1224930" cy="1097656"/>
          </a:xfrm>
        </p:grpSpPr>
        <p:sp>
          <p:nvSpPr>
            <p:cNvPr id="79" name="말풍선: 모서리가 둥근 사각형 78">
              <a:extLst>
                <a:ext uri="{FF2B5EF4-FFF2-40B4-BE49-F238E27FC236}">
                  <a16:creationId xmlns="" xmlns:a16="http://schemas.microsoft.com/office/drawing/2014/main" id="{A853311E-F61D-4744-A750-DB7E0DF3BA7B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1077218"/>
            </a:xfrm>
            <a:prstGeom prst="wedgeRoundRectCallout">
              <a:avLst>
                <a:gd name="adj1" fmla="val 59459"/>
                <a:gd name="adj2" fmla="val 1141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A0FB118A-E0EE-46DA-92D7-A3B1E325D19B}"/>
                </a:ext>
              </a:extLst>
            </p:cNvPr>
            <p:cNvSpPr/>
            <p:nvPr/>
          </p:nvSpPr>
          <p:spPr>
            <a:xfrm>
              <a:off x="872354" y="1625605"/>
              <a:ext cx="122493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빼고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 </a:t>
              </a:r>
              <a:r>
                <a:rPr lang="ko-KR" altLang="en-US" sz="1600" spc="-150" dirty="0" err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부분끼리도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빼야 하니까 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</a:t>
              </a:r>
              <a:endPara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/>
              <a:r>
                <a:rPr lang="ko-KR" altLang="en-US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가까운 값이 아닐까</a:t>
              </a:r>
              <a:r>
                <a:rPr lang="en-US" altLang="ko-KR" sz="1600" spc="-15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CF4251BB-B21C-45FF-912C-6B17D2E387FA}"/>
              </a:ext>
            </a:extLst>
          </p:cNvPr>
          <p:cNvGrpSpPr/>
          <p:nvPr/>
        </p:nvGrpSpPr>
        <p:grpSpPr>
          <a:xfrm>
            <a:off x="4760416" y="2364536"/>
            <a:ext cx="2028672" cy="1152688"/>
            <a:chOff x="872354" y="1587870"/>
            <a:chExt cx="1224930" cy="1152688"/>
          </a:xfrm>
        </p:grpSpPr>
        <p:sp>
          <p:nvSpPr>
            <p:cNvPr id="83" name="말풍선: 모서리가 둥근 사각형 82">
              <a:extLst>
                <a:ext uri="{FF2B5EF4-FFF2-40B4-BE49-F238E27FC236}">
                  <a16:creationId xmlns="" xmlns:a16="http://schemas.microsoft.com/office/drawing/2014/main" id="{97CE0D36-57B7-4E54-A2DC-6772726BFA71}"/>
                </a:ext>
              </a:extLst>
            </p:cNvPr>
            <p:cNvSpPr/>
            <p:nvPr/>
          </p:nvSpPr>
          <p:spPr bwMode="auto">
            <a:xfrm>
              <a:off x="872354" y="1605166"/>
              <a:ext cx="1224930" cy="1098707"/>
            </a:xfrm>
            <a:prstGeom prst="wedgeRoundRectCallout">
              <a:avLst>
                <a:gd name="adj1" fmla="val -59202"/>
                <a:gd name="adj2" fmla="val 1680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862282F2-9045-40F7-9FE0-2155953FE8D0}"/>
                </a:ext>
              </a:extLst>
            </p:cNvPr>
            <p:cNvSpPr/>
            <p:nvPr/>
          </p:nvSpPr>
          <p:spPr>
            <a:xfrm>
              <a:off x="872354" y="1587870"/>
              <a:ext cx="1224930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이    보다 </a:t>
              </a:r>
              <a:endPara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작으므로 </a:t>
              </a:r>
              <a:r>
                <a: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보다 </a:t>
              </a:r>
              <a:endPara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작아지지 않을까</a:t>
              </a:r>
              <a:r>
                <a: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?</a:t>
              </a: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8CF4B280-A5D1-4194-8951-F774E679F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91099"/>
              </p:ext>
            </p:extLst>
          </p:nvPr>
        </p:nvGraphicFramePr>
        <p:xfrm>
          <a:off x="5185179" y="2362055"/>
          <a:ext cx="1800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139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325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245EDE84-4611-4F63-AB1A-A274C01892DF}"/>
              </a:ext>
            </a:extLst>
          </p:cNvPr>
          <p:cNvGrpSpPr/>
          <p:nvPr/>
        </p:nvGrpSpPr>
        <p:grpSpPr>
          <a:xfrm>
            <a:off x="276394" y="3650211"/>
            <a:ext cx="6726112" cy="1717910"/>
            <a:chOff x="1259632" y="3182830"/>
            <a:chExt cx="6726112" cy="1717910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609B7F6A-DCD6-4193-A43A-EBA6E31A8A49}"/>
                </a:ext>
              </a:extLst>
            </p:cNvPr>
            <p:cNvSpPr/>
            <p:nvPr/>
          </p:nvSpPr>
          <p:spPr bwMode="auto">
            <a:xfrm>
              <a:off x="1259632" y="3182830"/>
              <a:ext cx="6602905" cy="1717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4AF0404B-F429-4A0A-B750-B6DFB1F609FF}"/>
                </a:ext>
              </a:extLst>
            </p:cNvPr>
            <p:cNvSpPr/>
            <p:nvPr/>
          </p:nvSpPr>
          <p:spPr>
            <a:xfrm>
              <a:off x="1531733" y="3199953"/>
              <a:ext cx="6454011" cy="1700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사용한 리본의 길이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슬기가 사용한 리본의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빼면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빼서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남습니다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또한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더 길기 때문에 남은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포함하여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m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  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뺀 것은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보다 짧습니다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95" name="Picture 2">
              <a:extLst>
                <a:ext uri="{FF2B5EF4-FFF2-40B4-BE49-F238E27FC236}">
                  <a16:creationId xmlns="" xmlns:a16="http://schemas.microsoft.com/office/drawing/2014/main" id="{BACCD377-80D2-4111-BC53-B8E2CA402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49" y="3347757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01" name="표 100">
            <a:extLst>
              <a:ext uri="{FF2B5EF4-FFF2-40B4-BE49-F238E27FC236}">
                <a16:creationId xmlns="" xmlns:a16="http://schemas.microsoft.com/office/drawing/2014/main" id="{B70B6DB8-DB5C-458F-B466-A5E6837E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21297"/>
              </p:ext>
            </p:extLst>
          </p:nvPr>
        </p:nvGraphicFramePr>
        <p:xfrm>
          <a:off x="1641468" y="4449886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10B7EFFF-BB76-47A0-A7C5-556F1E357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43400"/>
              </p:ext>
            </p:extLst>
          </p:nvPr>
        </p:nvGraphicFramePr>
        <p:xfrm>
          <a:off x="3610690" y="3624682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F10D95D0-4C78-4DE3-82E7-8A6C95A7E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86" y="4989150"/>
            <a:ext cx="286437" cy="28643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A44FD5-0494-4A2B-B394-DFBA219E5231}"/>
              </a:ext>
            </a:extLst>
          </p:cNvPr>
          <p:cNvSpPr/>
          <p:nvPr/>
        </p:nvSpPr>
        <p:spPr>
          <a:xfrm>
            <a:off x="5700389" y="1658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E853B78-42D5-461D-9F9A-FE7766BC918D}"/>
              </a:ext>
            </a:extLst>
          </p:cNvPr>
          <p:cNvSpPr/>
          <p:nvPr/>
        </p:nvSpPr>
        <p:spPr>
          <a:xfrm>
            <a:off x="5049829" y="1658178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A4D52AE4-D3CD-4BB6-AC3D-1BC80D23DBA8}"/>
              </a:ext>
            </a:extLst>
          </p:cNvPr>
          <p:cNvSpPr/>
          <p:nvPr/>
        </p:nvSpPr>
        <p:spPr>
          <a:xfrm>
            <a:off x="6353527" y="165969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3B58D15F-C0B1-4F1A-A760-77F687906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51847"/>
              </p:ext>
            </p:extLst>
          </p:nvPr>
        </p:nvGraphicFramePr>
        <p:xfrm>
          <a:off x="5699952" y="2362055"/>
          <a:ext cx="1800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1397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325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729761E9-28AA-468C-A13F-5D689799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70190"/>
              </p:ext>
            </p:extLst>
          </p:nvPr>
        </p:nvGraphicFramePr>
        <p:xfrm>
          <a:off x="1298679" y="4044976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2D3E9BEA-1514-484D-B668-C72060BC5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04261"/>
              </p:ext>
            </p:extLst>
          </p:nvPr>
        </p:nvGraphicFramePr>
        <p:xfrm>
          <a:off x="650619" y="4467885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525238AA-263A-4E47-AE71-FC7C1DDA5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98590"/>
              </p:ext>
            </p:extLst>
          </p:nvPr>
        </p:nvGraphicFramePr>
        <p:xfrm>
          <a:off x="6308015" y="4467885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C438C3B1-B524-4D42-918F-8C9D1A8E5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50419"/>
              </p:ext>
            </p:extLst>
          </p:nvPr>
        </p:nvGraphicFramePr>
        <p:xfrm>
          <a:off x="1181297" y="4821586"/>
          <a:ext cx="222227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7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3" name="Picture 11">
            <a:extLst>
              <a:ext uri="{FF2B5EF4-FFF2-40B4-BE49-F238E27FC236}">
                <a16:creationId xmlns="" xmlns:a16="http://schemas.microsoft.com/office/drawing/2014/main" id="{7576B4CA-365A-45C5-91AA-B1E13909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94" y="1615128"/>
            <a:ext cx="816130" cy="26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9AE4862-5A88-456C-8E49-B5723CD65746}"/>
              </a:ext>
            </a:extLst>
          </p:cNvPr>
          <p:cNvSpPr/>
          <p:nvPr/>
        </p:nvSpPr>
        <p:spPr>
          <a:xfrm>
            <a:off x="119375" y="2524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4BB4AE0C-894C-42FA-9486-345B5E2DBC8C}"/>
              </a:ext>
            </a:extLst>
          </p:cNvPr>
          <p:cNvSpPr/>
          <p:nvPr/>
        </p:nvSpPr>
        <p:spPr>
          <a:xfrm>
            <a:off x="6627951" y="251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637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탭 이벤트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이너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버튼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손가락 약물 사용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클릭 시 정답 나타남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82309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을 각각 그림에 색칠하고 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계산해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4993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75036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을 계산하는 방법을 알아봅시다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20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84504" y="5418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8778" y="1059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suh_0501_05_0004_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202_1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덧셈을 해 볼까요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75E30BB-E861-4575-801E-3FBCDD81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09506"/>
              </p:ext>
            </p:extLst>
          </p:nvPr>
        </p:nvGraphicFramePr>
        <p:xfrm>
          <a:off x="640660" y="660269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376CAA50-2623-44EB-BB94-72D31B5A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6515"/>
              </p:ext>
            </p:extLst>
          </p:nvPr>
        </p:nvGraphicFramePr>
        <p:xfrm>
          <a:off x="1238286" y="664270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A44FD5-0494-4A2B-B394-DFBA219E5231}"/>
              </a:ext>
            </a:extLst>
          </p:cNvPr>
          <p:cNvSpPr/>
          <p:nvPr/>
        </p:nvSpPr>
        <p:spPr>
          <a:xfrm>
            <a:off x="6353527" y="10814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E853B78-42D5-461D-9F9A-FE7766BC918D}"/>
              </a:ext>
            </a:extLst>
          </p:cNvPr>
          <p:cNvSpPr/>
          <p:nvPr/>
        </p:nvSpPr>
        <p:spPr>
          <a:xfrm>
            <a:off x="5702967" y="10814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A588D426-B25D-461F-A5CC-AD578790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49889"/>
              </p:ext>
            </p:extLst>
          </p:nvPr>
        </p:nvGraphicFramePr>
        <p:xfrm>
          <a:off x="573713" y="1314421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D191B76F-0E44-48CC-8BAB-9C169057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04481"/>
              </p:ext>
            </p:extLst>
          </p:nvPr>
        </p:nvGraphicFramePr>
        <p:xfrm>
          <a:off x="1171339" y="1318422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A4CF3BF4-BB56-43BF-8370-96E920488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01526"/>
              </p:ext>
            </p:extLst>
          </p:nvPr>
        </p:nvGraphicFramePr>
        <p:xfrm>
          <a:off x="4213384" y="1314421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9CF0295-9B17-435A-977A-5B905F0E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04481"/>
              </p:ext>
            </p:extLst>
          </p:nvPr>
        </p:nvGraphicFramePr>
        <p:xfrm>
          <a:off x="4811010" y="1318422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7DE3DEE8-C0CD-45F7-9966-1BFDF31D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79" y="1949698"/>
            <a:ext cx="2891800" cy="121010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6E076F66-DC53-461C-9EDF-22B997701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96" y="3815606"/>
            <a:ext cx="1926384" cy="116116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4F09E5C-C54E-46FC-811A-741C87177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3442" y="2898224"/>
            <a:ext cx="885336" cy="1178964"/>
          </a:xfrm>
          <a:prstGeom prst="rect">
            <a:avLst/>
          </a:prstGeom>
        </p:spPr>
      </p:pic>
      <p:pic>
        <p:nvPicPr>
          <p:cNvPr id="66" name="Picture 31">
            <a:extLst>
              <a:ext uri="{FF2B5EF4-FFF2-40B4-BE49-F238E27FC236}">
                <a16:creationId xmlns="" xmlns:a16="http://schemas.microsoft.com/office/drawing/2014/main" id="{95F9A9CC-0CA2-4D9E-BB2C-2B2022F0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32" y="3281630"/>
            <a:ext cx="319585" cy="31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82B0152C-758E-4FF7-9FBE-79F2B0EA3830}"/>
              </a:ext>
            </a:extLst>
          </p:cNvPr>
          <p:cNvSpPr txBox="1"/>
          <p:nvPr/>
        </p:nvSpPr>
        <p:spPr>
          <a:xfrm>
            <a:off x="1568323" y="3170196"/>
            <a:ext cx="58970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6A8CB04-FC98-4F7A-8498-3117C2D24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03940"/>
              </p:ext>
            </p:extLst>
          </p:nvPr>
        </p:nvGraphicFramePr>
        <p:xfrm>
          <a:off x="1839422" y="3102308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5ACDC01A-F9D3-435C-ABA8-5A8041B3AB02}"/>
              </a:ext>
            </a:extLst>
          </p:cNvPr>
          <p:cNvSpPr txBox="1"/>
          <p:nvPr/>
        </p:nvSpPr>
        <p:spPr>
          <a:xfrm>
            <a:off x="1268947" y="5170808"/>
            <a:ext cx="14095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  </a:t>
            </a:r>
            <a:r>
              <a: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2C98E290-E95D-4A9C-B248-858327E7F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79270"/>
              </p:ext>
            </p:extLst>
          </p:nvPr>
        </p:nvGraphicFramePr>
        <p:xfrm>
          <a:off x="1540046" y="510292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="" xmlns:a16="http://schemas.microsoft.com/office/drawing/2014/main" id="{0DE6F529-2A2B-483E-91D8-4ECB34D63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52259"/>
              </p:ext>
            </p:extLst>
          </p:nvPr>
        </p:nvGraphicFramePr>
        <p:xfrm>
          <a:off x="2206792" y="510292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6D17A3D-156C-4E40-9F10-B7A3534A11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23787" y="5020008"/>
            <a:ext cx="392971" cy="40926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2B1F1A29-516F-4C5B-8A23-5E228E27A42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90" y="4911362"/>
            <a:ext cx="206137" cy="206137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D667C4B-15F1-4C02-8616-1326CEFF3CB9}"/>
              </a:ext>
            </a:extLst>
          </p:cNvPr>
          <p:cNvSpPr/>
          <p:nvPr/>
        </p:nvSpPr>
        <p:spPr>
          <a:xfrm>
            <a:off x="2154011" y="499820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16782502-FFF7-40BE-AB42-1EACBC54E546}"/>
              </a:ext>
            </a:extLst>
          </p:cNvPr>
          <p:cNvGrpSpPr/>
          <p:nvPr/>
        </p:nvGrpSpPr>
        <p:grpSpPr>
          <a:xfrm flipV="1">
            <a:off x="2968839" y="5570918"/>
            <a:ext cx="1117171" cy="179599"/>
            <a:chOff x="319554" y="1245924"/>
            <a:chExt cx="2636592" cy="423864"/>
          </a:xfrm>
        </p:grpSpPr>
        <p:pic>
          <p:nvPicPr>
            <p:cNvPr id="87" name="Picture 11">
              <a:extLst>
                <a:ext uri="{FF2B5EF4-FFF2-40B4-BE49-F238E27FC236}">
                  <a16:creationId xmlns="" xmlns:a16="http://schemas.microsoft.com/office/drawing/2014/main" id="{0D50B147-069D-46DC-9DE3-E4D09258D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="" xmlns:a16="http://schemas.microsoft.com/office/drawing/2014/main" id="{0A8B43D3-8223-4670-B096-22CDB2A2F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>
              <a:extLst>
                <a:ext uri="{FF2B5EF4-FFF2-40B4-BE49-F238E27FC236}">
                  <a16:creationId xmlns="" xmlns:a16="http://schemas.microsoft.com/office/drawing/2014/main" id="{7B6376D6-35AD-420C-A0B9-3079884AB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4">
              <a:extLst>
                <a:ext uri="{FF2B5EF4-FFF2-40B4-BE49-F238E27FC236}">
                  <a16:creationId xmlns="" xmlns:a16="http://schemas.microsoft.com/office/drawing/2014/main" id="{6BD4F2C0-E4E9-4709-AA1E-DD3B7A86D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C6B38254-21A1-4FDA-ADA3-C68E75683F82}"/>
              </a:ext>
            </a:extLst>
          </p:cNvPr>
          <p:cNvSpPr/>
          <p:nvPr/>
        </p:nvSpPr>
        <p:spPr>
          <a:xfrm>
            <a:off x="2599244" y="5519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52" y="2485367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52" y="422998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1873255" y="2262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1917550" y="4083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74" y="343698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4910577" y="32142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51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00EF1335-F3E6-4531-B27A-2421137E4602}"/>
              </a:ext>
            </a:extLst>
          </p:cNvPr>
          <p:cNvSpPr/>
          <p:nvPr/>
        </p:nvSpPr>
        <p:spPr>
          <a:xfrm>
            <a:off x="1171339" y="2022307"/>
            <a:ext cx="4915496" cy="176662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637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탭 이벤트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캐릭터는 탭 넘기면 바로 보이게 해주세요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x)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답 칸 클릭하면 답 나타남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확인 버튼은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정답 가리기로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토글됨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02614" y="1382309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을 각각 그림에 색칠하고 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계산해 보세요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4993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750367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을 계산하는 방법을 알아봅시다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20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=""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684504" y="5418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8778" y="1059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=""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suh_0501_05_0004_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04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분수의 덧셈을 해 볼까요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675E30BB-E861-4575-801E-3FBCDD81ED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660" y="660269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376CAA50-2623-44EB-BB94-72D31B5ABD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286" y="664270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A44FD5-0494-4A2B-B394-DFBA219E5231}"/>
              </a:ext>
            </a:extLst>
          </p:cNvPr>
          <p:cNvSpPr/>
          <p:nvPr/>
        </p:nvSpPr>
        <p:spPr>
          <a:xfrm>
            <a:off x="6353527" y="108140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2E853B78-42D5-461D-9F9A-FE7766BC918D}"/>
              </a:ext>
            </a:extLst>
          </p:cNvPr>
          <p:cNvSpPr/>
          <p:nvPr/>
        </p:nvSpPr>
        <p:spPr>
          <a:xfrm>
            <a:off x="5702967" y="10814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A588D426-B25D-461F-A5CC-AD578790E3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713" y="1314421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D191B76F-0E44-48CC-8BAB-9C169057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10136"/>
              </p:ext>
            </p:extLst>
          </p:nvPr>
        </p:nvGraphicFramePr>
        <p:xfrm>
          <a:off x="1171339" y="1318422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A4CF3BF4-BB56-43BF-8370-96E920488F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3384" y="1314421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79CF0295-9B17-435A-977A-5B905F0E52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010" y="1318422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82B0152C-758E-4FF7-9FBE-79F2B0EA3830}"/>
              </a:ext>
            </a:extLst>
          </p:cNvPr>
          <p:cNvSpPr txBox="1"/>
          <p:nvPr/>
        </p:nvSpPr>
        <p:spPr>
          <a:xfrm>
            <a:off x="1411951" y="2362538"/>
            <a:ext cx="38044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6A8CB04-FC98-4F7A-8498-3117C2D24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76249"/>
              </p:ext>
            </p:extLst>
          </p:nvPr>
        </p:nvGraphicFramePr>
        <p:xfrm>
          <a:off x="1683050" y="229465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6D17A3D-156C-4E40-9F10-B7A3534A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492339" y="2202933"/>
            <a:ext cx="392971" cy="40926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2B1F1A29-516F-4C5B-8A23-5E228E27A4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42" y="2094287"/>
            <a:ext cx="206137" cy="206137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D667C4B-15F1-4C02-8616-1326CEFF3CB9}"/>
              </a:ext>
            </a:extLst>
          </p:cNvPr>
          <p:cNvSpPr/>
          <p:nvPr/>
        </p:nvSpPr>
        <p:spPr>
          <a:xfrm>
            <a:off x="3522563" y="218113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D2AF859B-9310-4BED-9102-78DA4EC17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29397"/>
              </p:ext>
            </p:extLst>
          </p:nvPr>
        </p:nvGraphicFramePr>
        <p:xfrm>
          <a:off x="2282591" y="2294650"/>
          <a:ext cx="23218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4000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29290E07-5769-4F84-B10E-0D6F85BD0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26373"/>
              </p:ext>
            </p:extLst>
          </p:nvPr>
        </p:nvGraphicFramePr>
        <p:xfrm>
          <a:off x="2933150" y="229465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C96FD999-10AF-4475-A431-E5D59A463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37048"/>
              </p:ext>
            </p:extLst>
          </p:nvPr>
        </p:nvGraphicFramePr>
        <p:xfrm>
          <a:off x="3581479" y="229465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A26D177A-068B-4014-AE0D-F67D20A5B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96305"/>
              </p:ext>
            </p:extLst>
          </p:nvPr>
        </p:nvGraphicFramePr>
        <p:xfrm>
          <a:off x="4283865" y="229465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4BFCC80C-FE3F-48B6-927F-DA6A52CC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3475"/>
              </p:ext>
            </p:extLst>
          </p:nvPr>
        </p:nvGraphicFramePr>
        <p:xfrm>
          <a:off x="4937381" y="229465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A58C3CA-3404-4040-815F-C9B89F14A9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206821" y="2202933"/>
            <a:ext cx="392971" cy="40926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E20DB70F-1C17-4439-AF0D-7D0667BFB2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24" y="2094287"/>
            <a:ext cx="206137" cy="206137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F692C7D7-F591-4593-A820-7A960A78AA4C}"/>
              </a:ext>
            </a:extLst>
          </p:cNvPr>
          <p:cNvSpPr/>
          <p:nvPr/>
        </p:nvSpPr>
        <p:spPr>
          <a:xfrm>
            <a:off x="4237045" y="218113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AB2C326A-8240-4C51-8286-FB8490D9DE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846157" y="2202933"/>
            <a:ext cx="392971" cy="40926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73C5E4BB-148E-4E62-8E6E-9479DC3B8B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60" y="2094287"/>
            <a:ext cx="206137" cy="206137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8517B79-1C49-4182-BF91-093DDF8F49C4}"/>
              </a:ext>
            </a:extLst>
          </p:cNvPr>
          <p:cNvSpPr/>
          <p:nvPr/>
        </p:nvSpPr>
        <p:spPr>
          <a:xfrm>
            <a:off x="4876381" y="218113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285BE68F-CF3C-4EC1-A16B-E0EF56E6DBD1}"/>
              </a:ext>
            </a:extLst>
          </p:cNvPr>
          <p:cNvSpPr txBox="1"/>
          <p:nvPr/>
        </p:nvSpPr>
        <p:spPr>
          <a:xfrm>
            <a:off x="2445297" y="3131085"/>
            <a:ext cx="38044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/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     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) </a:t>
            </a:r>
            <a:r>
              <a:rPr lang="ko-KR" altLang="en-US" sz="2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="" xmlns:a16="http://schemas.microsoft.com/office/drawing/2014/main" id="{809A5333-F374-481A-98DC-AFC6E83F3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82693"/>
              </p:ext>
            </p:extLst>
          </p:nvPr>
        </p:nvGraphicFramePr>
        <p:xfrm>
          <a:off x="3801440" y="305994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856D345C-1691-4D8D-A83E-7587235B2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24396" y="2968223"/>
            <a:ext cx="392971" cy="40926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0D6D7AE7-F46F-44E2-A140-8003C89A78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99" y="2859577"/>
            <a:ext cx="206137" cy="206137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3DF6F477-4961-43E5-A51B-5BB31CE88F80}"/>
              </a:ext>
            </a:extLst>
          </p:cNvPr>
          <p:cNvSpPr/>
          <p:nvPr/>
        </p:nvSpPr>
        <p:spPr>
          <a:xfrm>
            <a:off x="3754620" y="294642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8E1C5085-4A85-44C2-BE11-14DD02C0D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20858"/>
              </p:ext>
            </p:extLst>
          </p:nvPr>
        </p:nvGraphicFramePr>
        <p:xfrm>
          <a:off x="4369480" y="305994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7F5F0640-9BED-4FD6-BA4B-5B7D0CC875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292436" y="2968223"/>
            <a:ext cx="392971" cy="40926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8691E4C7-6887-45AE-8129-217ECCA46D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9" y="2859577"/>
            <a:ext cx="206137" cy="20613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4807947A-8B60-49A2-9DAC-B26A85C47CC7}"/>
              </a:ext>
            </a:extLst>
          </p:cNvPr>
          <p:cNvSpPr/>
          <p:nvPr/>
        </p:nvSpPr>
        <p:spPr>
          <a:xfrm>
            <a:off x="4322660" y="294642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="" xmlns:a16="http://schemas.microsoft.com/office/drawing/2014/main" id="{F27C7CC4-1B3C-4EDC-A3FF-6CF7A8EC4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16834"/>
              </p:ext>
            </p:extLst>
          </p:nvPr>
        </p:nvGraphicFramePr>
        <p:xfrm>
          <a:off x="5153065" y="3059940"/>
          <a:ext cx="23218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C13E9FBE-A172-43D0-8439-98D2D36895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076021" y="2968223"/>
            <a:ext cx="392971" cy="40926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2A0B90F5-EF1D-414E-91BD-D52A9BDB65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24" y="2859577"/>
            <a:ext cx="206137" cy="206137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FAFDE386-B46B-46FD-8398-993B4BDC2C43}"/>
              </a:ext>
            </a:extLst>
          </p:cNvPr>
          <p:cNvSpPr/>
          <p:nvPr/>
        </p:nvSpPr>
        <p:spPr>
          <a:xfrm>
            <a:off x="5106245" y="2946420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F9019051-1AA0-4A9D-9950-5AB6F2E76BF1}"/>
              </a:ext>
            </a:extLst>
          </p:cNvPr>
          <p:cNvGrpSpPr/>
          <p:nvPr/>
        </p:nvGrpSpPr>
        <p:grpSpPr>
          <a:xfrm flipV="1">
            <a:off x="2968839" y="5570918"/>
            <a:ext cx="1117171" cy="183634"/>
            <a:chOff x="290979" y="2009759"/>
            <a:chExt cx="2665167" cy="433388"/>
          </a:xfrm>
        </p:grpSpPr>
        <p:pic>
          <p:nvPicPr>
            <p:cNvPr id="108" name="Picture 15">
              <a:extLst>
                <a:ext uri="{FF2B5EF4-FFF2-40B4-BE49-F238E27FC236}">
                  <a16:creationId xmlns="" xmlns:a16="http://schemas.microsoft.com/office/drawing/2014/main" id="{7AD49787-C6F5-4F48-85F3-3470929A9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="" xmlns:a16="http://schemas.microsoft.com/office/drawing/2014/main" id="{B5A6CA70-D5A1-47D5-83B8-612B09AA7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2">
              <a:extLst>
                <a:ext uri="{FF2B5EF4-FFF2-40B4-BE49-F238E27FC236}">
                  <a16:creationId xmlns="" xmlns:a16="http://schemas.microsoft.com/office/drawing/2014/main" id="{A9067EF1-9BCF-464E-854B-A4F49A8D9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" name="Picture 16">
              <a:extLst>
                <a:ext uri="{FF2B5EF4-FFF2-40B4-BE49-F238E27FC236}">
                  <a16:creationId xmlns="" xmlns:a16="http://schemas.microsoft.com/office/drawing/2014/main" id="{018A1F0F-0FCD-4BD7-8C04-F48B0FBBE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18B39460-57B5-49A2-BDC8-2D98C69D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57" y="4027578"/>
            <a:ext cx="1130268" cy="1085456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893BD7C2-283E-4207-8E3E-CBF8B6DCA5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44" y="4027577"/>
            <a:ext cx="1080477" cy="107051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77966F47-98CA-40F5-964B-08FE51A329E3}"/>
              </a:ext>
            </a:extLst>
          </p:cNvPr>
          <p:cNvSpPr txBox="1"/>
          <p:nvPr/>
        </p:nvSpPr>
        <p:spPr>
          <a:xfrm>
            <a:off x="3484848" y="5038308"/>
            <a:ext cx="113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지혜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D0B92EF-9D1A-4B52-8477-BC80707700CA}"/>
              </a:ext>
            </a:extLst>
          </p:cNvPr>
          <p:cNvSpPr txBox="1"/>
          <p:nvPr/>
        </p:nvSpPr>
        <p:spPr>
          <a:xfrm>
            <a:off x="2250732" y="5038308"/>
            <a:ext cx="113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슬기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7509C815-E039-4424-B188-8A9A8930227C}"/>
              </a:ext>
            </a:extLst>
          </p:cNvPr>
          <p:cNvGrpSpPr/>
          <p:nvPr/>
        </p:nvGrpSpPr>
        <p:grpSpPr>
          <a:xfrm>
            <a:off x="312403" y="4197907"/>
            <a:ext cx="1810106" cy="915127"/>
            <a:chOff x="872354" y="1605167"/>
            <a:chExt cx="1224930" cy="915127"/>
          </a:xfrm>
        </p:grpSpPr>
        <p:sp>
          <p:nvSpPr>
            <p:cNvPr id="117" name="말풍선: 모서리가 둥근 사각형 116">
              <a:extLst>
                <a:ext uri="{FF2B5EF4-FFF2-40B4-BE49-F238E27FC236}">
                  <a16:creationId xmlns="" xmlns:a16="http://schemas.microsoft.com/office/drawing/2014/main" id="{7A2DF822-63F9-4FBB-A121-1B325884C407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915127"/>
            </a:xfrm>
            <a:prstGeom prst="wedgeRoundRectCallout">
              <a:avLst>
                <a:gd name="adj1" fmla="val 59459"/>
                <a:gd name="adj2" fmla="val 1141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11DAFA16-CFC0-4869-A084-91603B272C14}"/>
                </a:ext>
              </a:extLst>
            </p:cNvPr>
            <p:cNvSpPr/>
            <p:nvPr/>
          </p:nvSpPr>
          <p:spPr>
            <a:xfrm>
              <a:off x="872354" y="1689297"/>
              <a:ext cx="12249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 부분끼리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뺄 수 없으면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lvl="0"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어떻게 해야 할까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20F23A74-63E8-4B53-844F-68C3212E5ABA}"/>
              </a:ext>
            </a:extLst>
          </p:cNvPr>
          <p:cNvGrpSpPr/>
          <p:nvPr/>
        </p:nvGrpSpPr>
        <p:grpSpPr>
          <a:xfrm>
            <a:off x="4760416" y="4031367"/>
            <a:ext cx="2028672" cy="1116003"/>
            <a:chOff x="872354" y="1587870"/>
            <a:chExt cx="1224930" cy="1116003"/>
          </a:xfrm>
        </p:grpSpPr>
        <p:sp>
          <p:nvSpPr>
            <p:cNvPr id="120" name="말풍선: 모서리가 둥근 사각형 119">
              <a:extLst>
                <a:ext uri="{FF2B5EF4-FFF2-40B4-BE49-F238E27FC236}">
                  <a16:creationId xmlns="" xmlns:a16="http://schemas.microsoft.com/office/drawing/2014/main" id="{28DA18F8-060C-4237-A77F-6E2F2F7A0B61}"/>
                </a:ext>
              </a:extLst>
            </p:cNvPr>
            <p:cNvSpPr/>
            <p:nvPr/>
          </p:nvSpPr>
          <p:spPr bwMode="auto">
            <a:xfrm>
              <a:off x="872354" y="1605166"/>
              <a:ext cx="1224930" cy="1098707"/>
            </a:xfrm>
            <a:prstGeom prst="wedgeRoundRectCallout">
              <a:avLst>
                <a:gd name="adj1" fmla="val -59202"/>
                <a:gd name="adj2" fmla="val 1680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CAA9966D-382E-465E-9421-6A422FCC57E4}"/>
                </a:ext>
              </a:extLst>
            </p:cNvPr>
            <p:cNvSpPr/>
            <p:nvPr/>
          </p:nvSpPr>
          <p:spPr>
            <a:xfrm>
              <a:off x="872354" y="1587870"/>
              <a:ext cx="122493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 부분의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‘1’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크기가 </a:t>
              </a:r>
              <a:endPara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같은 분수로 만들어 계산하면 돼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78A1D48E-FEDF-43DA-BF36-9C000F4A6BCF}"/>
              </a:ext>
            </a:extLst>
          </p:cNvPr>
          <p:cNvSpPr/>
          <p:nvPr/>
        </p:nvSpPr>
        <p:spPr>
          <a:xfrm>
            <a:off x="170384" y="4451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="" xmlns:a16="http://schemas.microsoft.com/office/drawing/2014/main" id="{FAE68E66-E2D8-4B4E-AE9D-C24060854F2F}"/>
              </a:ext>
            </a:extLst>
          </p:cNvPr>
          <p:cNvSpPr/>
          <p:nvPr/>
        </p:nvSpPr>
        <p:spPr>
          <a:xfrm>
            <a:off x="6687730" y="4451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1687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40050</TotalTime>
  <Words>2248</Words>
  <Application>Microsoft Office PowerPoint</Application>
  <PresentationFormat>화면 슬라이드 쇼(4:3)</PresentationFormat>
  <Paragraphs>828</Paragraphs>
  <Slides>26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6289</cp:revision>
  <dcterms:created xsi:type="dcterms:W3CDTF">2008-07-15T12:19:11Z</dcterms:created>
  <dcterms:modified xsi:type="dcterms:W3CDTF">2022-03-08T06:17:28Z</dcterms:modified>
</cp:coreProperties>
</file>