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6"/>
  </p:notesMasterIdLst>
  <p:handoutMasterIdLst>
    <p:handoutMasterId r:id="rId17"/>
  </p:handoutMasterIdLst>
  <p:sldIdLst>
    <p:sldId id="782" r:id="rId2"/>
    <p:sldId id="783" r:id="rId3"/>
    <p:sldId id="1097" r:id="rId4"/>
    <p:sldId id="1375" r:id="rId5"/>
    <p:sldId id="1349" r:id="rId6"/>
    <p:sldId id="1371" r:id="rId7"/>
    <p:sldId id="1376" r:id="rId8"/>
    <p:sldId id="1352" r:id="rId9"/>
    <p:sldId id="1354" r:id="rId10"/>
    <p:sldId id="1372" r:id="rId11"/>
    <p:sldId id="1374" r:id="rId12"/>
    <p:sldId id="1357" r:id="rId13"/>
    <p:sldId id="1315" r:id="rId14"/>
    <p:sldId id="1316" r:id="rId15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8C52"/>
    <a:srgbClr val="E4F4F7"/>
    <a:srgbClr val="F1E850"/>
    <a:srgbClr val="96A1D1"/>
    <a:srgbClr val="F6A19B"/>
    <a:srgbClr val="80CBAE"/>
    <a:srgbClr val="E6AECB"/>
    <a:srgbClr val="B1E0DF"/>
    <a:srgbClr val="F4DA90"/>
    <a:srgbClr val="FDE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6" autoAdjust="0"/>
    <p:restoredTop sz="96909" autoAdjust="0"/>
  </p:normalViewPr>
  <p:slideViewPr>
    <p:cSldViewPr>
      <p:cViewPr>
        <p:scale>
          <a:sx n="100" d="100"/>
          <a:sy n="100" d="100"/>
        </p:scale>
        <p:origin x="-1764" y="-47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10" Type="http://schemas.openxmlformats.org/officeDocument/2006/relationships/image" Target="../media/image10.png"/><Relationship Id="rId4" Type="http://schemas.openxmlformats.org/officeDocument/2006/relationships/image" Target="../media/image20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12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11.png"/><Relationship Id="rId5" Type="http://schemas.openxmlformats.org/officeDocument/2006/relationships/image" Target="../media/image18.png"/><Relationship Id="rId10" Type="http://schemas.openxmlformats.org/officeDocument/2006/relationships/image" Target="../media/image6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hyperlink" Target="https://cdata2.tsherpa.co.kr/tsherpa/MultiMedia/Flash/2020/curri/index.html?flashxmlnum=yrhj07&amp;classa=A8-C1-41-MM-MM-04-02-08-0-0-0-0&amp;classno=MM_41_04/suh_0401_01_0008/suh_0401_01_0008_302_1.html" TargetMode="External"/><Relationship Id="rId4" Type="http://schemas.openxmlformats.org/officeDocument/2006/relationships/hyperlink" Target="https://cdata2.tsherpa.co.kr/tsherpa/MultiMedia/Flash/2020/curri/index.html?flashxmlnum=yuni4856&amp;classa=A8-C1-31-MM-MM-04-02-08-0-0-0-0&amp;classno=MM_31_04/suh_0301_01_0008/suh_0301_01_0008_401_1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0.png"/><Relationship Id="rId4" Type="http://schemas.openxmlformats.org/officeDocument/2006/relationships/image" Target="../media/image13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7.png"/><Relationship Id="rId7" Type="http://schemas.openxmlformats.org/officeDocument/2006/relationships/image" Target="../media/image18.png"/><Relationship Id="rId12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21.png"/><Relationship Id="rId4" Type="http://schemas.openxmlformats.org/officeDocument/2006/relationships/image" Target="../media/image13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673042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2022.02.19.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658305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993118"/>
              </p:ext>
            </p:extLst>
          </p:nvPr>
        </p:nvGraphicFramePr>
        <p:xfrm>
          <a:off x="34925" y="782638"/>
          <a:ext cx="6264275" cy="1177872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suh_0501_05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 수학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과자 상자를 꾸미는 데 필요한 색종이의 양을 구해 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suh_0501_05_0008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389044" y="1700808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다른 방법으로 문제를 해결해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TextBox 7">
            <a:extLst>
              <a:ext uri="{FF2B5EF4-FFF2-40B4-BE49-F238E27FC236}">
                <a16:creationId xmlns="" xmlns:a16="http://schemas.microsoft.com/office/drawing/2014/main" id="{C18B59B1-D5FC-4B08-ACC4-06412688B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78" name="TextBox 8">
            <a:extLst>
              <a:ext uri="{FF2B5EF4-FFF2-40B4-BE49-F238E27FC236}">
                <a16:creationId xmlns="" xmlns:a16="http://schemas.microsoft.com/office/drawing/2014/main" id="{18B8BFF5-9A46-4A23-9F2D-4CA5143CC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81" name="직사각형 21">
            <a:extLst>
              <a:ext uri="{FF2B5EF4-FFF2-40B4-BE49-F238E27FC236}">
                <a16:creationId xmlns="" xmlns:a16="http://schemas.microsoft.com/office/drawing/2014/main" id="{9BFFCF22-B87F-433A-8B0A-1401C3B9C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suh_0501_05_0008_2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9">
            <a:extLst>
              <a:ext uri="{FF2B5EF4-FFF2-40B4-BE49-F238E27FC236}">
                <a16:creationId xmlns="" xmlns:a16="http://schemas.microsoft.com/office/drawing/2014/main" id="{F849483F-0247-4881-A8F0-F72FD5024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과자 상자를 꾸미는 데 필요한 색종이의 양을 구해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265" y="526124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8" name="타원 137">
            <a:extLst>
              <a:ext uri="{FF2B5EF4-FFF2-40B4-BE49-F238E27FC236}">
                <a16:creationId xmlns="" xmlns:a16="http://schemas.microsoft.com/office/drawing/2014/main" id="{542F14E9-6F4D-4596-877B-532B3C3E0E59}"/>
              </a:ext>
            </a:extLst>
          </p:cNvPr>
          <p:cNvSpPr/>
          <p:nvPr/>
        </p:nvSpPr>
        <p:spPr>
          <a:xfrm>
            <a:off x="5337085" y="53087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처음부터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클릭 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19772" y="5313846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968" y="5363171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826" y="5295981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63016" y="5352757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00938" y="5365769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DAB101D1-FF9C-4CA5-A7BB-F312BAFC6D5A}"/>
              </a:ext>
            </a:extLst>
          </p:cNvPr>
          <p:cNvSpPr/>
          <p:nvPr/>
        </p:nvSpPr>
        <p:spPr bwMode="auto">
          <a:xfrm>
            <a:off x="644012" y="2161784"/>
            <a:ext cx="5741669" cy="229882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1" hangingPunct="1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273FE823-AD03-469B-AF13-9A8C622C9EA3}"/>
              </a:ext>
            </a:extLst>
          </p:cNvPr>
          <p:cNvSpPr/>
          <p:nvPr/>
        </p:nvSpPr>
        <p:spPr>
          <a:xfrm>
            <a:off x="640017" y="2197858"/>
            <a:ext cx="574566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준기와 연수가 사용한 색종이에서 먼저 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장을 완전히 사용한 것을 비교하면 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장으로 같으므로 </a:t>
            </a:r>
            <a:r>
              <a:rPr lang="ko-KR" altLang="en-US" sz="1800" b="1" dirty="0" smtClean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제외합니다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그러면 준기는 빨간 색종이   </a:t>
            </a:r>
            <a:r>
              <a:rPr lang="ko-KR" altLang="en-US" sz="1800" b="1" dirty="0" smtClean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장과 </a:t>
            </a: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파란 색종이    장이 남고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연수는 빨간 색종이 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800" b="1" dirty="0" smtClean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 smtClean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장과 </a:t>
            </a: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파란 색종이    장이 남습니다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b="1" spc="-150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이를 통분하여 계산합니다</a:t>
            </a:r>
            <a:r>
              <a:rPr lang="en-US" altLang="ko-KR" sz="1800" b="1" spc="-150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24" name="Picture 2">
            <a:extLst>
              <a:ext uri="{FF2B5EF4-FFF2-40B4-BE49-F238E27FC236}">
                <a16:creationId xmlns="" xmlns:a16="http://schemas.microsoft.com/office/drawing/2014/main" id="{12FCA0F7-B2C7-4B9A-80FE-E7747E079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26" y="2197858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" name="타원 124">
            <a:extLst>
              <a:ext uri="{FF2B5EF4-FFF2-40B4-BE49-F238E27FC236}">
                <a16:creationId xmlns="" xmlns:a16="http://schemas.microsoft.com/office/drawing/2014/main" id="{E29CFC80-960B-441A-ACA4-5C41DDEA3986}"/>
              </a:ext>
            </a:extLst>
          </p:cNvPr>
          <p:cNvSpPr/>
          <p:nvPr/>
        </p:nvSpPr>
        <p:spPr>
          <a:xfrm>
            <a:off x="-36512" y="21577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7" name="표 126">
            <a:extLst>
              <a:ext uri="{FF2B5EF4-FFF2-40B4-BE49-F238E27FC236}">
                <a16:creationId xmlns="" xmlns:a16="http://schemas.microsoft.com/office/drawing/2014/main" id="{BC75BEE6-3671-4E89-8498-8F365F782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956476"/>
              </p:ext>
            </p:extLst>
          </p:nvPr>
        </p:nvGraphicFramePr>
        <p:xfrm>
          <a:off x="3567377" y="3006955"/>
          <a:ext cx="212535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535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128" name="표 127">
            <a:extLst>
              <a:ext uri="{FF2B5EF4-FFF2-40B4-BE49-F238E27FC236}">
                <a16:creationId xmlns="" xmlns:a16="http://schemas.microsoft.com/office/drawing/2014/main" id="{2D6A6F1B-D293-4573-BDC2-849941C3F6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323119"/>
              </p:ext>
            </p:extLst>
          </p:nvPr>
        </p:nvGraphicFramePr>
        <p:xfrm>
          <a:off x="5655609" y="2996952"/>
          <a:ext cx="212535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535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129" name="표 128">
            <a:extLst>
              <a:ext uri="{FF2B5EF4-FFF2-40B4-BE49-F238E27FC236}">
                <a16:creationId xmlns="" xmlns:a16="http://schemas.microsoft.com/office/drawing/2014/main" id="{2FBE06CA-2127-4F0C-8A1B-3E0C9C017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797760"/>
              </p:ext>
            </p:extLst>
          </p:nvPr>
        </p:nvGraphicFramePr>
        <p:xfrm>
          <a:off x="3733885" y="3429000"/>
          <a:ext cx="288530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530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130" name="표 129">
            <a:extLst>
              <a:ext uri="{FF2B5EF4-FFF2-40B4-BE49-F238E27FC236}">
                <a16:creationId xmlns="" xmlns:a16="http://schemas.microsoft.com/office/drawing/2014/main" id="{65E274B4-8339-4F29-A12B-ADB6092FB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107283"/>
              </p:ext>
            </p:extLst>
          </p:nvPr>
        </p:nvGraphicFramePr>
        <p:xfrm>
          <a:off x="5907637" y="3429000"/>
          <a:ext cx="212535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535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131" name="그림 13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37834" y="2093674"/>
            <a:ext cx="360000" cy="355000"/>
          </a:xfrm>
          <a:prstGeom prst="rect">
            <a:avLst/>
          </a:prstGeom>
        </p:spPr>
      </p:pic>
      <p:pic>
        <p:nvPicPr>
          <p:cNvPr id="132" name="Picture 2">
            <a:extLst>
              <a:ext uri="{FF2B5EF4-FFF2-40B4-BE49-F238E27FC236}">
                <a16:creationId xmlns="" xmlns:a16="http://schemas.microsoft.com/office/drawing/2014/main" id="{CA1167B3-954D-4F2C-B8A9-AB5321F6A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" y="2972382"/>
            <a:ext cx="245638" cy="991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11">
            <a:extLst>
              <a:ext uri="{FF2B5EF4-FFF2-40B4-BE49-F238E27FC236}">
                <a16:creationId xmlns="" xmlns:a16="http://schemas.microsoft.com/office/drawing/2014/main" id="{02B91149-7961-48E9-8780-E7ECB890A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970" y="1124744"/>
            <a:ext cx="1042620" cy="336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8240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389044" y="1700808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다른 방법으로 문제를 해결해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TextBox 7">
            <a:extLst>
              <a:ext uri="{FF2B5EF4-FFF2-40B4-BE49-F238E27FC236}">
                <a16:creationId xmlns="" xmlns:a16="http://schemas.microsoft.com/office/drawing/2014/main" id="{C18B59B1-D5FC-4B08-ACC4-06412688B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78" name="TextBox 8">
            <a:extLst>
              <a:ext uri="{FF2B5EF4-FFF2-40B4-BE49-F238E27FC236}">
                <a16:creationId xmlns="" xmlns:a16="http://schemas.microsoft.com/office/drawing/2014/main" id="{18B8BFF5-9A46-4A23-9F2D-4CA5143CC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81" name="직사각형 21">
            <a:extLst>
              <a:ext uri="{FF2B5EF4-FFF2-40B4-BE49-F238E27FC236}">
                <a16:creationId xmlns="" xmlns:a16="http://schemas.microsoft.com/office/drawing/2014/main" id="{9BFFCF22-B87F-433A-8B0A-1401C3B9C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suh_0501_05_0008_2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9">
            <a:extLst>
              <a:ext uri="{FF2B5EF4-FFF2-40B4-BE49-F238E27FC236}">
                <a16:creationId xmlns="" xmlns:a16="http://schemas.microsoft.com/office/drawing/2014/main" id="{F849483F-0247-4881-A8F0-F72FD5024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과자 상자를 꾸미는 데 필요한 색종이의 양을 구해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265" y="526124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8" name="타원 137">
            <a:extLst>
              <a:ext uri="{FF2B5EF4-FFF2-40B4-BE49-F238E27FC236}">
                <a16:creationId xmlns="" xmlns:a16="http://schemas.microsoft.com/office/drawing/2014/main" id="{542F14E9-6F4D-4596-877B-532B3C3E0E59}"/>
              </a:ext>
            </a:extLst>
          </p:cNvPr>
          <p:cNvSpPr/>
          <p:nvPr/>
        </p:nvSpPr>
        <p:spPr>
          <a:xfrm>
            <a:off x="5337085" y="53087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처음부터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클릭 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DAB101D1-FF9C-4CA5-A7BB-F312BAFC6D5A}"/>
              </a:ext>
            </a:extLst>
          </p:cNvPr>
          <p:cNvSpPr/>
          <p:nvPr/>
        </p:nvSpPr>
        <p:spPr bwMode="auto">
          <a:xfrm>
            <a:off x="644012" y="2161784"/>
            <a:ext cx="5741669" cy="193396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1" hangingPunct="1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4" name="Picture 2">
            <a:extLst>
              <a:ext uri="{FF2B5EF4-FFF2-40B4-BE49-F238E27FC236}">
                <a16:creationId xmlns="" xmlns:a16="http://schemas.microsoft.com/office/drawing/2014/main" id="{12FCA0F7-B2C7-4B9A-80FE-E7747E079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26" y="2197858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" name="타원 124">
            <a:extLst>
              <a:ext uri="{FF2B5EF4-FFF2-40B4-BE49-F238E27FC236}">
                <a16:creationId xmlns="" xmlns:a16="http://schemas.microsoft.com/office/drawing/2014/main" id="{E29CFC80-960B-441A-ACA4-5C41DDEA3986}"/>
              </a:ext>
            </a:extLst>
          </p:cNvPr>
          <p:cNvSpPr/>
          <p:nvPr/>
        </p:nvSpPr>
        <p:spPr>
          <a:xfrm>
            <a:off x="-36512" y="21577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64544" y="5279769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82209" y="5291357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576" y="5340043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311" y="5341123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357" y="5346319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13E1DB74-4669-41B5-BFA0-32FD544471A9}"/>
              </a:ext>
            </a:extLst>
          </p:cNvPr>
          <p:cNvSpPr/>
          <p:nvPr/>
        </p:nvSpPr>
        <p:spPr>
          <a:xfrm>
            <a:off x="683568" y="2264808"/>
            <a:ext cx="549091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준기</a:t>
            </a:r>
            <a:r>
              <a:rPr lang="en-US" altLang="ko-KR" sz="1800" b="1" dirty="0" smtClean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:3   </a:t>
            </a:r>
            <a:r>
              <a:rPr lang="ko-KR" altLang="en-US" sz="1800" b="1" dirty="0" smtClean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1" dirty="0" smtClean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 </a:t>
            </a:r>
            <a:r>
              <a:rPr lang="ko-KR" altLang="en-US" sz="1800" b="1" dirty="0" smtClean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 smtClean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</a:t>
            </a:r>
            <a:r>
              <a:rPr lang="ko-KR" altLang="en-US" sz="1800" b="1" dirty="0" smtClean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＋</a:t>
            </a:r>
            <a:r>
              <a:rPr lang="en-US" altLang="ko-KR" sz="1800" b="1" dirty="0" smtClean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dirty="0" smtClean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＝</a:t>
            </a:r>
            <a:r>
              <a:rPr lang="en-US" altLang="ko-KR" sz="1800" b="1" dirty="0" smtClean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b="1" dirty="0" smtClean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＝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b="1" dirty="0" smtClean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800" b="1" dirty="0" smtClean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graphicFrame>
        <p:nvGraphicFramePr>
          <p:cNvPr id="80" name="표 79">
            <a:extLst>
              <a:ext uri="{FF2B5EF4-FFF2-40B4-BE49-F238E27FC236}">
                <a16:creationId xmlns="" xmlns:a16="http://schemas.microsoft.com/office/drawing/2014/main" id="{8DA43709-07C5-463E-8858-5E37D137F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875105"/>
              </p:ext>
            </p:extLst>
          </p:nvPr>
        </p:nvGraphicFramePr>
        <p:xfrm>
          <a:off x="1434288" y="2240868"/>
          <a:ext cx="212534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53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83" name="표 82">
            <a:extLst>
              <a:ext uri="{FF2B5EF4-FFF2-40B4-BE49-F238E27FC236}">
                <a16:creationId xmlns="" xmlns:a16="http://schemas.microsoft.com/office/drawing/2014/main" id="{443B0409-E987-4A4E-B8F5-C4727F10B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551086"/>
              </p:ext>
            </p:extLst>
          </p:nvPr>
        </p:nvGraphicFramePr>
        <p:xfrm>
          <a:off x="2020114" y="2264808"/>
          <a:ext cx="212534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53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84" name="표 83">
            <a:extLst>
              <a:ext uri="{FF2B5EF4-FFF2-40B4-BE49-F238E27FC236}">
                <a16:creationId xmlns="" xmlns:a16="http://schemas.microsoft.com/office/drawing/2014/main" id="{DF037B2C-16B4-4783-91D1-CBBBF571FF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364496"/>
              </p:ext>
            </p:extLst>
          </p:nvPr>
        </p:nvGraphicFramePr>
        <p:xfrm>
          <a:off x="4491138" y="2264808"/>
          <a:ext cx="212534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53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714366AB-569F-41A4-9CD8-D819537AFD72}"/>
              </a:ext>
            </a:extLst>
          </p:cNvPr>
          <p:cNvSpPr/>
          <p:nvPr/>
        </p:nvSpPr>
        <p:spPr>
          <a:xfrm>
            <a:off x="683568" y="2867311"/>
            <a:ext cx="529111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연수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800" b="1" dirty="0" smtClean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    </a:t>
            </a:r>
            <a:r>
              <a:rPr lang="ko-KR" altLang="en-US" sz="1800" b="1" dirty="0" smtClean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1" dirty="0" smtClean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 </a:t>
            </a:r>
            <a:r>
              <a:rPr lang="ko-KR" altLang="en-US" sz="1800" b="1" dirty="0" smtClean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 smtClean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 </a:t>
            </a:r>
            <a:r>
              <a:rPr lang="ko-KR" altLang="en-US" sz="1800" b="1" dirty="0" smtClean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＋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b="1" dirty="0" smtClean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  <a:r>
              <a:rPr lang="en-US" altLang="ko-KR" sz="1800" b="1" dirty="0" smtClean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5+ </a:t>
            </a:r>
            <a:r>
              <a:rPr lang="ko-KR" altLang="en-US" sz="1800" b="1" dirty="0" smtClean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＝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b="1" dirty="0" smtClean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800" b="1" dirty="0" smtClean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graphicFrame>
        <p:nvGraphicFramePr>
          <p:cNvPr id="86" name="표 85">
            <a:extLst>
              <a:ext uri="{FF2B5EF4-FFF2-40B4-BE49-F238E27FC236}">
                <a16:creationId xmlns="" xmlns:a16="http://schemas.microsoft.com/office/drawing/2014/main" id="{AA118999-2303-4869-8825-4E09F8537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157715"/>
              </p:ext>
            </p:extLst>
          </p:nvPr>
        </p:nvGraphicFramePr>
        <p:xfrm>
          <a:off x="1551005" y="2873425"/>
          <a:ext cx="291636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636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87" name="표 86">
            <a:extLst>
              <a:ext uri="{FF2B5EF4-FFF2-40B4-BE49-F238E27FC236}">
                <a16:creationId xmlns="" xmlns:a16="http://schemas.microsoft.com/office/drawing/2014/main" id="{9C3B8ADD-63B0-4429-9A74-42D0F1D1C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076627"/>
              </p:ext>
            </p:extLst>
          </p:nvPr>
        </p:nvGraphicFramePr>
        <p:xfrm>
          <a:off x="2166435" y="2883182"/>
          <a:ext cx="212534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53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88" name="표 87">
            <a:extLst>
              <a:ext uri="{FF2B5EF4-FFF2-40B4-BE49-F238E27FC236}">
                <a16:creationId xmlns="" xmlns:a16="http://schemas.microsoft.com/office/drawing/2014/main" id="{93373A7A-4D53-43C0-88BC-843D936B7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916341"/>
              </p:ext>
            </p:extLst>
          </p:nvPr>
        </p:nvGraphicFramePr>
        <p:xfrm>
          <a:off x="2809283" y="2868670"/>
          <a:ext cx="291636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636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89" name="그림 88">
            <a:extLst>
              <a:ext uri="{FF2B5EF4-FFF2-40B4-BE49-F238E27FC236}">
                <a16:creationId xmlns="" xmlns:a16="http://schemas.microsoft.com/office/drawing/2014/main" id="{5CD1F036-DF1C-433C-96D5-9EFDEF58985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755779" y="3578577"/>
            <a:ext cx="291327" cy="251076"/>
          </a:xfrm>
          <a:prstGeom prst="rect">
            <a:avLst/>
          </a:prstGeom>
        </p:spPr>
      </p:pic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3EAA41E0-08CF-402E-93F8-0AE1CEA8B52F}"/>
              </a:ext>
            </a:extLst>
          </p:cNvPr>
          <p:cNvSpPr/>
          <p:nvPr/>
        </p:nvSpPr>
        <p:spPr>
          <a:xfrm>
            <a:off x="1006142" y="3445845"/>
            <a:ext cx="529111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sz="1800" b="1" dirty="0" smtClean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800" b="1" dirty="0" smtClean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sz="1800" b="1" dirty="0" smtClean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 smtClean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(6</a:t>
            </a:r>
            <a:r>
              <a:rPr lang="ko-KR" altLang="en-US" sz="1800" b="1" dirty="0" smtClean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sz="1800" b="1" dirty="0" smtClean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－    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   ＝    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graphicFrame>
        <p:nvGraphicFramePr>
          <p:cNvPr id="91" name="표 90">
            <a:extLst>
              <a:ext uri="{FF2B5EF4-FFF2-40B4-BE49-F238E27FC236}">
                <a16:creationId xmlns="" xmlns:a16="http://schemas.microsoft.com/office/drawing/2014/main" id="{84DDBA63-4ED3-4687-B46E-CBF98914DB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289606"/>
              </p:ext>
            </p:extLst>
          </p:nvPr>
        </p:nvGraphicFramePr>
        <p:xfrm>
          <a:off x="1245291" y="3421905"/>
          <a:ext cx="291636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636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92" name="표 91">
            <a:extLst>
              <a:ext uri="{FF2B5EF4-FFF2-40B4-BE49-F238E27FC236}">
                <a16:creationId xmlns="" xmlns:a16="http://schemas.microsoft.com/office/drawing/2014/main" id="{38F6D21F-BEE8-4350-96A6-A445EFD8D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50833"/>
              </p:ext>
            </p:extLst>
          </p:nvPr>
        </p:nvGraphicFramePr>
        <p:xfrm>
          <a:off x="1922732" y="3421905"/>
          <a:ext cx="212534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53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93" name="표 92">
            <a:extLst>
              <a:ext uri="{FF2B5EF4-FFF2-40B4-BE49-F238E27FC236}">
                <a16:creationId xmlns="" xmlns:a16="http://schemas.microsoft.com/office/drawing/2014/main" id="{5E373AA2-AAB4-45DF-894B-0EAD3BBCB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618771"/>
              </p:ext>
            </p:extLst>
          </p:nvPr>
        </p:nvGraphicFramePr>
        <p:xfrm>
          <a:off x="4522336" y="3421905"/>
          <a:ext cx="271662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66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94" name="표 93">
            <a:extLst>
              <a:ext uri="{FF2B5EF4-FFF2-40B4-BE49-F238E27FC236}">
                <a16:creationId xmlns="" xmlns:a16="http://schemas.microsoft.com/office/drawing/2014/main" id="{E0AF6693-A9AB-49A0-9F23-A1D86C65A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071154"/>
              </p:ext>
            </p:extLst>
          </p:nvPr>
        </p:nvGraphicFramePr>
        <p:xfrm>
          <a:off x="3401828" y="3421905"/>
          <a:ext cx="291636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636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95" name="표 94">
            <a:extLst>
              <a:ext uri="{FF2B5EF4-FFF2-40B4-BE49-F238E27FC236}">
                <a16:creationId xmlns="" xmlns:a16="http://schemas.microsoft.com/office/drawing/2014/main" id="{0BEBD390-E332-4360-9D95-0351038003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710994"/>
              </p:ext>
            </p:extLst>
          </p:nvPr>
        </p:nvGraphicFramePr>
        <p:xfrm>
          <a:off x="5024742" y="3421905"/>
          <a:ext cx="271662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66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96" name="표 95">
            <a:extLst>
              <a:ext uri="{FF2B5EF4-FFF2-40B4-BE49-F238E27FC236}">
                <a16:creationId xmlns="" xmlns:a16="http://schemas.microsoft.com/office/drawing/2014/main" id="{99AF2B59-F5BC-4C54-AC95-A68C66F541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852988"/>
              </p:ext>
            </p:extLst>
          </p:nvPr>
        </p:nvGraphicFramePr>
        <p:xfrm>
          <a:off x="2653351" y="2264808"/>
          <a:ext cx="212534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53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97" name="표 96">
            <a:extLst>
              <a:ext uri="{FF2B5EF4-FFF2-40B4-BE49-F238E27FC236}">
                <a16:creationId xmlns="" xmlns:a16="http://schemas.microsoft.com/office/drawing/2014/main" id="{D32AB80A-7987-4C34-B2DE-B5D83F79D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38885"/>
              </p:ext>
            </p:extLst>
          </p:nvPr>
        </p:nvGraphicFramePr>
        <p:xfrm>
          <a:off x="3256727" y="2268181"/>
          <a:ext cx="212534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53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="" xmlns:a16="http://schemas.microsoft.com/office/drawing/2014/main" id="{AD9BFE42-4675-4B85-84FE-86BEC3727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344003"/>
              </p:ext>
            </p:extLst>
          </p:nvPr>
        </p:nvGraphicFramePr>
        <p:xfrm>
          <a:off x="3843066" y="2242908"/>
          <a:ext cx="212534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53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99" name="표 98">
            <a:extLst>
              <a:ext uri="{FF2B5EF4-FFF2-40B4-BE49-F238E27FC236}">
                <a16:creationId xmlns="" xmlns:a16="http://schemas.microsoft.com/office/drawing/2014/main" id="{72EDBDC0-11C2-43A5-817F-827AD5BA5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763533"/>
              </p:ext>
            </p:extLst>
          </p:nvPr>
        </p:nvGraphicFramePr>
        <p:xfrm>
          <a:off x="3448173" y="2845411"/>
          <a:ext cx="291636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636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100" name="표 99">
            <a:extLst>
              <a:ext uri="{FF2B5EF4-FFF2-40B4-BE49-F238E27FC236}">
                <a16:creationId xmlns="" xmlns:a16="http://schemas.microsoft.com/office/drawing/2014/main" id="{9C531D38-0656-4FCF-9278-E25EE79193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79050"/>
              </p:ext>
            </p:extLst>
          </p:nvPr>
        </p:nvGraphicFramePr>
        <p:xfrm>
          <a:off x="4383126" y="2863080"/>
          <a:ext cx="291636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636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101" name="표 100">
            <a:extLst>
              <a:ext uri="{FF2B5EF4-FFF2-40B4-BE49-F238E27FC236}">
                <a16:creationId xmlns="" xmlns:a16="http://schemas.microsoft.com/office/drawing/2014/main" id="{5FAC94F2-E6BA-421A-B614-9EA31C85CA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562078"/>
              </p:ext>
            </p:extLst>
          </p:nvPr>
        </p:nvGraphicFramePr>
        <p:xfrm>
          <a:off x="5031198" y="2845411"/>
          <a:ext cx="291636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636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102" name="표 101">
            <a:extLst>
              <a:ext uri="{FF2B5EF4-FFF2-40B4-BE49-F238E27FC236}">
                <a16:creationId xmlns="" xmlns:a16="http://schemas.microsoft.com/office/drawing/2014/main" id="{A30B7F7D-EE35-4990-8A97-A0066D02CC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383050"/>
              </p:ext>
            </p:extLst>
          </p:nvPr>
        </p:nvGraphicFramePr>
        <p:xfrm>
          <a:off x="3884099" y="3421905"/>
          <a:ext cx="271662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66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103" name="그림 10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89184" y="2132856"/>
            <a:ext cx="360000" cy="355000"/>
          </a:xfrm>
          <a:prstGeom prst="rect">
            <a:avLst/>
          </a:prstGeom>
        </p:spPr>
      </p:pic>
      <p:pic>
        <p:nvPicPr>
          <p:cNvPr id="104" name="Picture 2">
            <a:extLst>
              <a:ext uri="{FF2B5EF4-FFF2-40B4-BE49-F238E27FC236}">
                <a16:creationId xmlns="" xmlns:a16="http://schemas.microsoft.com/office/drawing/2014/main" id="{CA1167B3-954D-4F2C-B8A9-AB5321F6A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" y="2972382"/>
            <a:ext cx="245638" cy="991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1">
            <a:extLst>
              <a:ext uri="{FF2B5EF4-FFF2-40B4-BE49-F238E27FC236}">
                <a16:creationId xmlns="" xmlns:a16="http://schemas.microsoft.com/office/drawing/2014/main" id="{02B91149-7961-48E9-8780-E7ECB890A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970" y="1124744"/>
            <a:ext cx="1042620" cy="336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4817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sp>
        <p:nvSpPr>
          <p:cNvPr id="59" name="TextBox 43"/>
          <p:cNvSpPr txBox="1"/>
          <p:nvPr/>
        </p:nvSpPr>
        <p:spPr>
          <a:xfrm>
            <a:off x="389044" y="1700808"/>
            <a:ext cx="614515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문제를 해결한 여러 가지 방법에 대해 친구들과 이야기해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직사각형 21">
            <a:extLst>
              <a:ext uri="{FF2B5EF4-FFF2-40B4-BE49-F238E27FC236}">
                <a16:creationId xmlns="" xmlns:a16="http://schemas.microsoft.com/office/drawing/2014/main" id="{4578FEE8-6A8D-44D1-8D13-E628B5A96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7" name="Picture 6">
            <a:extLst>
              <a:ext uri="{FF2B5EF4-FFF2-40B4-BE49-F238E27FC236}">
                <a16:creationId xmlns="" xmlns:a16="http://schemas.microsoft.com/office/drawing/2014/main" id="{AF3BD78F-35F0-4518-8D5B-B43F03056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타원 77">
            <a:extLst>
              <a:ext uri="{FF2B5EF4-FFF2-40B4-BE49-F238E27FC236}">
                <a16:creationId xmlns="" xmlns:a16="http://schemas.microsoft.com/office/drawing/2014/main" id="{4AF542C4-929D-411A-BACB-936253861F7E}"/>
              </a:ext>
            </a:extLst>
          </p:cNvPr>
          <p:cNvSpPr/>
          <p:nvPr/>
        </p:nvSpPr>
        <p:spPr>
          <a:xfrm>
            <a:off x="6317583" y="50935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="" xmlns:a16="http://schemas.microsoft.com/office/drawing/2014/main" id="{70977030-C024-4A02-BEEC-48BAE1074892}"/>
              </a:ext>
            </a:extLst>
          </p:cNvPr>
          <p:cNvGrpSpPr/>
          <p:nvPr/>
        </p:nvGrpSpPr>
        <p:grpSpPr>
          <a:xfrm>
            <a:off x="473810" y="2528899"/>
            <a:ext cx="6060390" cy="970512"/>
            <a:chOff x="581821" y="1910160"/>
            <a:chExt cx="6060390" cy="970512"/>
          </a:xfrm>
        </p:grpSpPr>
        <p:sp>
          <p:nvSpPr>
            <p:cNvPr id="32" name="직사각형 31">
              <a:extLst>
                <a:ext uri="{FF2B5EF4-FFF2-40B4-BE49-F238E27FC236}">
                  <a16:creationId xmlns="" xmlns:a16="http://schemas.microsoft.com/office/drawing/2014/main" id="{3559C03F-26D7-4BBE-A47B-FB04E9FF5297}"/>
                </a:ext>
              </a:extLst>
            </p:cNvPr>
            <p:cNvSpPr/>
            <p:nvPr/>
          </p:nvSpPr>
          <p:spPr bwMode="auto">
            <a:xfrm>
              <a:off x="581821" y="1910160"/>
              <a:ext cx="5992042" cy="9705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rtl="0" eaLnBrk="1" fontAlgn="base" latinLnBrk="1" hangingPunct="1">
                <a:lnSpc>
                  <a:spcPct val="2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="" xmlns:a16="http://schemas.microsoft.com/office/drawing/2014/main" id="{EAF89D1B-7336-44F8-9CBC-E260FF095CE7}"/>
                </a:ext>
              </a:extLst>
            </p:cNvPr>
            <p:cNvSpPr/>
            <p:nvPr/>
          </p:nvSpPr>
          <p:spPr>
            <a:xfrm>
              <a:off x="896218" y="1957342"/>
              <a:ext cx="5745993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ko-KR" altLang="en-US" sz="1800" b="1" dirty="0">
                  <a:solidFill>
                    <a:srgbClr val="04A1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각각의 친구가 사용한 색종이의 양을 구해서 더 많은 색종이를 사용한 친구의 양에서 더 적은 색종이를 사용한 친구의 양을 빼서 구했습니다</a:t>
              </a:r>
              <a:r>
                <a:rPr lang="en-US" altLang="ko-KR" sz="1800" b="1" dirty="0">
                  <a:solidFill>
                    <a:srgbClr val="04A1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pic>
          <p:nvPicPr>
            <p:cNvPr id="40" name="Picture 2">
              <a:extLst>
                <a:ext uri="{FF2B5EF4-FFF2-40B4-BE49-F238E27FC236}">
                  <a16:creationId xmlns="" xmlns:a16="http://schemas.microsoft.com/office/drawing/2014/main" id="{6DDA596A-6724-4064-BA3A-43BBC9C00B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715" y="1999337"/>
              <a:ext cx="306487" cy="246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1" name="TextBox 7">
            <a:extLst>
              <a:ext uri="{FF2B5EF4-FFF2-40B4-BE49-F238E27FC236}">
                <a16:creationId xmlns="" xmlns:a16="http://schemas.microsoft.com/office/drawing/2014/main" id="{C18B59B1-D5FC-4B08-ACC4-06412688B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42" name="TextBox 8">
            <a:extLst>
              <a:ext uri="{FF2B5EF4-FFF2-40B4-BE49-F238E27FC236}">
                <a16:creationId xmlns="" xmlns:a16="http://schemas.microsoft.com/office/drawing/2014/main" id="{18B8BFF5-9A46-4A23-9F2D-4CA5143CC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43" name="직사각형 21">
            <a:extLst>
              <a:ext uri="{FF2B5EF4-FFF2-40B4-BE49-F238E27FC236}">
                <a16:creationId xmlns="" xmlns:a16="http://schemas.microsoft.com/office/drawing/2014/main" id="{9BFFCF22-B87F-433A-8B0A-1401C3B9C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suh_0501_05_0008_2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9">
            <a:extLst>
              <a:ext uri="{FF2B5EF4-FFF2-40B4-BE49-F238E27FC236}">
                <a16:creationId xmlns="" xmlns:a16="http://schemas.microsoft.com/office/drawing/2014/main" id="{F849483F-0247-4881-A8F0-F72FD5024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과자 상자를 꾸미는 데 필요한 색종이의 양을 구해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2">
            <a:extLst>
              <a:ext uri="{FF2B5EF4-FFF2-40B4-BE49-F238E27FC236}">
                <a16:creationId xmlns="" xmlns:a16="http://schemas.microsoft.com/office/drawing/2014/main" id="{CA1167B3-954D-4F2C-B8A9-AB5321F6A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" y="2972382"/>
            <a:ext cx="245638" cy="991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11">
            <a:extLst>
              <a:ext uri="{FF2B5EF4-FFF2-40B4-BE49-F238E27FC236}">
                <a16:creationId xmlns="" xmlns:a16="http://schemas.microsoft.com/office/drawing/2014/main" id="{02B91149-7961-48E9-8780-E7ECB890A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970" y="1124744"/>
            <a:ext cx="1042620" cy="336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2835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524727" y="3008275"/>
            <a:ext cx="29113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얼마나 알고 있나요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423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150" y="3609021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53"/>
          <p:cNvSpPr txBox="1"/>
          <p:nvPr/>
        </p:nvSpPr>
        <p:spPr>
          <a:xfrm>
            <a:off x="3292387" y="3640556"/>
            <a:ext cx="1480434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104~105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7" name="TextBox 7">
            <a:extLst>
              <a:ext uri="{FF2B5EF4-FFF2-40B4-BE49-F238E27FC236}">
                <a16:creationId xmlns="" xmlns:a16="http://schemas.microsoft.com/office/drawing/2014/main" id="{0B950238-61F7-45C2-B382-57DC7811B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8" name="TextBox 8">
            <a:extLst>
              <a:ext uri="{FF2B5EF4-FFF2-40B4-BE49-F238E27FC236}">
                <a16:creationId xmlns="" xmlns:a16="http://schemas.microsoft.com/office/drawing/2014/main" id="{9BCB1D21-BB13-4C30-B7D3-DCF1840A2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29" name="직사각형 21">
            <a:extLst>
              <a:ext uri="{FF2B5EF4-FFF2-40B4-BE49-F238E27FC236}">
                <a16:creationId xmlns="" xmlns:a16="http://schemas.microsoft.com/office/drawing/2014/main" id="{94BD5FDA-5667-45E5-A0C6-0C5D64519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suh_0501_05_0008_3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9">
            <a:extLst>
              <a:ext uri="{FF2B5EF4-FFF2-40B4-BE49-F238E27FC236}">
                <a16:creationId xmlns="" xmlns:a16="http://schemas.microsoft.com/office/drawing/2014/main" id="{8566E151-8005-4FEA-984A-73E53184C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과자 상자를 꾸미는 데 필요한 색종이의 양을 구해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2394024"/>
            <a:ext cx="6015043" cy="2785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65312" y="894492"/>
            <a:ext cx="6918956" cy="950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89042" y="1304764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오늘 학습한 내용을 떠올려 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우리 반 친구를 칭찬해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356080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155233" y="896404"/>
            <a:ext cx="225652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우리 반 친구 칭찬하기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964" y="7218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43"/>
          <p:cNvSpPr txBox="1"/>
          <p:nvPr/>
        </p:nvSpPr>
        <p:spPr>
          <a:xfrm>
            <a:off x="5403236" y="1902024"/>
            <a:ext cx="1545028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ko-KR" altLang="en-US" sz="900" spc="-15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1" spc="-150" dirty="0"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ko-KR" altLang="en-US" sz="900" spc="-150" dirty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2" name="타원 31"/>
          <p:cNvSpPr/>
          <p:nvPr/>
        </p:nvSpPr>
        <p:spPr>
          <a:xfrm>
            <a:off x="5237215" y="17559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18371" y="1092168"/>
            <a:ext cx="21256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우리 반 친구 칭찬하기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내용 및 기능 그대로 사용함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텍스트 색 검정으로 변경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  <a:hlinkClick r:id="rId4"/>
            </a:endParaRPr>
          </a:p>
          <a:p>
            <a:pPr algn="just"/>
            <a:r>
              <a:rPr lang="en-US" altLang="ko-KR" sz="1000" dirty="0">
                <a:hlinkClick r:id="rId5"/>
              </a:rPr>
              <a:t>https://cdata2.tsherpa.co.kr/tsherpa/MultiMedia/Flash/2020/curri/index.html?flashxmlnum=yrhj07&amp;classa=A8-C1-41-MM-MM-04-02-08-0-0-0-0&amp;classno=MM_41_04/suh_0401_01_0008/suh_0401_01_0008_302_1.html)</a:t>
            </a:r>
            <a:endParaRPr lang="en-US" altLang="ko-KR" sz="1000" dirty="0"/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텍스트 수정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 typeface="Wingdings"/>
              <a:buChar char="à"/>
            </a:pPr>
            <a:r>
              <a:rPr lang="ko-KR" altLang="en-US" sz="1000" b="1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캐릭터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를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하세요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&gt;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캐릭터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클릭</a:t>
            </a: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그림 교체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천재교과서 캐릭터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762" y="4147356"/>
            <a:ext cx="972108" cy="97210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645" y="4156509"/>
            <a:ext cx="972108" cy="97210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타원 35"/>
          <p:cNvSpPr/>
          <p:nvPr/>
        </p:nvSpPr>
        <p:spPr>
          <a:xfrm>
            <a:off x="4405489" y="41473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326493" y="42372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>
            <a:extLst>
              <a:ext uri="{FF2B5EF4-FFF2-40B4-BE49-F238E27FC236}">
                <a16:creationId xmlns="" xmlns:a16="http://schemas.microsoft.com/office/drawing/2014/main" id="{ABFD49F3-969A-4F6F-BABA-21A9D9900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4" name="TextBox 8">
            <a:extLst>
              <a:ext uri="{FF2B5EF4-FFF2-40B4-BE49-F238E27FC236}">
                <a16:creationId xmlns="" xmlns:a16="http://schemas.microsoft.com/office/drawing/2014/main" id="{EC9E3C00-B65F-491F-BCA6-179B5C8D3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25" name="직사각형 21">
            <a:extLst>
              <a:ext uri="{FF2B5EF4-FFF2-40B4-BE49-F238E27FC236}">
                <a16:creationId xmlns="" xmlns:a16="http://schemas.microsoft.com/office/drawing/2014/main" id="{20BBB99D-350F-494D-9A4F-150FD2CFC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suh_0501_05_0008_4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="" xmlns:a16="http://schemas.microsoft.com/office/drawing/2014/main" id="{6497C1AC-2B72-476C-9C99-20DE50C1C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과자 상자를 꾸미는 데 필요한 색종이의 양을 구해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76713"/>
              </p:ext>
            </p:extLst>
          </p:nvPr>
        </p:nvGraphicFramePr>
        <p:xfrm>
          <a:off x="153927" y="224644"/>
          <a:ext cx="8836146" cy="2662296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718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8573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4129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5509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suh_0501_05_0008_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도전 수학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과자 상자를 꾸미는 데 사용한 색종이의 양 비교하기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(1/2)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102~103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suh_0501_05_0008_201_1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도전 수학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과자 상자를 꾸미는 데 사용한 색종이의 양 비교하기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(2/2)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102~103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suh_0501_05_0008_201_2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suh_0501_05_0008_3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5514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우리 반 친구 칭찬하기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suh_0501_05_0008_</a:t>
                      </a: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3140968"/>
            <a:ext cx="607972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다양한 방법으로 분수의 덧셈과 뺄셈 문제를 해결할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327101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="" xmlns:a16="http://schemas.microsoft.com/office/drawing/2014/main" id="{E06BC80B-CF60-4E1D-A578-A43E61E67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4" name="TextBox 8">
            <a:extLst>
              <a:ext uri="{FF2B5EF4-FFF2-40B4-BE49-F238E27FC236}">
                <a16:creationId xmlns="" xmlns:a16="http://schemas.microsoft.com/office/drawing/2014/main" id="{E39FE3C1-AA81-4910-B7A4-58DC00F4E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15" name="직사각형 21">
            <a:extLst>
              <a:ext uri="{FF2B5EF4-FFF2-40B4-BE49-F238E27FC236}">
                <a16:creationId xmlns="" xmlns:a16="http://schemas.microsoft.com/office/drawing/2014/main" id="{8705AB86-45ED-45B2-84AA-415BFC4FA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suh_0501_05_0008_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>
            <a:extLst>
              <a:ext uri="{FF2B5EF4-FFF2-40B4-BE49-F238E27FC236}">
                <a16:creationId xmlns="" xmlns:a16="http://schemas.microsoft.com/office/drawing/2014/main" id="{A3FA2F4F-168C-41C6-B2D4-106D59558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과자 상자를 꾸미는 데 필요한 색종이의 양을 구해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그림 63">
            <a:extLst>
              <a:ext uri="{FF2B5EF4-FFF2-40B4-BE49-F238E27FC236}">
                <a16:creationId xmlns="" xmlns:a16="http://schemas.microsoft.com/office/drawing/2014/main" id="{EB8B7155-9C8D-40B7-AE0C-106D164680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81" t="3309" r="10399"/>
          <a:stretch/>
        </p:blipFill>
        <p:spPr>
          <a:xfrm>
            <a:off x="1727200" y="3129803"/>
            <a:ext cx="3050418" cy="2466846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>
            <a:extLst>
              <a:ext uri="{FF2B5EF4-FFF2-40B4-BE49-F238E27FC236}">
                <a16:creationId xmlns="" xmlns:a16="http://schemas.microsoft.com/office/drawing/2014/main" id="{C18B59B1-D5FC-4B08-ACC4-06412688B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33" name="TextBox 8">
            <a:extLst>
              <a:ext uri="{FF2B5EF4-FFF2-40B4-BE49-F238E27FC236}">
                <a16:creationId xmlns="" xmlns:a16="http://schemas.microsoft.com/office/drawing/2014/main" id="{18B8BFF5-9A46-4A23-9F2D-4CA5143CC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34" name="직사각형 21">
            <a:extLst>
              <a:ext uri="{FF2B5EF4-FFF2-40B4-BE49-F238E27FC236}">
                <a16:creationId xmlns="" xmlns:a16="http://schemas.microsoft.com/office/drawing/2014/main" id="{9BFFCF22-B87F-433A-8B0A-1401C3B9C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suh_0501_05_0008_2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9">
            <a:extLst>
              <a:ext uri="{FF2B5EF4-FFF2-40B4-BE49-F238E27FC236}">
                <a16:creationId xmlns="" xmlns:a16="http://schemas.microsoft.com/office/drawing/2014/main" id="{F849483F-0247-4881-A8F0-F72FD5024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과자 상자를 꾸미는 데 필요한 색종이의 양을 구해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312" y="894491"/>
            <a:ext cx="6918956" cy="22789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89042" y="944724"/>
            <a:ext cx="6621453" cy="2285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할아버지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할머니께 드릴 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쌀과자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상자를 꾸미려고 합니다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준기는 빨간 색종이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장과 파란 색종이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장을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사용했고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연수는 빨간 색종이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장과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파란 색종이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장을 사용했습니다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누가 전체 색종이를 얼마나 더 많이 사용했는지 알아봅시다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0" name="표 59">
            <a:extLst>
              <a:ext uri="{FF2B5EF4-FFF2-40B4-BE49-F238E27FC236}">
                <a16:creationId xmlns="" xmlns:a16="http://schemas.microsoft.com/office/drawing/2014/main" id="{2CD5D4DD-984B-410E-97BA-4DE7870D7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81292"/>
              </p:ext>
            </p:extLst>
          </p:nvPr>
        </p:nvGraphicFramePr>
        <p:xfrm>
          <a:off x="5112060" y="1404196"/>
          <a:ext cx="25394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946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="" xmlns:a16="http://schemas.microsoft.com/office/drawing/2014/main" id="{6FBFB8D3-2C5B-4D52-A8AF-2CD1EDE713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677581"/>
              </p:ext>
            </p:extLst>
          </p:nvPr>
        </p:nvGraphicFramePr>
        <p:xfrm>
          <a:off x="2807804" y="1808820"/>
          <a:ext cx="25394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946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="" xmlns:a16="http://schemas.microsoft.com/office/drawing/2014/main" id="{09884B1C-766C-4339-A12A-23D0C1D91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042583"/>
              </p:ext>
            </p:extLst>
          </p:nvPr>
        </p:nvGraphicFramePr>
        <p:xfrm>
          <a:off x="5112060" y="1808820"/>
          <a:ext cx="25394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946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="" xmlns:a16="http://schemas.microsoft.com/office/drawing/2014/main" id="{2CD5D4DD-984B-410E-97BA-4DE7870D7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209723"/>
              </p:ext>
            </p:extLst>
          </p:nvPr>
        </p:nvGraphicFramePr>
        <p:xfrm>
          <a:off x="2807804" y="1404196"/>
          <a:ext cx="25394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946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2663788" y="1628800"/>
            <a:ext cx="2988332" cy="4585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="" xmlns:a16="http://schemas.microsoft.com/office/drawing/2014/main" id="{6D00D5FD-E037-4B04-90B6-CACF218D9DA9}"/>
              </a:ext>
            </a:extLst>
          </p:cNvPr>
          <p:cNvSpPr/>
          <p:nvPr/>
        </p:nvSpPr>
        <p:spPr>
          <a:xfrm>
            <a:off x="2515519" y="17327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="" xmlns:a16="http://schemas.microsoft.com/office/drawing/2014/main" id="{6D00D5FD-E037-4B04-90B6-CACF218D9DA9}"/>
              </a:ext>
            </a:extLst>
          </p:cNvPr>
          <p:cNvSpPr/>
          <p:nvPr/>
        </p:nvSpPr>
        <p:spPr>
          <a:xfrm>
            <a:off x="6552220" y="53045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분수가 겹치지 않게 작성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5994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sp>
        <p:nvSpPr>
          <p:cNvPr id="41" name="TextBox 43"/>
          <p:cNvSpPr txBox="1"/>
          <p:nvPr/>
        </p:nvSpPr>
        <p:spPr>
          <a:xfrm>
            <a:off x="389044" y="1700808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구하려고 하는 것은 무엇인가요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/>
          <p:cNvSpPr/>
          <p:nvPr/>
        </p:nvSpPr>
        <p:spPr bwMode="auto">
          <a:xfrm>
            <a:off x="389044" y="4437112"/>
            <a:ext cx="6145155" cy="66399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just">
              <a:spcBef>
                <a:spcPts val="0"/>
              </a:spcBef>
            </a:pPr>
            <a:r>
              <a:rPr lang="ko-KR" altLang="en-US" sz="20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준기와 연수가 과자 상자를 꾸미는 데 사용한 색종이의 양의 차이를 구합니다</a:t>
            </a:r>
            <a:r>
              <a:rPr lang="en-US" altLang="ko-KR" sz="20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903" y="4259612"/>
            <a:ext cx="360000" cy="355000"/>
          </a:xfrm>
          <a:prstGeom prst="rect">
            <a:avLst/>
          </a:prstGeom>
        </p:spPr>
      </p:pic>
      <p:sp>
        <p:nvSpPr>
          <p:cNvPr id="48" name="TextBox 7">
            <a:extLst>
              <a:ext uri="{FF2B5EF4-FFF2-40B4-BE49-F238E27FC236}">
                <a16:creationId xmlns="" xmlns:a16="http://schemas.microsoft.com/office/drawing/2014/main" id="{C18B59B1-D5FC-4B08-ACC4-06412688B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50" name="TextBox 8">
            <a:extLst>
              <a:ext uri="{FF2B5EF4-FFF2-40B4-BE49-F238E27FC236}">
                <a16:creationId xmlns="" xmlns:a16="http://schemas.microsoft.com/office/drawing/2014/main" id="{18B8BFF5-9A46-4A23-9F2D-4CA5143CC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51" name="직사각형 21">
            <a:extLst>
              <a:ext uri="{FF2B5EF4-FFF2-40B4-BE49-F238E27FC236}">
                <a16:creationId xmlns="" xmlns:a16="http://schemas.microsoft.com/office/drawing/2014/main" id="{9BFFCF22-B87F-433A-8B0A-1401C3B9C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suh_0501_05_0008_2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9">
            <a:extLst>
              <a:ext uri="{FF2B5EF4-FFF2-40B4-BE49-F238E27FC236}">
                <a16:creationId xmlns="" xmlns:a16="http://schemas.microsoft.com/office/drawing/2014/main" id="{F849483F-0247-4881-A8F0-F72FD5024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과자 상자를 꾸미는 데 필요한 색종이의 양을 구해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="" xmlns:a16="http://schemas.microsoft.com/office/drawing/2014/main" id="{EB8B7155-9C8D-40B7-AE0C-106D164680E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981" t="3309" r="10399"/>
          <a:stretch/>
        </p:blipFill>
        <p:spPr>
          <a:xfrm>
            <a:off x="1813321" y="2121141"/>
            <a:ext cx="2677379" cy="2165173"/>
          </a:xfrm>
          <a:prstGeom prst="rect">
            <a:avLst/>
          </a:prstGeom>
        </p:spPr>
      </p:pic>
      <p:grpSp>
        <p:nvGrpSpPr>
          <p:cNvPr id="67" name="그룹 66">
            <a:extLst>
              <a:ext uri="{FF2B5EF4-FFF2-40B4-BE49-F238E27FC236}">
                <a16:creationId xmlns="" xmlns:a16="http://schemas.microsoft.com/office/drawing/2014/main" id="{66E28243-BDCC-4068-8717-EFFB72A12EDE}"/>
              </a:ext>
            </a:extLst>
          </p:cNvPr>
          <p:cNvGrpSpPr/>
          <p:nvPr/>
        </p:nvGrpSpPr>
        <p:grpSpPr>
          <a:xfrm>
            <a:off x="69597" y="1935979"/>
            <a:ext cx="6914672" cy="2647186"/>
            <a:chOff x="0" y="1732722"/>
            <a:chExt cx="6990991" cy="2647186"/>
          </a:xfrm>
        </p:grpSpPr>
        <p:pic>
          <p:nvPicPr>
            <p:cNvPr id="69" name="Picture 3">
              <a:extLst>
                <a:ext uri="{FF2B5EF4-FFF2-40B4-BE49-F238E27FC236}">
                  <a16:creationId xmlns="" xmlns:a16="http://schemas.microsoft.com/office/drawing/2014/main" id="{C4FDAE73-BBDF-4DD8-8C73-0BF81F491B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95"/>
            <a:stretch/>
          </p:blipFill>
          <p:spPr bwMode="auto">
            <a:xfrm>
              <a:off x="10818" y="2212397"/>
              <a:ext cx="6980173" cy="2138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3">
              <a:extLst>
                <a:ext uri="{FF2B5EF4-FFF2-40B4-BE49-F238E27FC236}">
                  <a16:creationId xmlns="" xmlns:a16="http://schemas.microsoft.com/office/drawing/2014/main" id="{23B0376E-E161-4D7B-A96A-32E407FA78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713"/>
            <a:stretch/>
          </p:blipFill>
          <p:spPr bwMode="auto">
            <a:xfrm>
              <a:off x="0" y="1732722"/>
              <a:ext cx="6989056" cy="4866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1" name="직사각형 70">
              <a:extLst>
                <a:ext uri="{FF2B5EF4-FFF2-40B4-BE49-F238E27FC236}">
                  <a16:creationId xmlns="" xmlns:a16="http://schemas.microsoft.com/office/drawing/2014/main" id="{72EE6B6A-550A-4316-B219-D8E2B93FA698}"/>
                </a:ext>
              </a:extLst>
            </p:cNvPr>
            <p:cNvSpPr/>
            <p:nvPr/>
          </p:nvSpPr>
          <p:spPr>
            <a:xfrm>
              <a:off x="344796" y="2210083"/>
              <a:ext cx="6312216" cy="21698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할아버지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할머니께 드릴 </a:t>
              </a:r>
              <a:r>
                <a:rPr lang="ko-KR" altLang="en-US" sz="1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쌀과자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상자를 꾸미려고 합니다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준기는 빨간 색종이 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 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장과 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파란 색종이 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  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장을 사용했고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연수는 빨간 색종이 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   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장과 파란 색종이 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 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장을 사용했습니다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누가 전체 색종이를 얼마나 더 많이 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사용했는지 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알아봅시다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2" name="Picture 2">
              <a:extLst>
                <a:ext uri="{FF2B5EF4-FFF2-40B4-BE49-F238E27FC236}">
                  <a16:creationId xmlns="" xmlns:a16="http://schemas.microsoft.com/office/drawing/2014/main" id="{41674393-845A-476A-916B-7975AA5C5F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46" y="2320807"/>
              <a:ext cx="235563" cy="256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73" name="표 72">
            <a:extLst>
              <a:ext uri="{FF2B5EF4-FFF2-40B4-BE49-F238E27FC236}">
                <a16:creationId xmlns="" xmlns:a16="http://schemas.microsoft.com/office/drawing/2014/main" id="{2CD5D4DD-984B-410E-97BA-4DE7870D7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107898"/>
              </p:ext>
            </p:extLst>
          </p:nvPr>
        </p:nvGraphicFramePr>
        <p:xfrm>
          <a:off x="4930122" y="2808352"/>
          <a:ext cx="25394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946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74" name="표 73">
            <a:extLst>
              <a:ext uri="{FF2B5EF4-FFF2-40B4-BE49-F238E27FC236}">
                <a16:creationId xmlns="" xmlns:a16="http://schemas.microsoft.com/office/drawing/2014/main" id="{6FBFB8D3-2C5B-4D52-A8AF-2CD1EDE713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346384"/>
              </p:ext>
            </p:extLst>
          </p:nvPr>
        </p:nvGraphicFramePr>
        <p:xfrm>
          <a:off x="3095836" y="3223380"/>
          <a:ext cx="25394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946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75" name="표 74">
            <a:extLst>
              <a:ext uri="{FF2B5EF4-FFF2-40B4-BE49-F238E27FC236}">
                <a16:creationId xmlns="" xmlns:a16="http://schemas.microsoft.com/office/drawing/2014/main" id="{09884B1C-766C-4339-A12A-23D0C1D91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934118"/>
              </p:ext>
            </p:extLst>
          </p:nvPr>
        </p:nvGraphicFramePr>
        <p:xfrm>
          <a:off x="5339767" y="3223380"/>
          <a:ext cx="25394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946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76" name="그림 75">
            <a:extLst>
              <a:ext uri="{FF2B5EF4-FFF2-40B4-BE49-F238E27FC236}">
                <a16:creationId xmlns="" xmlns:a16="http://schemas.microsoft.com/office/drawing/2014/main" id="{07F5FE78-BFF1-4FC4-A4F1-12DA98BC6A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556" b="91667" l="860" r="94194">
                        <a14:foregroundMark x1="10538" y1="22222" x2="1505" y2="62500"/>
                        <a14:foregroundMark x1="1505" y1="62500" x2="16774" y2="91667"/>
                        <a14:foregroundMark x1="89892" y1="23611" x2="88817" y2="84722"/>
                        <a14:foregroundMark x1="92258" y1="48611" x2="89032" y2="76389"/>
                        <a14:foregroundMark x1="92258" y1="51389" x2="94194" y2="652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70619" y="1998457"/>
            <a:ext cx="2475402" cy="383288"/>
          </a:xfrm>
          <a:prstGeom prst="rect">
            <a:avLst/>
          </a:prstGeom>
        </p:spPr>
      </p:pic>
      <p:sp>
        <p:nvSpPr>
          <p:cNvPr id="77" name="타원 76">
            <a:extLst>
              <a:ext uri="{FF2B5EF4-FFF2-40B4-BE49-F238E27FC236}">
                <a16:creationId xmlns="" xmlns:a16="http://schemas.microsoft.com/office/drawing/2014/main" id="{6D00D5FD-E037-4B04-90B6-CACF218D9DA9}"/>
              </a:ext>
            </a:extLst>
          </p:cNvPr>
          <p:cNvSpPr/>
          <p:nvPr/>
        </p:nvSpPr>
        <p:spPr>
          <a:xfrm>
            <a:off x="309559" y="22089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8" name="표 77">
            <a:extLst>
              <a:ext uri="{FF2B5EF4-FFF2-40B4-BE49-F238E27FC236}">
                <a16:creationId xmlns="" xmlns:a16="http://schemas.microsoft.com/office/drawing/2014/main" id="{2CD5D4DD-984B-410E-97BA-4DE7870D7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665017"/>
              </p:ext>
            </p:extLst>
          </p:nvPr>
        </p:nvGraphicFramePr>
        <p:xfrm>
          <a:off x="2697874" y="2808352"/>
          <a:ext cx="25394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946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40" name="Picture 11">
            <a:extLst>
              <a:ext uri="{FF2B5EF4-FFF2-40B4-BE49-F238E27FC236}">
                <a16:creationId xmlns="" xmlns:a16="http://schemas.microsoft.com/office/drawing/2014/main" id="{02B91149-7961-48E9-8780-E7ECB890A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970" y="1124744"/>
            <a:ext cx="1042620" cy="336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7730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 보기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풀 팝업 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sp>
        <p:nvSpPr>
          <p:cNvPr id="41" name="TextBox 43"/>
          <p:cNvSpPr txBox="1"/>
          <p:nvPr/>
        </p:nvSpPr>
        <p:spPr>
          <a:xfrm>
            <a:off x="389044" y="1700808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구하려고 하는 것은 무엇인가요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/>
          <p:cNvSpPr/>
          <p:nvPr/>
        </p:nvSpPr>
        <p:spPr bwMode="auto">
          <a:xfrm>
            <a:off x="389044" y="2215160"/>
            <a:ext cx="6145155" cy="66399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just">
              <a:spcBef>
                <a:spcPts val="0"/>
              </a:spcBef>
            </a:pPr>
            <a:r>
              <a:rPr lang="ko-KR" altLang="en-US" sz="20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준기와 연수가 과자 상자를 꾸미는 데 사용한 색종이의 양의 차이를 구합니다</a:t>
            </a:r>
            <a:r>
              <a:rPr lang="en-US" altLang="ko-KR" sz="20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903" y="2037660"/>
            <a:ext cx="360000" cy="355000"/>
          </a:xfrm>
          <a:prstGeom prst="rect">
            <a:avLst/>
          </a:prstGeom>
        </p:spPr>
      </p:pic>
      <p:sp>
        <p:nvSpPr>
          <p:cNvPr id="47" name="타원 46"/>
          <p:cNvSpPr/>
          <p:nvPr/>
        </p:nvSpPr>
        <p:spPr>
          <a:xfrm>
            <a:off x="5400092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6495903" y="13425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2">
            <a:extLst>
              <a:ext uri="{FF2B5EF4-FFF2-40B4-BE49-F238E27FC236}">
                <a16:creationId xmlns="" xmlns:a16="http://schemas.microsoft.com/office/drawing/2014/main" id="{CA1167B3-954D-4F2C-B8A9-AB5321F6A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" y="2972382"/>
            <a:ext cx="245638" cy="991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7">
            <a:extLst>
              <a:ext uri="{FF2B5EF4-FFF2-40B4-BE49-F238E27FC236}">
                <a16:creationId xmlns="" xmlns:a16="http://schemas.microsoft.com/office/drawing/2014/main" id="{C18B59B1-D5FC-4B08-ACC4-06412688B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33" name="TextBox 8">
            <a:extLst>
              <a:ext uri="{FF2B5EF4-FFF2-40B4-BE49-F238E27FC236}">
                <a16:creationId xmlns="" xmlns:a16="http://schemas.microsoft.com/office/drawing/2014/main" id="{18B8BFF5-9A46-4A23-9F2D-4CA5143CC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34" name="직사각형 21">
            <a:extLst>
              <a:ext uri="{FF2B5EF4-FFF2-40B4-BE49-F238E27FC236}">
                <a16:creationId xmlns="" xmlns:a16="http://schemas.microsoft.com/office/drawing/2014/main" id="{9BFFCF22-B87F-433A-8B0A-1401C3B9C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suh_0501_05_0008_2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9">
            <a:extLst>
              <a:ext uri="{FF2B5EF4-FFF2-40B4-BE49-F238E27FC236}">
                <a16:creationId xmlns="" xmlns:a16="http://schemas.microsoft.com/office/drawing/2014/main" id="{F849483F-0247-4881-A8F0-F72FD5024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과자 상자를 꾸미는 데 필요한 색종이의 양을 구해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11">
            <a:extLst>
              <a:ext uri="{FF2B5EF4-FFF2-40B4-BE49-F238E27FC236}">
                <a16:creationId xmlns="" xmlns:a16="http://schemas.microsoft.com/office/drawing/2014/main" id="{02B91149-7961-48E9-8780-E7ECB890A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970" y="1124744"/>
            <a:ext cx="1042620" cy="336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타원 25">
            <a:extLst>
              <a:ext uri="{FF2B5EF4-FFF2-40B4-BE49-F238E27FC236}">
                <a16:creationId xmlns="" xmlns:a16="http://schemas.microsoft.com/office/drawing/2014/main" id="{8D7DC378-778C-4286-8CAD-8C5E8450AE0B}"/>
              </a:ext>
            </a:extLst>
          </p:cNvPr>
          <p:cNvSpPr/>
          <p:nvPr/>
        </p:nvSpPr>
        <p:spPr>
          <a:xfrm>
            <a:off x="5293689" y="12646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530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>
            <a:extLst>
              <a:ext uri="{FF2B5EF4-FFF2-40B4-BE49-F238E27FC236}">
                <a16:creationId xmlns="" xmlns:a16="http://schemas.microsoft.com/office/drawing/2014/main" id="{C18B59B1-D5FC-4B08-ACC4-06412688B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33" name="TextBox 8">
            <a:extLst>
              <a:ext uri="{FF2B5EF4-FFF2-40B4-BE49-F238E27FC236}">
                <a16:creationId xmlns="" xmlns:a16="http://schemas.microsoft.com/office/drawing/2014/main" id="{18B8BFF5-9A46-4A23-9F2D-4CA5143CC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34" name="직사각형 21">
            <a:extLst>
              <a:ext uri="{FF2B5EF4-FFF2-40B4-BE49-F238E27FC236}">
                <a16:creationId xmlns="" xmlns:a16="http://schemas.microsoft.com/office/drawing/2014/main" id="{9BFFCF22-B87F-433A-8B0A-1401C3B9C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suh_0501_05_0008_2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9">
            <a:extLst>
              <a:ext uri="{FF2B5EF4-FFF2-40B4-BE49-F238E27FC236}">
                <a16:creationId xmlns="" xmlns:a16="http://schemas.microsoft.com/office/drawing/2014/main" id="{F849483F-0247-4881-A8F0-F72FD5024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과자 상자를 꾸미는 데 필요한 색종이의 양을 구해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28" name="직사각형 27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EB8B7155-9C8D-40B7-AE0C-106D164680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81" t="3309" r="10399"/>
          <a:stretch/>
        </p:blipFill>
        <p:spPr>
          <a:xfrm>
            <a:off x="546754" y="862912"/>
            <a:ext cx="5933458" cy="479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20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처음부터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클릭 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3"/>
          <p:cNvSpPr txBox="1"/>
          <p:nvPr/>
        </p:nvSpPr>
        <p:spPr>
          <a:xfrm>
            <a:off x="389044" y="1700808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어떤 방법으로 문제를 해결하면 좋을지 생각해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390" y="53012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>
            <a:extLst>
              <a:ext uri="{FF2B5EF4-FFF2-40B4-BE49-F238E27FC236}">
                <a16:creationId xmlns="" xmlns:a16="http://schemas.microsoft.com/office/drawing/2014/main" id="{542F14E9-6F4D-4596-877B-532B3C3E0E59}"/>
              </a:ext>
            </a:extLst>
          </p:cNvPr>
          <p:cNvSpPr/>
          <p:nvPr/>
        </p:nvSpPr>
        <p:spPr>
          <a:xfrm>
            <a:off x="5379210" y="53487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ED20FB45-C2D3-43C2-9E61-DF105E81AC6F}"/>
              </a:ext>
            </a:extLst>
          </p:cNvPr>
          <p:cNvSpPr/>
          <p:nvPr/>
        </p:nvSpPr>
        <p:spPr bwMode="auto">
          <a:xfrm>
            <a:off x="871679" y="2168860"/>
            <a:ext cx="5284497" cy="311209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1" hangingPunct="1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Picture 2">
            <a:extLst>
              <a:ext uri="{FF2B5EF4-FFF2-40B4-BE49-F238E27FC236}">
                <a16:creationId xmlns="" xmlns:a16="http://schemas.microsoft.com/office/drawing/2014/main" id="{8F641A3B-BCDC-4B65-AB85-B1F9F3ECA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60" y="2168861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8" name="표 57">
            <a:extLst>
              <a:ext uri="{FF2B5EF4-FFF2-40B4-BE49-F238E27FC236}">
                <a16:creationId xmlns="" xmlns:a16="http://schemas.microsoft.com/office/drawing/2014/main" id="{9FCF153A-D88B-4D86-A6E5-7F12FD997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306735"/>
              </p:ext>
            </p:extLst>
          </p:nvPr>
        </p:nvGraphicFramePr>
        <p:xfrm>
          <a:off x="879838" y="2168860"/>
          <a:ext cx="5276338" cy="3112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8169">
                  <a:extLst>
                    <a:ext uri="{9D8B030D-6E8A-4147-A177-3AD203B41FA5}">
                      <a16:colId xmlns="" xmlns:a16="http://schemas.microsoft.com/office/drawing/2014/main" val="3767197611"/>
                    </a:ext>
                  </a:extLst>
                </a:gridCol>
                <a:gridCol w="2638169">
                  <a:extLst>
                    <a:ext uri="{9D8B030D-6E8A-4147-A177-3AD203B41FA5}">
                      <a16:colId xmlns="" xmlns:a16="http://schemas.microsoft.com/office/drawing/2014/main" val="3089018553"/>
                    </a:ext>
                  </a:extLst>
                </a:gridCol>
              </a:tblGrid>
              <a:tr h="7762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solidFill>
                            <a:srgbClr val="04A1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준기</a:t>
                      </a:r>
                      <a:r>
                        <a:rPr lang="en-US" altLang="ko-KR" sz="1800" b="1" dirty="0">
                          <a:solidFill>
                            <a:srgbClr val="04A1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1" dirty="0">
                          <a:solidFill>
                            <a:srgbClr val="04A1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연수</a:t>
                      </a:r>
                      <a:r>
                        <a:rPr lang="en-US" altLang="ko-KR" sz="1800" b="1" dirty="0">
                          <a:solidFill>
                            <a:srgbClr val="04A1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71254935"/>
                  </a:ext>
                </a:extLst>
              </a:tr>
              <a:tr h="1167902"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73808517"/>
                  </a:ext>
                </a:extLst>
              </a:tr>
              <a:tr h="1167902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800" b="1" kern="1200" dirty="0">
                          <a:solidFill>
                            <a:srgbClr val="04A1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</a:t>
                      </a:r>
                      <a:r>
                        <a:rPr lang="ko-KR" altLang="en-US" sz="1800" b="1" kern="1200" dirty="0" err="1">
                          <a:solidFill>
                            <a:srgbClr val="04A1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연수－준기</a:t>
                      </a:r>
                      <a:r>
                        <a:rPr lang="ko-KR" altLang="en-US" sz="1800" b="1" kern="1200" dirty="0">
                          <a:solidFill>
                            <a:srgbClr val="04A1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＝</a:t>
                      </a:r>
                      <a:r>
                        <a:rPr lang="en-US" altLang="ko-KR" sz="1800" b="1" kern="1200" dirty="0">
                          <a:solidFill>
                            <a:srgbClr val="04A1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    </a:t>
                      </a:r>
                      <a:r>
                        <a:rPr lang="ko-KR" altLang="en-US" sz="1800" b="1" kern="1200" dirty="0">
                          <a:solidFill>
                            <a:srgbClr val="04A1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－</a:t>
                      </a:r>
                      <a:r>
                        <a:rPr lang="en-US" altLang="ko-KR" sz="1800" b="1" kern="1200" dirty="0">
                          <a:solidFill>
                            <a:srgbClr val="04A1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    </a:t>
                      </a:r>
                      <a:r>
                        <a:rPr lang="ko-KR" altLang="en-US" sz="1800" b="1" kern="1200" dirty="0">
                          <a:solidFill>
                            <a:srgbClr val="04A1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＝    ＝    </a:t>
                      </a:r>
                      <a:r>
                        <a:rPr lang="en-US" altLang="ko-KR" sz="1800" b="1" kern="1200" dirty="0">
                          <a:solidFill>
                            <a:srgbClr val="04A1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       )</a:t>
                      </a:r>
                      <a:endParaRPr lang="ko-KR" altLang="en-US" sz="1800" b="1" kern="1200" dirty="0">
                        <a:solidFill>
                          <a:srgbClr val="04A1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53995518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="" xmlns:a16="http://schemas.microsoft.com/office/drawing/2014/main" id="{D016924C-9F13-41D8-BB27-25CC6442CE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728362"/>
              </p:ext>
            </p:extLst>
          </p:nvPr>
        </p:nvGraphicFramePr>
        <p:xfrm>
          <a:off x="2334274" y="2266570"/>
          <a:ext cx="212725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725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="" xmlns:a16="http://schemas.microsoft.com/office/drawing/2014/main" id="{F27DE86B-979E-4880-A995-8BD981CA0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200106"/>
              </p:ext>
            </p:extLst>
          </p:nvPr>
        </p:nvGraphicFramePr>
        <p:xfrm>
          <a:off x="5027064" y="2266570"/>
          <a:ext cx="288032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72" name="그림 71">
            <a:extLst>
              <a:ext uri="{FF2B5EF4-FFF2-40B4-BE49-F238E27FC236}">
                <a16:creationId xmlns="" xmlns:a16="http://schemas.microsoft.com/office/drawing/2014/main" id="{4492A92E-A1EB-4A92-A505-F2D8BF10AD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918" y="2963200"/>
            <a:ext cx="2165248" cy="1091104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="" xmlns:a16="http://schemas.microsoft.com/office/drawing/2014/main" id="{64757D74-56B2-43C3-91EC-526B34E2F1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7323" y="2973733"/>
            <a:ext cx="2165248" cy="1091104"/>
          </a:xfrm>
          <a:prstGeom prst="rect">
            <a:avLst/>
          </a:prstGeom>
        </p:spPr>
      </p:pic>
      <p:graphicFrame>
        <p:nvGraphicFramePr>
          <p:cNvPr id="74" name="표 73">
            <a:extLst>
              <a:ext uri="{FF2B5EF4-FFF2-40B4-BE49-F238E27FC236}">
                <a16:creationId xmlns="" xmlns:a16="http://schemas.microsoft.com/office/drawing/2014/main" id="{29F82B81-33AB-47F1-983F-3ABC1456F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901830"/>
              </p:ext>
            </p:extLst>
          </p:nvPr>
        </p:nvGraphicFramePr>
        <p:xfrm>
          <a:off x="2931364" y="4391812"/>
          <a:ext cx="288032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75" name="표 74">
            <a:extLst>
              <a:ext uri="{FF2B5EF4-FFF2-40B4-BE49-F238E27FC236}">
                <a16:creationId xmlns="" xmlns:a16="http://schemas.microsoft.com/office/drawing/2014/main" id="{4191F178-3C27-49B6-9D34-3FF799FE1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983710"/>
              </p:ext>
            </p:extLst>
          </p:nvPr>
        </p:nvGraphicFramePr>
        <p:xfrm>
          <a:off x="3571474" y="4391812"/>
          <a:ext cx="259990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990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76" name="표 75">
            <a:extLst>
              <a:ext uri="{FF2B5EF4-FFF2-40B4-BE49-F238E27FC236}">
                <a16:creationId xmlns="" xmlns:a16="http://schemas.microsoft.com/office/drawing/2014/main" id="{C632BB5C-742A-4E0E-A150-CD58DFB80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568095"/>
              </p:ext>
            </p:extLst>
          </p:nvPr>
        </p:nvGraphicFramePr>
        <p:xfrm>
          <a:off x="4129322" y="4391812"/>
          <a:ext cx="288032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77" name="표 76">
            <a:extLst>
              <a:ext uri="{FF2B5EF4-FFF2-40B4-BE49-F238E27FC236}">
                <a16:creationId xmlns="" xmlns:a16="http://schemas.microsoft.com/office/drawing/2014/main" id="{998C917E-EC81-497E-9BC6-FDA2992D0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035858"/>
              </p:ext>
            </p:extLst>
          </p:nvPr>
        </p:nvGraphicFramePr>
        <p:xfrm>
          <a:off x="4644886" y="4391812"/>
          <a:ext cx="288032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79" name="그림 78">
            <a:extLst>
              <a:ext uri="{FF2B5EF4-FFF2-40B4-BE49-F238E27FC236}">
                <a16:creationId xmlns="" xmlns:a16="http://schemas.microsoft.com/office/drawing/2014/main" id="{51C2F116-678B-416C-AB1F-39A50597AF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4662" y="4456000"/>
            <a:ext cx="516428" cy="512297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60006" y="2168860"/>
            <a:ext cx="360000" cy="3550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45254" y="2162545"/>
            <a:ext cx="360000" cy="3550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60006" y="2905919"/>
            <a:ext cx="360000" cy="3550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00252" y="2920999"/>
            <a:ext cx="360000" cy="355000"/>
          </a:xfrm>
          <a:prstGeom prst="rect">
            <a:avLst/>
          </a:prstGeom>
        </p:spPr>
      </p:pic>
      <p:sp>
        <p:nvSpPr>
          <p:cNvPr id="85" name="타원 84">
            <a:extLst>
              <a:ext uri="{FF2B5EF4-FFF2-40B4-BE49-F238E27FC236}">
                <a16:creationId xmlns="" xmlns:a16="http://schemas.microsoft.com/office/drawing/2014/main" id="{542F14E9-6F4D-4596-877B-532B3C3E0E59}"/>
              </a:ext>
            </a:extLst>
          </p:cNvPr>
          <p:cNvSpPr/>
          <p:nvPr/>
        </p:nvSpPr>
        <p:spPr>
          <a:xfrm>
            <a:off x="436395" y="23828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7">
            <a:extLst>
              <a:ext uri="{FF2B5EF4-FFF2-40B4-BE49-F238E27FC236}">
                <a16:creationId xmlns="" xmlns:a16="http://schemas.microsoft.com/office/drawing/2014/main" id="{C18B59B1-D5FC-4B08-ACC4-06412688B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87" name="TextBox 8">
            <a:extLst>
              <a:ext uri="{FF2B5EF4-FFF2-40B4-BE49-F238E27FC236}">
                <a16:creationId xmlns="" xmlns:a16="http://schemas.microsoft.com/office/drawing/2014/main" id="{18B8BFF5-9A46-4A23-9F2D-4CA5143CC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88" name="직사각형 21">
            <a:extLst>
              <a:ext uri="{FF2B5EF4-FFF2-40B4-BE49-F238E27FC236}">
                <a16:creationId xmlns="" xmlns:a16="http://schemas.microsoft.com/office/drawing/2014/main" id="{9BFFCF22-B87F-433A-8B0A-1401C3B9C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suh_0501_05_0008_2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9">
            <a:extLst>
              <a:ext uri="{FF2B5EF4-FFF2-40B4-BE49-F238E27FC236}">
                <a16:creationId xmlns="" xmlns:a16="http://schemas.microsoft.com/office/drawing/2014/main" id="{F849483F-0247-4881-A8F0-F72FD5024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과자 상자를 꾸미는 데 필요한 색종이의 양을 구해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97461" y="4101000"/>
            <a:ext cx="360000" cy="355000"/>
          </a:xfrm>
          <a:prstGeom prst="rect">
            <a:avLst/>
          </a:prstGeom>
        </p:spPr>
      </p:pic>
      <p:pic>
        <p:nvPicPr>
          <p:cNvPr id="91" name="Picture 2">
            <a:extLst>
              <a:ext uri="{FF2B5EF4-FFF2-40B4-BE49-F238E27FC236}">
                <a16:creationId xmlns="" xmlns:a16="http://schemas.microsoft.com/office/drawing/2014/main" id="{CA1167B3-954D-4F2C-B8A9-AB5321F6A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" y="2972382"/>
            <a:ext cx="245638" cy="991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11">
            <a:extLst>
              <a:ext uri="{FF2B5EF4-FFF2-40B4-BE49-F238E27FC236}">
                <a16:creationId xmlns="" xmlns:a16="http://schemas.microsoft.com/office/drawing/2014/main" id="{02B91149-7961-48E9-8780-E7ECB890A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970" y="1124744"/>
            <a:ext cx="1042620" cy="336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432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389044" y="1700808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식으로 나타내어 문제를 해결해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TextBox 7">
            <a:extLst>
              <a:ext uri="{FF2B5EF4-FFF2-40B4-BE49-F238E27FC236}">
                <a16:creationId xmlns="" xmlns:a16="http://schemas.microsoft.com/office/drawing/2014/main" id="{C18B59B1-D5FC-4B08-ACC4-06412688B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78" name="TextBox 8">
            <a:extLst>
              <a:ext uri="{FF2B5EF4-FFF2-40B4-BE49-F238E27FC236}">
                <a16:creationId xmlns="" xmlns:a16="http://schemas.microsoft.com/office/drawing/2014/main" id="{18B8BFF5-9A46-4A23-9F2D-4CA5143CC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81" name="직사각형 21">
            <a:extLst>
              <a:ext uri="{FF2B5EF4-FFF2-40B4-BE49-F238E27FC236}">
                <a16:creationId xmlns="" xmlns:a16="http://schemas.microsoft.com/office/drawing/2014/main" id="{9BFFCF22-B87F-433A-8B0A-1401C3B9C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suh_0501_05_0008_2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9">
            <a:extLst>
              <a:ext uri="{FF2B5EF4-FFF2-40B4-BE49-F238E27FC236}">
                <a16:creationId xmlns="" xmlns:a16="http://schemas.microsoft.com/office/drawing/2014/main" id="{F849483F-0247-4881-A8F0-F72FD5024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과자 상자를 꾸미는 데 필요한 색종이의 양을 구해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DAB101D1-FF9C-4CA5-A7BB-F312BAFC6D5A}"/>
              </a:ext>
            </a:extLst>
          </p:cNvPr>
          <p:cNvSpPr/>
          <p:nvPr/>
        </p:nvSpPr>
        <p:spPr bwMode="auto">
          <a:xfrm>
            <a:off x="644012" y="2161784"/>
            <a:ext cx="5741669" cy="229882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1" hangingPunct="1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273FE823-AD03-469B-AF13-9A8C622C9EA3}"/>
              </a:ext>
            </a:extLst>
          </p:cNvPr>
          <p:cNvSpPr/>
          <p:nvPr/>
        </p:nvSpPr>
        <p:spPr>
          <a:xfrm>
            <a:off x="640017" y="2197858"/>
            <a:ext cx="529111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준기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3   </a:t>
            </a: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 </a:t>
            </a: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   ＋   ＝   ＋   ＝   ＝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   (</a:t>
            </a: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graphicFrame>
        <p:nvGraphicFramePr>
          <p:cNvPr id="89" name="표 88">
            <a:extLst>
              <a:ext uri="{FF2B5EF4-FFF2-40B4-BE49-F238E27FC236}">
                <a16:creationId xmlns="" xmlns:a16="http://schemas.microsoft.com/office/drawing/2014/main" id="{CF076416-5CA0-48EF-B87C-175C18F01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261412"/>
              </p:ext>
            </p:extLst>
          </p:nvPr>
        </p:nvGraphicFramePr>
        <p:xfrm>
          <a:off x="1466635" y="2173918"/>
          <a:ext cx="212534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53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90" name="표 89">
            <a:extLst>
              <a:ext uri="{FF2B5EF4-FFF2-40B4-BE49-F238E27FC236}">
                <a16:creationId xmlns="" xmlns:a16="http://schemas.microsoft.com/office/drawing/2014/main" id="{6C08D0D7-0A4A-4551-B200-106C4ED1B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223238"/>
              </p:ext>
            </p:extLst>
          </p:nvPr>
        </p:nvGraphicFramePr>
        <p:xfrm>
          <a:off x="2092067" y="2173918"/>
          <a:ext cx="212534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53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91" name="표 90">
            <a:extLst>
              <a:ext uri="{FF2B5EF4-FFF2-40B4-BE49-F238E27FC236}">
                <a16:creationId xmlns="" xmlns:a16="http://schemas.microsoft.com/office/drawing/2014/main" id="{06DC6C74-A6FF-43C2-9748-BD26A81AA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737652"/>
              </p:ext>
            </p:extLst>
          </p:nvPr>
        </p:nvGraphicFramePr>
        <p:xfrm>
          <a:off x="2507147" y="2173918"/>
          <a:ext cx="291636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636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95" name="표 94">
            <a:extLst>
              <a:ext uri="{FF2B5EF4-FFF2-40B4-BE49-F238E27FC236}">
                <a16:creationId xmlns="" xmlns:a16="http://schemas.microsoft.com/office/drawing/2014/main" id="{B1E0C3FB-EDB2-4EFA-AF80-580764D73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050162"/>
              </p:ext>
            </p:extLst>
          </p:nvPr>
        </p:nvGraphicFramePr>
        <p:xfrm>
          <a:off x="2984433" y="2173918"/>
          <a:ext cx="291636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636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96" name="표 95">
            <a:extLst>
              <a:ext uri="{FF2B5EF4-FFF2-40B4-BE49-F238E27FC236}">
                <a16:creationId xmlns="" xmlns:a16="http://schemas.microsoft.com/office/drawing/2014/main" id="{F556A40B-7278-4B03-8348-9ECDE6C2B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004248"/>
              </p:ext>
            </p:extLst>
          </p:nvPr>
        </p:nvGraphicFramePr>
        <p:xfrm>
          <a:off x="3461719" y="2173918"/>
          <a:ext cx="291636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636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97" name="표 96">
            <a:extLst>
              <a:ext uri="{FF2B5EF4-FFF2-40B4-BE49-F238E27FC236}">
                <a16:creationId xmlns="" xmlns:a16="http://schemas.microsoft.com/office/drawing/2014/main" id="{7725455C-660E-4D36-B465-BC03341694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493450"/>
              </p:ext>
            </p:extLst>
          </p:nvPr>
        </p:nvGraphicFramePr>
        <p:xfrm>
          <a:off x="3925928" y="2173918"/>
          <a:ext cx="291636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636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="" xmlns:a16="http://schemas.microsoft.com/office/drawing/2014/main" id="{C3F6B0A4-D094-42DF-B720-CFCAB0039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041917"/>
              </p:ext>
            </p:extLst>
          </p:nvPr>
        </p:nvGraphicFramePr>
        <p:xfrm>
          <a:off x="4390137" y="2173918"/>
          <a:ext cx="291636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636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99" name="표 98">
            <a:extLst>
              <a:ext uri="{FF2B5EF4-FFF2-40B4-BE49-F238E27FC236}">
                <a16:creationId xmlns="" xmlns:a16="http://schemas.microsoft.com/office/drawing/2014/main" id="{A1204DB8-7D32-4E12-9754-0DC0C9EDD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492767"/>
              </p:ext>
            </p:extLst>
          </p:nvPr>
        </p:nvGraphicFramePr>
        <p:xfrm>
          <a:off x="5047401" y="2173918"/>
          <a:ext cx="212534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53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100" name="직사각형 99">
            <a:extLst>
              <a:ext uri="{FF2B5EF4-FFF2-40B4-BE49-F238E27FC236}">
                <a16:creationId xmlns="" xmlns:a16="http://schemas.microsoft.com/office/drawing/2014/main" id="{070538D7-1049-47FF-B458-04D665E63EA3}"/>
              </a:ext>
            </a:extLst>
          </p:cNvPr>
          <p:cNvSpPr/>
          <p:nvPr/>
        </p:nvSpPr>
        <p:spPr>
          <a:xfrm>
            <a:off x="614209" y="2800361"/>
            <a:ext cx="5556166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연수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4   </a:t>
            </a:r>
            <a:r>
              <a:rPr lang="ko-KR" altLang="en-US" sz="1800" b="1" dirty="0" smtClean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 </a:t>
            </a: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   ＋   ＝   </a:t>
            </a:r>
            <a:r>
              <a:rPr lang="ko-KR" altLang="en-US" sz="1800" b="1" dirty="0" smtClean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＋    </a:t>
            </a: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   </a:t>
            </a:r>
            <a:r>
              <a:rPr lang="ko-KR" altLang="en-US" sz="1800" b="1" dirty="0" smtClean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＝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   </a:t>
            </a:r>
            <a:r>
              <a:rPr lang="en-US" altLang="ko-KR" sz="1800" b="1" dirty="0" smtClean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graphicFrame>
        <p:nvGraphicFramePr>
          <p:cNvPr id="101" name="표 100">
            <a:extLst>
              <a:ext uri="{FF2B5EF4-FFF2-40B4-BE49-F238E27FC236}">
                <a16:creationId xmlns="" xmlns:a16="http://schemas.microsoft.com/office/drawing/2014/main" id="{191899F6-12D3-4C0D-86EB-EB197E5ED0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209255"/>
              </p:ext>
            </p:extLst>
          </p:nvPr>
        </p:nvGraphicFramePr>
        <p:xfrm>
          <a:off x="1440828" y="2776421"/>
          <a:ext cx="291636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636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102" name="표 101">
            <a:extLst>
              <a:ext uri="{FF2B5EF4-FFF2-40B4-BE49-F238E27FC236}">
                <a16:creationId xmlns="" xmlns:a16="http://schemas.microsoft.com/office/drawing/2014/main" id="{4BE1CCF2-FED2-47B1-98C5-A4B647BD7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363570"/>
              </p:ext>
            </p:extLst>
          </p:nvPr>
        </p:nvGraphicFramePr>
        <p:xfrm>
          <a:off x="2045516" y="2776421"/>
          <a:ext cx="212534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53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103" name="표 102">
            <a:extLst>
              <a:ext uri="{FF2B5EF4-FFF2-40B4-BE49-F238E27FC236}">
                <a16:creationId xmlns="" xmlns:a16="http://schemas.microsoft.com/office/drawing/2014/main" id="{5C142F3E-19CF-4A88-BC92-5A27AAA08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028683"/>
              </p:ext>
            </p:extLst>
          </p:nvPr>
        </p:nvGraphicFramePr>
        <p:xfrm>
          <a:off x="2481340" y="2776421"/>
          <a:ext cx="291636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636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104" name="표 103">
            <a:extLst>
              <a:ext uri="{FF2B5EF4-FFF2-40B4-BE49-F238E27FC236}">
                <a16:creationId xmlns="" xmlns:a16="http://schemas.microsoft.com/office/drawing/2014/main" id="{2D5920C8-DA0B-403D-A841-61C33FFB2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332671"/>
              </p:ext>
            </p:extLst>
          </p:nvPr>
        </p:nvGraphicFramePr>
        <p:xfrm>
          <a:off x="2958626" y="2776421"/>
          <a:ext cx="291636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636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105" name="표 104">
            <a:extLst>
              <a:ext uri="{FF2B5EF4-FFF2-40B4-BE49-F238E27FC236}">
                <a16:creationId xmlns="" xmlns:a16="http://schemas.microsoft.com/office/drawing/2014/main" id="{DCC7F3A5-256F-4178-A4CC-9A8D90F575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573579"/>
              </p:ext>
            </p:extLst>
          </p:nvPr>
        </p:nvGraphicFramePr>
        <p:xfrm>
          <a:off x="3459582" y="2776421"/>
          <a:ext cx="380298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298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pc="-15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106</a:t>
                      </a:r>
                      <a:endParaRPr lang="ko-KR" altLang="en-US" b="1" spc="-15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pc="-15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b="1" spc="-15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106" name="표 105">
            <a:extLst>
              <a:ext uri="{FF2B5EF4-FFF2-40B4-BE49-F238E27FC236}">
                <a16:creationId xmlns="" xmlns:a16="http://schemas.microsoft.com/office/drawing/2014/main" id="{05284B92-7D00-4BD3-B20F-F827DD5BA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899440"/>
              </p:ext>
            </p:extLst>
          </p:nvPr>
        </p:nvGraphicFramePr>
        <p:xfrm>
          <a:off x="4097744" y="2776421"/>
          <a:ext cx="291636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636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107" name="표 106">
            <a:extLst>
              <a:ext uri="{FF2B5EF4-FFF2-40B4-BE49-F238E27FC236}">
                <a16:creationId xmlns="" xmlns:a16="http://schemas.microsoft.com/office/drawing/2014/main" id="{A71E664D-7946-458B-BB2B-4ACA30DEAB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321126"/>
              </p:ext>
            </p:extLst>
          </p:nvPr>
        </p:nvGraphicFramePr>
        <p:xfrm>
          <a:off x="5374254" y="2776421"/>
          <a:ext cx="271662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66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108" name="표 107">
            <a:extLst>
              <a:ext uri="{FF2B5EF4-FFF2-40B4-BE49-F238E27FC236}">
                <a16:creationId xmlns="" xmlns:a16="http://schemas.microsoft.com/office/drawing/2014/main" id="{0A72C960-15B2-4B43-BC1C-DD45D5685C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235512"/>
              </p:ext>
            </p:extLst>
          </p:nvPr>
        </p:nvGraphicFramePr>
        <p:xfrm>
          <a:off x="4617546" y="2776421"/>
          <a:ext cx="380298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298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pc="-15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151</a:t>
                      </a:r>
                      <a:endParaRPr lang="ko-KR" altLang="en-US" b="1" spc="-15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pc="-15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b="1" spc="-15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109" name="그림 108">
            <a:extLst>
              <a:ext uri="{FF2B5EF4-FFF2-40B4-BE49-F238E27FC236}">
                <a16:creationId xmlns="" xmlns:a16="http://schemas.microsoft.com/office/drawing/2014/main" id="{C2EE3523-735A-4CD7-A3E8-F355798EC87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712228" y="3511627"/>
            <a:ext cx="291327" cy="251076"/>
          </a:xfrm>
          <a:prstGeom prst="rect">
            <a:avLst/>
          </a:prstGeom>
        </p:spPr>
      </p:pic>
      <p:sp>
        <p:nvSpPr>
          <p:cNvPr id="112" name="직사각형 111">
            <a:extLst>
              <a:ext uri="{FF2B5EF4-FFF2-40B4-BE49-F238E27FC236}">
                <a16:creationId xmlns="" xmlns:a16="http://schemas.microsoft.com/office/drawing/2014/main" id="{08694587-33DF-4F29-9096-E8F3D1696538}"/>
              </a:ext>
            </a:extLst>
          </p:cNvPr>
          <p:cNvSpPr/>
          <p:nvPr/>
        </p:nvSpPr>
        <p:spPr>
          <a:xfrm>
            <a:off x="962591" y="3378895"/>
            <a:ext cx="529111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    </a:t>
            </a: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   </a:t>
            </a: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－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800" b="1" dirty="0" smtClean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＝    ＝  </a:t>
            </a:r>
            <a:r>
              <a:rPr lang="en-US" altLang="ko-KR" sz="1800" b="1" dirty="0" smtClean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(</a:t>
            </a: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graphicFrame>
        <p:nvGraphicFramePr>
          <p:cNvPr id="113" name="표 112">
            <a:extLst>
              <a:ext uri="{FF2B5EF4-FFF2-40B4-BE49-F238E27FC236}">
                <a16:creationId xmlns="" xmlns:a16="http://schemas.microsoft.com/office/drawing/2014/main" id="{CD22D4BC-93CB-40F0-AFC2-58DF4A4AF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255042"/>
              </p:ext>
            </p:extLst>
          </p:nvPr>
        </p:nvGraphicFramePr>
        <p:xfrm>
          <a:off x="1201740" y="3354955"/>
          <a:ext cx="291636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636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114" name="표 113">
            <a:extLst>
              <a:ext uri="{FF2B5EF4-FFF2-40B4-BE49-F238E27FC236}">
                <a16:creationId xmlns="" xmlns:a16="http://schemas.microsoft.com/office/drawing/2014/main" id="{EE86FC75-40DB-4FBC-890D-F6F5CDD2F9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407802"/>
              </p:ext>
            </p:extLst>
          </p:nvPr>
        </p:nvGraphicFramePr>
        <p:xfrm>
          <a:off x="1879181" y="3354955"/>
          <a:ext cx="212534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53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115" name="표 114">
            <a:extLst>
              <a:ext uri="{FF2B5EF4-FFF2-40B4-BE49-F238E27FC236}">
                <a16:creationId xmlns="" xmlns:a16="http://schemas.microsoft.com/office/drawing/2014/main" id="{94BA7814-498B-4FF4-A5EF-315AC03BF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277581"/>
              </p:ext>
            </p:extLst>
          </p:nvPr>
        </p:nvGraphicFramePr>
        <p:xfrm>
          <a:off x="2487463" y="3354955"/>
          <a:ext cx="291636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636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116" name="표 115">
            <a:extLst>
              <a:ext uri="{FF2B5EF4-FFF2-40B4-BE49-F238E27FC236}">
                <a16:creationId xmlns="" xmlns:a16="http://schemas.microsoft.com/office/drawing/2014/main" id="{8C4A0726-6ABC-4526-8EFF-B53FB74A6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814689"/>
              </p:ext>
            </p:extLst>
          </p:nvPr>
        </p:nvGraphicFramePr>
        <p:xfrm>
          <a:off x="3732685" y="3354955"/>
          <a:ext cx="271662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66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117" name="표 116">
            <a:extLst>
              <a:ext uri="{FF2B5EF4-FFF2-40B4-BE49-F238E27FC236}">
                <a16:creationId xmlns="" xmlns:a16="http://schemas.microsoft.com/office/drawing/2014/main" id="{FF368417-E0AA-4B71-9BCA-CA6296546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351750"/>
              </p:ext>
            </p:extLst>
          </p:nvPr>
        </p:nvGraphicFramePr>
        <p:xfrm>
          <a:off x="3161746" y="3354955"/>
          <a:ext cx="291636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636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118" name="표 117">
            <a:extLst>
              <a:ext uri="{FF2B5EF4-FFF2-40B4-BE49-F238E27FC236}">
                <a16:creationId xmlns="" xmlns:a16="http://schemas.microsoft.com/office/drawing/2014/main" id="{B5D01AF8-FF86-4FE8-A696-331E8BB374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948208"/>
              </p:ext>
            </p:extLst>
          </p:nvPr>
        </p:nvGraphicFramePr>
        <p:xfrm>
          <a:off x="4283937" y="3354955"/>
          <a:ext cx="271662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66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25934F0C-EEF7-4AFB-9DC0-D55F1452C1C6}"/>
              </a:ext>
            </a:extLst>
          </p:cNvPr>
          <p:cNvSpPr/>
          <p:nvPr/>
        </p:nvSpPr>
        <p:spPr>
          <a:xfrm>
            <a:off x="595159" y="3965919"/>
            <a:ext cx="560102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따라서 연수가 색종이를   </a:t>
            </a:r>
            <a:r>
              <a:rPr lang="ko-KR" altLang="en-US" sz="1800" b="1" dirty="0" smtClean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장 </a:t>
            </a: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 많이 사용했습니다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120" name="표 119">
            <a:extLst>
              <a:ext uri="{FF2B5EF4-FFF2-40B4-BE49-F238E27FC236}">
                <a16:creationId xmlns="" xmlns:a16="http://schemas.microsoft.com/office/drawing/2014/main" id="{17C32A1A-62EE-4531-81A2-7A188C1A1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31071"/>
              </p:ext>
            </p:extLst>
          </p:nvPr>
        </p:nvGraphicFramePr>
        <p:xfrm>
          <a:off x="3226940" y="3921013"/>
          <a:ext cx="212535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535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135" name="Picture 2">
            <a:extLst>
              <a:ext uri="{FF2B5EF4-FFF2-40B4-BE49-F238E27FC236}">
                <a16:creationId xmlns="" xmlns:a16="http://schemas.microsoft.com/office/drawing/2014/main" id="{12FCA0F7-B2C7-4B9A-80FE-E7747E079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26" y="2197858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6" name="타원 135">
            <a:extLst>
              <a:ext uri="{FF2B5EF4-FFF2-40B4-BE49-F238E27FC236}">
                <a16:creationId xmlns="" xmlns:a16="http://schemas.microsoft.com/office/drawing/2014/main" id="{E29CFC80-960B-441A-ACA4-5C41DDEA3986}"/>
              </a:ext>
            </a:extLst>
          </p:cNvPr>
          <p:cNvSpPr/>
          <p:nvPr/>
        </p:nvSpPr>
        <p:spPr>
          <a:xfrm>
            <a:off x="-36512" y="21577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265" y="526124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8" name="타원 137">
            <a:extLst>
              <a:ext uri="{FF2B5EF4-FFF2-40B4-BE49-F238E27FC236}">
                <a16:creationId xmlns="" xmlns:a16="http://schemas.microsoft.com/office/drawing/2014/main" id="{542F14E9-6F4D-4596-877B-532B3C3E0E59}"/>
              </a:ext>
            </a:extLst>
          </p:cNvPr>
          <p:cNvSpPr/>
          <p:nvPr/>
        </p:nvSpPr>
        <p:spPr>
          <a:xfrm>
            <a:off x="5337085" y="53087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9" name="그림 13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9184" y="2132856"/>
            <a:ext cx="360000" cy="355000"/>
          </a:xfrm>
          <a:prstGeom prst="rect">
            <a:avLst/>
          </a:prstGeom>
        </p:spPr>
      </p:pic>
      <p:sp>
        <p:nvSpPr>
          <p:cNvPr id="14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처음부터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클릭 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1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18" y="5283343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2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265" y="5350533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826" y="5283343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4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15191" y="5337212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5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63016" y="5340119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6" name="타원 145">
            <a:extLst>
              <a:ext uri="{FF2B5EF4-FFF2-40B4-BE49-F238E27FC236}">
                <a16:creationId xmlns="" xmlns:a16="http://schemas.microsoft.com/office/drawing/2014/main" id="{542F14E9-6F4D-4596-877B-532B3C3E0E59}"/>
              </a:ext>
            </a:extLst>
          </p:cNvPr>
          <p:cNvSpPr/>
          <p:nvPr/>
        </p:nvSpPr>
        <p:spPr>
          <a:xfrm>
            <a:off x="2268538" y="5115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7" name="Picture 2">
            <a:extLst>
              <a:ext uri="{FF2B5EF4-FFF2-40B4-BE49-F238E27FC236}">
                <a16:creationId xmlns="" xmlns:a16="http://schemas.microsoft.com/office/drawing/2014/main" id="{CA1167B3-954D-4F2C-B8A9-AB5321F6A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" y="2972382"/>
            <a:ext cx="245638" cy="991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1">
            <a:extLst>
              <a:ext uri="{FF2B5EF4-FFF2-40B4-BE49-F238E27FC236}">
                <a16:creationId xmlns="" xmlns:a16="http://schemas.microsoft.com/office/drawing/2014/main" id="{02B91149-7961-48E9-8780-E7ECB890A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970" y="1124744"/>
            <a:ext cx="1042620" cy="336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1157459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43375</TotalTime>
  <Words>1149</Words>
  <Application>Microsoft Office PowerPoint</Application>
  <PresentationFormat>화면 슬라이드 쇼(4:3)</PresentationFormat>
  <Paragraphs>435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7664</cp:revision>
  <cp:lastPrinted>2021-12-20T01:30:02Z</cp:lastPrinted>
  <dcterms:created xsi:type="dcterms:W3CDTF">2008-07-15T12:19:11Z</dcterms:created>
  <dcterms:modified xsi:type="dcterms:W3CDTF">2022-03-08T06:44:21Z</dcterms:modified>
</cp:coreProperties>
</file>