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130" r:id="rId4"/>
    <p:sldId id="1248" r:id="rId5"/>
    <p:sldId id="1249" r:id="rId6"/>
    <p:sldId id="1250" r:id="rId7"/>
    <p:sldId id="1251" r:id="rId8"/>
    <p:sldId id="1253" r:id="rId9"/>
    <p:sldId id="1252" r:id="rId10"/>
    <p:sldId id="1255" r:id="rId11"/>
    <p:sldId id="1254" r:id="rId12"/>
    <p:sldId id="1256" r:id="rId13"/>
    <p:sldId id="1149" r:id="rId14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A46B5B"/>
    <a:srgbClr val="FF0000"/>
    <a:srgbClr val="04A1FF"/>
    <a:srgbClr val="FF9999"/>
    <a:srgbClr val="FF3399"/>
    <a:srgbClr val="FFFFCC"/>
    <a:srgbClr val="FF0066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4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4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59964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1078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3628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탐구 수학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 막대로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082151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82074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 보기 약물 사용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28E89619-C131-49C3-A2F3-2ADD6465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E5077692-0FE9-4767-9CCC-4332697D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CA1BFFE2-3DAF-46B1-9E5F-2FCD59AF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3B5438F6-1FD5-4B86-9246-479526F4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 막대로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737F033-BF41-44E7-9CCD-66EB918459A5}"/>
              </a:ext>
            </a:extLst>
          </p:cNvPr>
          <p:cNvSpPr/>
          <p:nvPr/>
        </p:nvSpPr>
        <p:spPr>
          <a:xfrm>
            <a:off x="59308" y="692696"/>
            <a:ext cx="6918956" cy="729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xmlns="" id="{48D271AC-77E7-4A0C-91D8-FD6724AAAE64}"/>
              </a:ext>
            </a:extLst>
          </p:cNvPr>
          <p:cNvSpPr txBox="1"/>
          <p:nvPr/>
        </p:nvSpPr>
        <p:spPr>
          <a:xfrm>
            <a:off x="384020" y="722014"/>
            <a:ext cx="602418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을 분수 막대로 사용하여 계산해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2DC9658F-3859-43E3-82BD-2F907B5BD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AA3023AF-307B-4945-9377-FE5042F74306}"/>
              </a:ext>
            </a:extLst>
          </p:cNvPr>
          <p:cNvGrpSpPr/>
          <p:nvPr/>
        </p:nvGrpSpPr>
        <p:grpSpPr>
          <a:xfrm>
            <a:off x="59308" y="1461614"/>
            <a:ext cx="6997242" cy="784830"/>
            <a:chOff x="148457" y="1241876"/>
            <a:chExt cx="6997242" cy="784830"/>
          </a:xfrm>
        </p:grpSpPr>
        <p:sp>
          <p:nvSpPr>
            <p:cNvPr id="33" name="TextBox 23">
              <a:extLst>
                <a:ext uri="{FF2B5EF4-FFF2-40B4-BE49-F238E27FC236}">
                  <a16:creationId xmlns:a16="http://schemas.microsoft.com/office/drawing/2014/main" xmlns="" id="{746ECCFA-FD6E-40D0-A565-564CEDE95EF4}"/>
                </a:ext>
              </a:extLst>
            </p:cNvPr>
            <p:cNvSpPr txBox="1"/>
            <p:nvPr/>
          </p:nvSpPr>
          <p:spPr>
            <a:xfrm>
              <a:off x="376947" y="1241876"/>
              <a:ext cx="676875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42900" indent="-342900">
                <a:lnSpc>
                  <a:spcPct val="150000"/>
                </a:lnSpc>
                <a:buAutoNum type="arabicPlain" startAt="2"/>
              </a:pP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분수 막대로 놓아 보세요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 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막대에서    막대를 뺄 수 있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나요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xmlns="" id="{BD998B47-2D6E-4BE4-9EE4-6B0A8683C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8457" y="1345768"/>
              <a:ext cx="314012" cy="328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FD3E8EC-FFFD-4CC9-82A6-11F9DBE9B079}"/>
              </a:ext>
            </a:extLst>
          </p:cNvPr>
          <p:cNvSpPr/>
          <p:nvPr/>
        </p:nvSpPr>
        <p:spPr>
          <a:xfrm>
            <a:off x="5694836" y="117869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39B3F7E-3ACC-4389-B54D-5DFC0B14B694}"/>
              </a:ext>
            </a:extLst>
          </p:cNvPr>
          <p:cNvSpPr/>
          <p:nvPr/>
        </p:nvSpPr>
        <p:spPr>
          <a:xfrm>
            <a:off x="5044276" y="1178692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C5FFA75-1E3F-4FE1-B7AD-902E914BF87E}"/>
              </a:ext>
            </a:extLst>
          </p:cNvPr>
          <p:cNvSpPr/>
          <p:nvPr/>
        </p:nvSpPr>
        <p:spPr>
          <a:xfrm>
            <a:off x="6347974" y="118021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B868642C-0F6D-4568-A882-6F722D85422F}"/>
              </a:ext>
            </a:extLst>
          </p:cNvPr>
          <p:cNvGrpSpPr/>
          <p:nvPr/>
        </p:nvGrpSpPr>
        <p:grpSpPr>
          <a:xfrm>
            <a:off x="976909" y="2230794"/>
            <a:ext cx="5785449" cy="1650306"/>
            <a:chOff x="454952" y="2686976"/>
            <a:chExt cx="5785449" cy="165030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55400586-A1C7-424E-9DA8-4110401BD6B0}"/>
                </a:ext>
              </a:extLst>
            </p:cNvPr>
            <p:cNvSpPr/>
            <p:nvPr/>
          </p:nvSpPr>
          <p:spPr bwMode="auto">
            <a:xfrm>
              <a:off x="454952" y="2686976"/>
              <a:ext cx="5653260" cy="1510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60000" marR="0" indent="0" defTabSz="914400" rtl="0" eaLnBrk="1" fontAlgn="base" latinLnBrk="1" hangingPunct="1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막대가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 길기 때문에 뺄 수 없으므로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막대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   막대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개로 바꾸고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막대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개는    막대</a:t>
              </a:r>
              <a:endPara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60000" marR="0" indent="0" defTabSz="914400" rtl="0" eaLnBrk="1" fontAlgn="base" latinLnBrk="1" hangingPunct="1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개와 같으므로    막대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뺍니다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xmlns="" id="{C0FA709D-AD79-4C79-82B6-363BC55E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402" y="4058283"/>
              <a:ext cx="278999" cy="278999"/>
            </a:xfrm>
            <a:prstGeom prst="rect">
              <a:avLst/>
            </a:prstGeom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xmlns="" id="{587BE9F7-D77B-4AEF-9C6F-CCFA57346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76" y="2843903"/>
              <a:ext cx="286008" cy="229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5" name="Picture 6">
            <a:extLst>
              <a:ext uri="{FF2B5EF4-FFF2-40B4-BE49-F238E27FC236}">
                <a16:creationId xmlns:a16="http://schemas.microsoft.com/office/drawing/2014/main" xmlns="" id="{425364CF-5CCA-44D5-BBD1-0AC325E3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52" y="539237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C0E75E56-33F3-4273-8F3D-6490545C4BF3}"/>
              </a:ext>
            </a:extLst>
          </p:cNvPr>
          <p:cNvSpPr/>
          <p:nvPr/>
        </p:nvSpPr>
        <p:spPr>
          <a:xfrm>
            <a:off x="5798674" y="53061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9BA2DB0C-3161-465B-BE62-21566FB3B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69735"/>
              </p:ext>
            </p:extLst>
          </p:nvPr>
        </p:nvGraphicFramePr>
        <p:xfrm>
          <a:off x="1418919" y="2225535"/>
          <a:ext cx="249523" cy="55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2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1EC19F11-38AC-4D3B-A338-AE809D8F9B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7772" y="698991"/>
          <a:ext cx="23218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9CE2C4CE-FFDA-42BA-8BBB-6C22C2DD97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0440" y="698991"/>
          <a:ext cx="23218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45" name="Picture 11">
            <a:extLst>
              <a:ext uri="{FF2B5EF4-FFF2-40B4-BE49-F238E27FC236}">
                <a16:creationId xmlns:a16="http://schemas.microsoft.com/office/drawing/2014/main" xmlns="" id="{7B14576B-38CD-4D92-ACB0-A2842B7DD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659" y="804086"/>
            <a:ext cx="992805" cy="32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A4E19C98-C3FB-4788-803B-22A3EBBE70BD}"/>
              </a:ext>
            </a:extLst>
          </p:cNvPr>
          <p:cNvSpPr/>
          <p:nvPr/>
        </p:nvSpPr>
        <p:spPr>
          <a:xfrm>
            <a:off x="5541190" y="7799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26FA59DE-D6A8-43B5-80A9-0F02C461DD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6852" y="1431230"/>
          <a:ext cx="1988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3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DE6E2C7F-128E-467C-A4D4-C77FA79468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7446" y="1431230"/>
          <a:ext cx="23218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25B2978B-88C6-40A8-9C61-5CD70A0FD1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24118" y="1431230"/>
          <a:ext cx="23218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A5597BBC-D6A6-4ED3-BA1A-5A0958F45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072204"/>
              </p:ext>
            </p:extLst>
          </p:nvPr>
        </p:nvGraphicFramePr>
        <p:xfrm>
          <a:off x="2098778" y="2594779"/>
          <a:ext cx="249523" cy="55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2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18438E7A-242B-4B33-9D05-D68797F8F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62184"/>
              </p:ext>
            </p:extLst>
          </p:nvPr>
        </p:nvGraphicFramePr>
        <p:xfrm>
          <a:off x="4379505" y="2594779"/>
          <a:ext cx="249523" cy="55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2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E87CF79D-596D-4722-8672-9B4978798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775353"/>
              </p:ext>
            </p:extLst>
          </p:nvPr>
        </p:nvGraphicFramePr>
        <p:xfrm>
          <a:off x="5820763" y="2594779"/>
          <a:ext cx="249523" cy="55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2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110D33D9-91BF-44CB-A393-F8A738A60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29599"/>
              </p:ext>
            </p:extLst>
          </p:nvPr>
        </p:nvGraphicFramePr>
        <p:xfrm>
          <a:off x="3103625" y="3129368"/>
          <a:ext cx="249523" cy="55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2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B741346E-04E4-46C9-9963-7F84B52B5979}"/>
              </a:ext>
            </a:extLst>
          </p:cNvPr>
          <p:cNvGrpSpPr/>
          <p:nvPr/>
        </p:nvGrpSpPr>
        <p:grpSpPr>
          <a:xfrm flipV="1">
            <a:off x="3077707" y="5559265"/>
            <a:ext cx="1117171" cy="183634"/>
            <a:chOff x="290979" y="2009759"/>
            <a:chExt cx="2665167" cy="433388"/>
          </a:xfrm>
        </p:grpSpPr>
        <p:pic>
          <p:nvPicPr>
            <p:cNvPr id="70" name="Picture 15">
              <a:extLst>
                <a:ext uri="{FF2B5EF4-FFF2-40B4-BE49-F238E27FC236}">
                  <a16:creationId xmlns:a16="http://schemas.microsoft.com/office/drawing/2014/main" xmlns="" id="{3C604E93-79EF-45DA-93D9-34D652348D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>
              <a:extLst>
                <a:ext uri="{FF2B5EF4-FFF2-40B4-BE49-F238E27FC236}">
                  <a16:creationId xmlns:a16="http://schemas.microsoft.com/office/drawing/2014/main" xmlns="" id="{BABC5AC3-2638-4F96-BAD1-05B14697B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2">
              <a:extLst>
                <a:ext uri="{FF2B5EF4-FFF2-40B4-BE49-F238E27FC236}">
                  <a16:creationId xmlns:a16="http://schemas.microsoft.com/office/drawing/2014/main" xmlns="" id="{519EEA44-C418-45C7-9E29-09DF720F5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6">
              <a:extLst>
                <a:ext uri="{FF2B5EF4-FFF2-40B4-BE49-F238E27FC236}">
                  <a16:creationId xmlns:a16="http://schemas.microsoft.com/office/drawing/2014/main" xmlns="" id="{E057264E-B6D3-43B0-864E-702DE0CB3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4046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082151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1477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 보기 약물 사용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28E89619-C131-49C3-A2F3-2ADD6465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E5077692-0FE9-4767-9CCC-4332697D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CA1BFFE2-3DAF-46B1-9E5F-2FCD59AF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3B5438F6-1FD5-4B86-9246-479526F4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 막대로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737F033-BF41-44E7-9CCD-66EB918459A5}"/>
              </a:ext>
            </a:extLst>
          </p:cNvPr>
          <p:cNvSpPr/>
          <p:nvPr/>
        </p:nvSpPr>
        <p:spPr>
          <a:xfrm>
            <a:off x="59308" y="692696"/>
            <a:ext cx="6918956" cy="729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xmlns="" id="{48D271AC-77E7-4A0C-91D8-FD6724AAAE64}"/>
              </a:ext>
            </a:extLst>
          </p:cNvPr>
          <p:cNvSpPr txBox="1"/>
          <p:nvPr/>
        </p:nvSpPr>
        <p:spPr>
          <a:xfrm>
            <a:off x="384020" y="722014"/>
            <a:ext cx="602418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을 분수 막대로 사용하여 계산해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2DC9658F-3859-43E3-82BD-2F907B5BD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AA3023AF-307B-4945-9377-FE5042F74306}"/>
              </a:ext>
            </a:extLst>
          </p:cNvPr>
          <p:cNvGrpSpPr/>
          <p:nvPr/>
        </p:nvGrpSpPr>
        <p:grpSpPr>
          <a:xfrm>
            <a:off x="59308" y="1461614"/>
            <a:ext cx="6997242" cy="454292"/>
            <a:chOff x="148457" y="1241876"/>
            <a:chExt cx="6997242" cy="454292"/>
          </a:xfrm>
        </p:grpSpPr>
        <p:sp>
          <p:nvSpPr>
            <p:cNvPr id="33" name="TextBox 23">
              <a:extLst>
                <a:ext uri="{FF2B5EF4-FFF2-40B4-BE49-F238E27FC236}">
                  <a16:creationId xmlns:a16="http://schemas.microsoft.com/office/drawing/2014/main" xmlns="" id="{746ECCFA-FD6E-40D0-A565-564CEDE95EF4}"/>
                </a:ext>
              </a:extLst>
            </p:cNvPr>
            <p:cNvSpPr txBox="1"/>
            <p:nvPr/>
          </p:nvSpPr>
          <p:spPr>
            <a:xfrm>
              <a:off x="376947" y="1241876"/>
              <a:ext cx="6768752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막대를 빼고 남은 분수 막대에서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막대를 빼 보세요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xmlns="" id="{BD998B47-2D6E-4BE4-9EE4-6B0A8683C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8457" y="1345768"/>
              <a:ext cx="314012" cy="328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FD3E8EC-FFFD-4CC9-82A6-11F9DBE9B079}"/>
              </a:ext>
            </a:extLst>
          </p:cNvPr>
          <p:cNvSpPr/>
          <p:nvPr/>
        </p:nvSpPr>
        <p:spPr>
          <a:xfrm>
            <a:off x="5694836" y="117869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39B3F7E-3ACC-4389-B54D-5DFC0B14B694}"/>
              </a:ext>
            </a:extLst>
          </p:cNvPr>
          <p:cNvSpPr/>
          <p:nvPr/>
        </p:nvSpPr>
        <p:spPr>
          <a:xfrm>
            <a:off x="5044276" y="117869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C5FFA75-1E3F-4FE1-B7AD-902E914BF87E}"/>
              </a:ext>
            </a:extLst>
          </p:cNvPr>
          <p:cNvSpPr/>
          <p:nvPr/>
        </p:nvSpPr>
        <p:spPr>
          <a:xfrm>
            <a:off x="6347974" y="118021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55400586-A1C7-424E-9DA8-4110401BD6B0}"/>
              </a:ext>
            </a:extLst>
          </p:cNvPr>
          <p:cNvSpPr/>
          <p:nvPr/>
        </p:nvSpPr>
        <p:spPr bwMode="auto">
          <a:xfrm>
            <a:off x="579706" y="2213992"/>
            <a:ext cx="593651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60000" marR="0" indent="0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C0FA709D-AD79-4C79-82B6-363BC55E5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492" y="2211548"/>
            <a:ext cx="278999" cy="278999"/>
          </a:xfrm>
          <a:prstGeom prst="rect">
            <a:avLst/>
          </a:prstGeom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xmlns="" id="{425364CF-5CCA-44D5-BBD1-0AC325E3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52" y="539237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C0E75E56-33F3-4273-8F3D-6490545C4BF3}"/>
              </a:ext>
            </a:extLst>
          </p:cNvPr>
          <p:cNvSpPr/>
          <p:nvPr/>
        </p:nvSpPr>
        <p:spPr>
          <a:xfrm>
            <a:off x="5798674" y="53061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1EC19F11-38AC-4D3B-A338-AE809D8F9B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7772" y="698991"/>
          <a:ext cx="23218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9CE2C4CE-FFDA-42BA-8BBB-6C22C2DD97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0440" y="698991"/>
          <a:ext cx="23218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A4E19C98-C3FB-4788-803B-22A3EBBE70BD}"/>
              </a:ext>
            </a:extLst>
          </p:cNvPr>
          <p:cNvSpPr/>
          <p:nvPr/>
        </p:nvSpPr>
        <p:spPr>
          <a:xfrm>
            <a:off x="5541190" y="7799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26FA59DE-D6A8-43B5-80A9-0F02C461D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26604"/>
              </p:ext>
            </p:extLst>
          </p:nvPr>
        </p:nvGraphicFramePr>
        <p:xfrm>
          <a:off x="357306" y="1431230"/>
          <a:ext cx="1988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3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5D8F4C7-7E7E-4AB7-8EB0-5DF610988D66}"/>
              </a:ext>
            </a:extLst>
          </p:cNvPr>
          <p:cNvSpPr/>
          <p:nvPr/>
        </p:nvSpPr>
        <p:spPr>
          <a:xfrm>
            <a:off x="1038397" y="2322151"/>
            <a:ext cx="564019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막대를 빼면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남습니다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막대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빼면    막대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남습니다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A47C513D-436C-406A-B304-293945138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03767"/>
              </p:ext>
            </p:extLst>
          </p:nvPr>
        </p:nvGraphicFramePr>
        <p:xfrm>
          <a:off x="1125714" y="2297634"/>
          <a:ext cx="249523" cy="55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2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E1A50AB6-DCAF-43F6-83CC-66A24FAB9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354867"/>
              </p:ext>
            </p:extLst>
          </p:nvPr>
        </p:nvGraphicFramePr>
        <p:xfrm>
          <a:off x="3892866" y="2264250"/>
          <a:ext cx="249523" cy="55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2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A747A0B2-9993-4303-B3DE-2F179E85D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01556"/>
              </p:ext>
            </p:extLst>
          </p:nvPr>
        </p:nvGraphicFramePr>
        <p:xfrm>
          <a:off x="3837427" y="2740858"/>
          <a:ext cx="249523" cy="55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2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31B85364-D7A4-4589-9B3C-08117033B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74" y="2458804"/>
            <a:ext cx="286008" cy="22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xmlns="" id="{7B14576B-38CD-4D92-ACB0-A2842B7DD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659" y="804086"/>
            <a:ext cx="992805" cy="32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47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082151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 보기 약물 사용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28E89619-C131-49C3-A2F3-2ADD6465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E5077692-0FE9-4767-9CCC-4332697D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CA1BFFE2-3DAF-46B1-9E5F-2FCD59AF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3B5438F6-1FD5-4B86-9246-479526F4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 막대로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737F033-BF41-44E7-9CCD-66EB918459A5}"/>
              </a:ext>
            </a:extLst>
          </p:cNvPr>
          <p:cNvSpPr/>
          <p:nvPr/>
        </p:nvSpPr>
        <p:spPr>
          <a:xfrm>
            <a:off x="59308" y="692696"/>
            <a:ext cx="6918956" cy="729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xmlns="" id="{48D271AC-77E7-4A0C-91D8-FD6724AAAE64}"/>
              </a:ext>
            </a:extLst>
          </p:cNvPr>
          <p:cNvSpPr txBox="1"/>
          <p:nvPr/>
        </p:nvSpPr>
        <p:spPr>
          <a:xfrm>
            <a:off x="384020" y="722014"/>
            <a:ext cx="602418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을 분수 막대로 사용하여 계산해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2DC9658F-3859-43E3-82BD-2F907B5BD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AA3023AF-307B-4945-9377-FE5042F74306}"/>
              </a:ext>
            </a:extLst>
          </p:cNvPr>
          <p:cNvGrpSpPr/>
          <p:nvPr/>
        </p:nvGrpSpPr>
        <p:grpSpPr>
          <a:xfrm>
            <a:off x="59308" y="1461614"/>
            <a:ext cx="6704156" cy="454292"/>
            <a:chOff x="148457" y="1241876"/>
            <a:chExt cx="6704156" cy="454292"/>
          </a:xfrm>
        </p:grpSpPr>
        <p:sp>
          <p:nvSpPr>
            <p:cNvPr id="33" name="TextBox 23">
              <a:extLst>
                <a:ext uri="{FF2B5EF4-FFF2-40B4-BE49-F238E27FC236}">
                  <a16:creationId xmlns:a16="http://schemas.microsoft.com/office/drawing/2014/main" xmlns="" id="{746ECCFA-FD6E-40D0-A565-564CEDE95EF4}"/>
                </a:ext>
              </a:extLst>
            </p:cNvPr>
            <p:cNvSpPr txBox="1"/>
            <p:nvPr/>
          </p:nvSpPr>
          <p:spPr>
            <a:xfrm>
              <a:off x="376947" y="1241876"/>
              <a:ext cx="6475666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계산하는 방법을 설명하고 그 값을 구해 보세요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xmlns="" id="{BD998B47-2D6E-4BE4-9EE4-6B0A8683C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8457" y="1345768"/>
              <a:ext cx="314012" cy="328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FD3E8EC-FFFD-4CC9-82A6-11F9DBE9B079}"/>
              </a:ext>
            </a:extLst>
          </p:cNvPr>
          <p:cNvSpPr/>
          <p:nvPr/>
        </p:nvSpPr>
        <p:spPr>
          <a:xfrm>
            <a:off x="5694836" y="117869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39B3F7E-3ACC-4389-B54D-5DFC0B14B694}"/>
              </a:ext>
            </a:extLst>
          </p:cNvPr>
          <p:cNvSpPr/>
          <p:nvPr/>
        </p:nvSpPr>
        <p:spPr>
          <a:xfrm>
            <a:off x="5044276" y="117869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C5FFA75-1E3F-4FE1-B7AD-902E914BF87E}"/>
              </a:ext>
            </a:extLst>
          </p:cNvPr>
          <p:cNvSpPr/>
          <p:nvPr/>
        </p:nvSpPr>
        <p:spPr>
          <a:xfrm>
            <a:off x="6347974" y="1180212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55400586-A1C7-424E-9DA8-4110401BD6B0}"/>
              </a:ext>
            </a:extLst>
          </p:cNvPr>
          <p:cNvSpPr/>
          <p:nvPr/>
        </p:nvSpPr>
        <p:spPr bwMode="auto">
          <a:xfrm>
            <a:off x="579706" y="2193242"/>
            <a:ext cx="6183758" cy="14273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60000" marR="0" indent="0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C0FA709D-AD79-4C79-82B6-363BC55E5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965" y="3296151"/>
            <a:ext cx="278999" cy="278999"/>
          </a:xfrm>
          <a:prstGeom prst="rect">
            <a:avLst/>
          </a:prstGeom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xmlns="" id="{425364CF-5CCA-44D5-BBD1-0AC325E3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52" y="539237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C0E75E56-33F3-4273-8F3D-6490545C4BF3}"/>
              </a:ext>
            </a:extLst>
          </p:cNvPr>
          <p:cNvSpPr/>
          <p:nvPr/>
        </p:nvSpPr>
        <p:spPr>
          <a:xfrm>
            <a:off x="5798674" y="53061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1EC19F11-38AC-4D3B-A338-AE809D8F9B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7772" y="698991"/>
          <a:ext cx="23218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9CE2C4CE-FFDA-42BA-8BBB-6C22C2DD97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0440" y="698991"/>
          <a:ext cx="23218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A4E19C98-C3FB-4788-803B-22A3EBBE70BD}"/>
              </a:ext>
            </a:extLst>
          </p:cNvPr>
          <p:cNvSpPr/>
          <p:nvPr/>
        </p:nvSpPr>
        <p:spPr>
          <a:xfrm>
            <a:off x="5541190" y="7799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26FA59DE-D6A8-43B5-80A9-0F02C461D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48402"/>
              </p:ext>
            </p:extLst>
          </p:nvPr>
        </p:nvGraphicFramePr>
        <p:xfrm>
          <a:off x="508355" y="1431230"/>
          <a:ext cx="1988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3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5D8F4C7-7E7E-4AB7-8EB0-5DF610988D66}"/>
              </a:ext>
            </a:extLst>
          </p:cNvPr>
          <p:cNvSpPr/>
          <p:nvPr/>
        </p:nvSpPr>
        <p:spPr>
          <a:xfrm>
            <a:off x="885996" y="2264276"/>
            <a:ext cx="587746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뺄 수 없으므로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'1'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   막대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 바꾸어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막대 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개에서    과 같은 길이인    막대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빼면   막대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남으므로    이 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A47C513D-436C-406A-B304-293945138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48286"/>
              </p:ext>
            </p:extLst>
          </p:nvPr>
        </p:nvGraphicFramePr>
        <p:xfrm>
          <a:off x="973314" y="2207428"/>
          <a:ext cx="249523" cy="55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2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31B85364-D7A4-4589-9B3C-08117033B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24" y="2435562"/>
            <a:ext cx="286008" cy="22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7C65B959-1FB3-42C8-81A2-7BC8DBEFA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86940"/>
              </p:ext>
            </p:extLst>
          </p:nvPr>
        </p:nvGraphicFramePr>
        <p:xfrm>
          <a:off x="1096567" y="1431230"/>
          <a:ext cx="1988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3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8F5F94AE-1563-4EF8-BF41-69E626266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24840"/>
              </p:ext>
            </p:extLst>
          </p:nvPr>
        </p:nvGraphicFramePr>
        <p:xfrm>
          <a:off x="1754562" y="2207428"/>
          <a:ext cx="249523" cy="55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2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5AA6A895-DCCB-4A88-8D7D-7F47A6E6A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47426"/>
              </p:ext>
            </p:extLst>
          </p:nvPr>
        </p:nvGraphicFramePr>
        <p:xfrm>
          <a:off x="4499992" y="2207428"/>
          <a:ext cx="249523" cy="55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2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C8BBAE17-9E77-4C64-8999-9F19B374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03270"/>
              </p:ext>
            </p:extLst>
          </p:nvPr>
        </p:nvGraphicFramePr>
        <p:xfrm>
          <a:off x="973314" y="2697169"/>
          <a:ext cx="249523" cy="55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2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5BD2216B-13DE-4271-BBD2-756A025A7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71969"/>
              </p:ext>
            </p:extLst>
          </p:nvPr>
        </p:nvGraphicFramePr>
        <p:xfrm>
          <a:off x="2735796" y="2664385"/>
          <a:ext cx="249523" cy="55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2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1EAC536B-E534-463A-85DD-589019C5E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28219"/>
              </p:ext>
            </p:extLst>
          </p:nvPr>
        </p:nvGraphicFramePr>
        <p:xfrm>
          <a:off x="4593541" y="2664385"/>
          <a:ext cx="249523" cy="55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2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9E339808-490F-47FB-B77A-15A252A57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72281"/>
              </p:ext>
            </p:extLst>
          </p:nvPr>
        </p:nvGraphicFramePr>
        <p:xfrm>
          <a:off x="3192473" y="3068514"/>
          <a:ext cx="249523" cy="55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2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53" name="Picture 11">
            <a:extLst>
              <a:ext uri="{FF2B5EF4-FFF2-40B4-BE49-F238E27FC236}">
                <a16:creationId xmlns:a16="http://schemas.microsoft.com/office/drawing/2014/main" xmlns="" id="{7B14576B-38CD-4D92-ACB0-A2842B7DD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659" y="804086"/>
            <a:ext cx="992805" cy="32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51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A86B8AF-0524-4BAE-9560-7525B16B2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0" y="993112"/>
            <a:ext cx="6558580" cy="405170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854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xmlns="" id="{F4AF9DF0-56EE-47E1-9BCF-26EDA63BA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5F22DCEC-770F-4404-AD61-36AAD6CF7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:a16="http://schemas.microsoft.com/office/drawing/2014/main" xmlns="" id="{139A5036-F1F6-493B-AEBC-0A23B645E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suh_0501_05_0010_301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xmlns="" id="{2909257D-1218-4BF6-BBFA-D13F39164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 막대로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C12CAB0-4048-4E71-86B5-6E350609DA25}"/>
              </a:ext>
            </a:extLst>
          </p:cNvPr>
          <p:cNvSpPr/>
          <p:nvPr/>
        </p:nvSpPr>
        <p:spPr>
          <a:xfrm>
            <a:off x="1830467" y="3429000"/>
            <a:ext cx="3569625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2CEBCDF2-D6EA-48E8-8C13-11DECF6E85D1}"/>
              </a:ext>
            </a:extLst>
          </p:cNvPr>
          <p:cNvSpPr/>
          <p:nvPr/>
        </p:nvSpPr>
        <p:spPr>
          <a:xfrm>
            <a:off x="1716077" y="34800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25902"/>
              </p:ext>
            </p:extLst>
          </p:nvPr>
        </p:nvGraphicFramePr>
        <p:xfrm>
          <a:off x="153927" y="224644"/>
          <a:ext cx="8836147" cy="2307156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suh_0501_05_0010_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탐구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 막대를 사용하여 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받아올림이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있는 대분수의 덧셈 방법 탐구하기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106~107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suh_0501_05_0010_201_1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탐구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 막대를 사용하여 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받아올림이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있는 대분수의 뺄셈 방법 탐구하기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suh_0501_05_0010_202_1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suh_0501_05_0010_3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B84E7F7-39C9-440C-BA02-EB578776D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1" y="1128681"/>
            <a:ext cx="6688275" cy="4101389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 막대로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96283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 배울 내용 디자인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사용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06" y="1772816"/>
            <a:ext cx="166172" cy="18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06" y="2640267"/>
            <a:ext cx="166172" cy="18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78986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28E89619-C131-49C3-A2F3-2ADD6465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E5077692-0FE9-4767-9CCC-4332697D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CA1BFFE2-3DAF-46B1-9E5F-2FCD59AF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3B5438F6-1FD5-4B86-9246-479526F4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 막대로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737F033-BF41-44E7-9CCD-66EB918459A5}"/>
              </a:ext>
            </a:extLst>
          </p:cNvPr>
          <p:cNvSpPr/>
          <p:nvPr/>
        </p:nvSpPr>
        <p:spPr>
          <a:xfrm>
            <a:off x="59308" y="692696"/>
            <a:ext cx="6918956" cy="640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xmlns="" id="{48D271AC-77E7-4A0C-91D8-FD6724AAAE64}"/>
              </a:ext>
            </a:extLst>
          </p:cNvPr>
          <p:cNvSpPr txBox="1"/>
          <p:nvPr/>
        </p:nvSpPr>
        <p:spPr>
          <a:xfrm>
            <a:off x="384020" y="722014"/>
            <a:ext cx="652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분수 막대를 사용하여 분수의 계산을 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2DC9658F-3859-43E3-82BD-2F907B5BD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FD3E8EC-FFFD-4CC9-82A6-11F9DBE9B079}"/>
              </a:ext>
            </a:extLst>
          </p:cNvPr>
          <p:cNvSpPr/>
          <p:nvPr/>
        </p:nvSpPr>
        <p:spPr>
          <a:xfrm>
            <a:off x="5694836" y="107726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39B3F7E-3ACC-4389-B54D-5DFC0B14B694}"/>
              </a:ext>
            </a:extLst>
          </p:cNvPr>
          <p:cNvSpPr/>
          <p:nvPr/>
        </p:nvSpPr>
        <p:spPr>
          <a:xfrm>
            <a:off x="5044276" y="1077269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C5FFA75-1E3F-4FE1-B7AD-902E914BF87E}"/>
              </a:ext>
            </a:extLst>
          </p:cNvPr>
          <p:cNvSpPr/>
          <p:nvPr/>
        </p:nvSpPr>
        <p:spPr>
          <a:xfrm>
            <a:off x="6347974" y="107878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D5940CC8-305D-441E-8FF2-CEAA9D75F1B4}"/>
              </a:ext>
            </a:extLst>
          </p:cNvPr>
          <p:cNvSpPr/>
          <p:nvPr/>
        </p:nvSpPr>
        <p:spPr>
          <a:xfrm>
            <a:off x="4390763" y="1077269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C99F2FE-81AD-4D32-BBA9-858E6CDF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61" y="1360017"/>
            <a:ext cx="5234463" cy="4446353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236E3BF7-FAE8-43FC-948C-FC706347614C}"/>
              </a:ext>
            </a:extLst>
          </p:cNvPr>
          <p:cNvGrpSpPr/>
          <p:nvPr/>
        </p:nvGrpSpPr>
        <p:grpSpPr>
          <a:xfrm>
            <a:off x="5465012" y="706253"/>
            <a:ext cx="1068902" cy="355938"/>
            <a:chOff x="3674337" y="1157943"/>
            <a:chExt cx="1559851" cy="519421"/>
          </a:xfrm>
        </p:grpSpPr>
        <p:pic>
          <p:nvPicPr>
            <p:cNvPr id="24" name="Picture 38">
              <a:extLst>
                <a:ext uri="{FF2B5EF4-FFF2-40B4-BE49-F238E27FC236}">
                  <a16:creationId xmlns:a16="http://schemas.microsoft.com/office/drawing/2014/main" xmlns="" id="{B34F2043-704E-4944-A420-C741C53E8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A5E696E-84FA-4804-92C9-A004BCD11A5D}"/>
                </a:ext>
              </a:extLst>
            </p:cNvPr>
            <p:cNvSpPr txBox="1"/>
            <p:nvPr/>
          </p:nvSpPr>
          <p:spPr>
            <a:xfrm>
              <a:off x="3920670" y="1273139"/>
              <a:ext cx="1313518" cy="404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</a:t>
              </a:r>
              <a:r>
                <a:rPr lang="en-US" altLang="ko-KR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18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63" y="4173194"/>
            <a:ext cx="1319377" cy="134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4142634"/>
            <a:ext cx="1344038" cy="134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26570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지니 캐릭터 사용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28E89619-C131-49C3-A2F3-2ADD6465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E5077692-0FE9-4767-9CCC-4332697D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CA1BFFE2-3DAF-46B1-9E5F-2FCD59AF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3B5438F6-1FD5-4B86-9246-479526F4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 막대로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737F033-BF41-44E7-9CCD-66EB918459A5}"/>
              </a:ext>
            </a:extLst>
          </p:cNvPr>
          <p:cNvSpPr/>
          <p:nvPr/>
        </p:nvSpPr>
        <p:spPr>
          <a:xfrm>
            <a:off x="59308" y="692696"/>
            <a:ext cx="6918956" cy="640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xmlns="" id="{48D271AC-77E7-4A0C-91D8-FD6724AAAE64}"/>
              </a:ext>
            </a:extLst>
          </p:cNvPr>
          <p:cNvSpPr txBox="1"/>
          <p:nvPr/>
        </p:nvSpPr>
        <p:spPr>
          <a:xfrm>
            <a:off x="384020" y="722014"/>
            <a:ext cx="652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분수 막대를 사용하여 분수의 계산을 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2DC9658F-3859-43E3-82BD-2F907B5BD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FD3E8EC-FFFD-4CC9-82A6-11F9DBE9B079}"/>
              </a:ext>
            </a:extLst>
          </p:cNvPr>
          <p:cNvSpPr/>
          <p:nvPr/>
        </p:nvSpPr>
        <p:spPr>
          <a:xfrm>
            <a:off x="5694836" y="107726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39B3F7E-3ACC-4389-B54D-5DFC0B14B694}"/>
              </a:ext>
            </a:extLst>
          </p:cNvPr>
          <p:cNvSpPr/>
          <p:nvPr/>
        </p:nvSpPr>
        <p:spPr>
          <a:xfrm>
            <a:off x="5044276" y="1077269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C5FFA75-1E3F-4FE1-B7AD-902E914BF87E}"/>
              </a:ext>
            </a:extLst>
          </p:cNvPr>
          <p:cNvSpPr/>
          <p:nvPr/>
        </p:nvSpPr>
        <p:spPr>
          <a:xfrm>
            <a:off x="6347974" y="107878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D5940CC8-305D-441E-8FF2-CEAA9D75F1B4}"/>
              </a:ext>
            </a:extLst>
          </p:cNvPr>
          <p:cNvSpPr/>
          <p:nvPr/>
        </p:nvSpPr>
        <p:spPr>
          <a:xfrm>
            <a:off x="4390763" y="1077269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AC02471B-CBEB-4FEA-9957-725CB2C60AB8}"/>
              </a:ext>
            </a:extLst>
          </p:cNvPr>
          <p:cNvGrpSpPr/>
          <p:nvPr/>
        </p:nvGrpSpPr>
        <p:grpSpPr>
          <a:xfrm>
            <a:off x="59308" y="1430920"/>
            <a:ext cx="6997242" cy="371374"/>
            <a:chOff x="148457" y="1250956"/>
            <a:chExt cx="6997242" cy="371374"/>
          </a:xfrm>
        </p:grpSpPr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xmlns="" id="{B14CE79E-6674-4CB9-8351-2E1BE52C4AF2}"/>
                </a:ext>
              </a:extLst>
            </p:cNvPr>
            <p:cNvSpPr txBox="1"/>
            <p:nvPr/>
          </p:nvSpPr>
          <p:spPr>
            <a:xfrm>
              <a:off x="376947" y="1250956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분수 막대로 놓으면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막대는 모두 몇 개인가요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3" name="Picture 3">
              <a:extLst>
                <a:ext uri="{FF2B5EF4-FFF2-40B4-BE49-F238E27FC236}">
                  <a16:creationId xmlns:a16="http://schemas.microsoft.com/office/drawing/2014/main" xmlns="" id="{0FB29D10-23B9-4FB4-91ED-7861EA78A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8457" y="1293713"/>
              <a:ext cx="314012" cy="328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F46F095-F195-43DA-973C-F3E24001067A}"/>
              </a:ext>
            </a:extLst>
          </p:cNvPr>
          <p:cNvGrpSpPr/>
          <p:nvPr/>
        </p:nvGrpSpPr>
        <p:grpSpPr>
          <a:xfrm>
            <a:off x="5465012" y="706253"/>
            <a:ext cx="1068902" cy="355938"/>
            <a:chOff x="3674337" y="1157943"/>
            <a:chExt cx="1559851" cy="519421"/>
          </a:xfrm>
        </p:grpSpPr>
        <p:pic>
          <p:nvPicPr>
            <p:cNvPr id="26" name="Picture 38">
              <a:extLst>
                <a:ext uri="{FF2B5EF4-FFF2-40B4-BE49-F238E27FC236}">
                  <a16:creationId xmlns:a16="http://schemas.microsoft.com/office/drawing/2014/main" xmlns="" id="{B0A025FD-16E2-4276-85AE-796A10B61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89FBD1B-8846-4F08-A5C9-DA9F9940B8B4}"/>
                </a:ext>
              </a:extLst>
            </p:cNvPr>
            <p:cNvSpPr txBox="1"/>
            <p:nvPr/>
          </p:nvSpPr>
          <p:spPr>
            <a:xfrm>
              <a:off x="3920670" y="1273139"/>
              <a:ext cx="1313518" cy="404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</a:t>
              </a:r>
              <a:r>
                <a:rPr lang="en-US" altLang="ko-KR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98A85285-304D-4B92-A0C2-3EEF97AAC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419636"/>
              </p:ext>
            </p:extLst>
          </p:nvPr>
        </p:nvGraphicFramePr>
        <p:xfrm>
          <a:off x="503548" y="1304764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65310850-D7D2-40B5-A267-166A862D7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7351"/>
              </p:ext>
            </p:extLst>
          </p:nvPr>
        </p:nvGraphicFramePr>
        <p:xfrm>
          <a:off x="1179974" y="1304764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59172236-1AF4-42F8-933C-35B0D88C12CB}"/>
              </a:ext>
            </a:extLst>
          </p:cNvPr>
          <p:cNvGrpSpPr/>
          <p:nvPr/>
        </p:nvGrpSpPr>
        <p:grpSpPr>
          <a:xfrm>
            <a:off x="266238" y="1932538"/>
            <a:ext cx="3569783" cy="1964514"/>
            <a:chOff x="571083" y="705067"/>
            <a:chExt cx="3569783" cy="1964514"/>
          </a:xfrm>
        </p:grpSpPr>
        <p:sp>
          <p:nvSpPr>
            <p:cNvPr id="36" name="말풍선: 모서리가 둥근 사각형 35">
              <a:extLst>
                <a:ext uri="{FF2B5EF4-FFF2-40B4-BE49-F238E27FC236}">
                  <a16:creationId xmlns:a16="http://schemas.microsoft.com/office/drawing/2014/main" xmlns="" id="{6EA282C9-AE99-4ED8-B8D1-EBB53B4B7FFC}"/>
                </a:ext>
              </a:extLst>
            </p:cNvPr>
            <p:cNvSpPr/>
            <p:nvPr/>
          </p:nvSpPr>
          <p:spPr bwMode="auto">
            <a:xfrm>
              <a:off x="592643" y="705067"/>
              <a:ext cx="3369640" cy="1964514"/>
            </a:xfrm>
            <a:prstGeom prst="wedgeRoundRectCallout">
              <a:avLst>
                <a:gd name="adj1" fmla="val -15068"/>
                <a:gd name="adj2" fmla="val 60522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19268F53-F644-4FB6-9588-33F2C8D12406}"/>
                </a:ext>
              </a:extLst>
            </p:cNvPr>
            <p:cNvSpPr/>
            <p:nvPr/>
          </p:nvSpPr>
          <p:spPr>
            <a:xfrm>
              <a:off x="571083" y="903378"/>
              <a:ext cx="3569783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과 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분모가 다르니까 더하려면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다른 분수 막대로 바꿔야 하는데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어떤 분수 막대를 사용해야 같아질까</a:t>
              </a:r>
              <a:r>
                <a:rPr lang="en-US" altLang="ko-KR" sz="14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A03F8292-7F36-42A2-9D1D-98223DA6F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918750"/>
              </p:ext>
            </p:extLst>
          </p:nvPr>
        </p:nvGraphicFramePr>
        <p:xfrm>
          <a:off x="596785" y="2116618"/>
          <a:ext cx="167706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0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5986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4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803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4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A59666F4-2D51-46C6-B614-128C14957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40770"/>
              </p:ext>
            </p:extLst>
          </p:nvPr>
        </p:nvGraphicFramePr>
        <p:xfrm>
          <a:off x="1019918" y="2116618"/>
          <a:ext cx="167706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0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5986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4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803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4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1F68084E-9986-4C2D-A338-0C6E7411A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26208"/>
              </p:ext>
            </p:extLst>
          </p:nvPr>
        </p:nvGraphicFramePr>
        <p:xfrm>
          <a:off x="451935" y="2750252"/>
          <a:ext cx="167706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0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5986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4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803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4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C0D36F2-9A1C-45C8-A86C-8AA83809DC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207" y="3250420"/>
            <a:ext cx="1717601" cy="508348"/>
          </a:xfrm>
          <a:prstGeom prst="rect">
            <a:avLst/>
          </a:prstGeom>
        </p:spPr>
      </p:pic>
      <p:sp>
        <p:nvSpPr>
          <p:cNvPr id="46" name="말풍선: 모서리가 둥근 사각형 45">
            <a:extLst>
              <a:ext uri="{FF2B5EF4-FFF2-40B4-BE49-F238E27FC236}">
                <a16:creationId xmlns:a16="http://schemas.microsoft.com/office/drawing/2014/main" xmlns="" id="{1E0FCCCA-D0B0-44BE-8FDF-FA221C2CC321}"/>
              </a:ext>
            </a:extLst>
          </p:cNvPr>
          <p:cNvSpPr/>
          <p:nvPr/>
        </p:nvSpPr>
        <p:spPr bwMode="auto">
          <a:xfrm flipH="1">
            <a:off x="3743908" y="1881280"/>
            <a:ext cx="2889431" cy="2087780"/>
          </a:xfrm>
          <a:prstGeom prst="wedgeRoundRectCallout">
            <a:avLst>
              <a:gd name="adj1" fmla="val -10766"/>
              <a:gd name="adj2" fmla="val 58421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075C3788-9828-4A62-9857-EF7C8B28ABE1}"/>
              </a:ext>
            </a:extLst>
          </p:cNvPr>
          <p:cNvSpPr/>
          <p:nvPr/>
        </p:nvSpPr>
        <p:spPr>
          <a:xfrm flipH="1">
            <a:off x="3871544" y="1923221"/>
            <a:ext cx="2859214" cy="101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같은 분수 막대가 너무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많은데 어떤 분수 막대를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계산해야 할까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0A7AE40A-0D1A-41E6-A3D1-601879181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282972"/>
              </p:ext>
            </p:extLst>
          </p:nvPr>
        </p:nvGraphicFramePr>
        <p:xfrm>
          <a:off x="4073496" y="1922160"/>
          <a:ext cx="167706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0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5986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4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803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4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7C4929F-E880-4F7E-BABD-F5C0DA3168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3580" y="2929911"/>
            <a:ext cx="1096552" cy="923546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94DFA56-0F98-4C32-BDF8-6EDB811AE930}"/>
              </a:ext>
            </a:extLst>
          </p:cNvPr>
          <p:cNvSpPr/>
          <p:nvPr/>
        </p:nvSpPr>
        <p:spPr bwMode="auto">
          <a:xfrm>
            <a:off x="3141317" y="4653136"/>
            <a:ext cx="42887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xmlns="" id="{C7935834-3A6A-4183-851F-C16EAC0C0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152" y="49830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0F56C9-B952-449B-A953-A0649B1C9B88}"/>
              </a:ext>
            </a:extLst>
          </p:cNvPr>
          <p:cNvSpPr/>
          <p:nvPr/>
        </p:nvSpPr>
        <p:spPr>
          <a:xfrm>
            <a:off x="3067834" y="4653136"/>
            <a:ext cx="590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xmlns="" id="{AA97DE99-4483-47AC-A6A5-89ACA2CE9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52" y="539237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70E9B492-C3C2-4669-A774-09D878F22CE8}"/>
              </a:ext>
            </a:extLst>
          </p:cNvPr>
          <p:cNvSpPr/>
          <p:nvPr/>
        </p:nvSpPr>
        <p:spPr>
          <a:xfrm>
            <a:off x="5798674" y="53061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70E9B492-C3C2-4669-A774-09D878F22CE8}"/>
              </a:ext>
            </a:extLst>
          </p:cNvPr>
          <p:cNvSpPr/>
          <p:nvPr/>
        </p:nvSpPr>
        <p:spPr>
          <a:xfrm>
            <a:off x="903734" y="42125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70E9B492-C3C2-4669-A774-09D878F22CE8}"/>
              </a:ext>
            </a:extLst>
          </p:cNvPr>
          <p:cNvSpPr/>
          <p:nvPr/>
        </p:nvSpPr>
        <p:spPr>
          <a:xfrm>
            <a:off x="5552981" y="42245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65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7C02DB40-BD5F-417E-ABED-54DA87668149}"/>
              </a:ext>
            </a:extLst>
          </p:cNvPr>
          <p:cNvSpPr/>
          <p:nvPr/>
        </p:nvSpPr>
        <p:spPr bwMode="auto">
          <a:xfrm>
            <a:off x="2152257" y="2018941"/>
            <a:ext cx="2588997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00838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28E89619-C131-49C3-A2F3-2ADD6465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E5077692-0FE9-4767-9CCC-4332697D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CA1BFFE2-3DAF-46B1-9E5F-2FCD59AF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3B5438F6-1FD5-4B86-9246-479526F4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 막대로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737F033-BF41-44E7-9CCD-66EB918459A5}"/>
              </a:ext>
            </a:extLst>
          </p:cNvPr>
          <p:cNvSpPr/>
          <p:nvPr/>
        </p:nvSpPr>
        <p:spPr>
          <a:xfrm>
            <a:off x="59308" y="692696"/>
            <a:ext cx="6918956" cy="640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xmlns="" id="{48D271AC-77E7-4A0C-91D8-FD6724AAAE64}"/>
              </a:ext>
            </a:extLst>
          </p:cNvPr>
          <p:cNvSpPr txBox="1"/>
          <p:nvPr/>
        </p:nvSpPr>
        <p:spPr>
          <a:xfrm>
            <a:off x="384020" y="722014"/>
            <a:ext cx="652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분수 막대를 사용하여 분수의 계산을 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2DC9658F-3859-43E3-82BD-2F907B5BD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FD3E8EC-FFFD-4CC9-82A6-11F9DBE9B079}"/>
              </a:ext>
            </a:extLst>
          </p:cNvPr>
          <p:cNvSpPr/>
          <p:nvPr/>
        </p:nvSpPr>
        <p:spPr>
          <a:xfrm>
            <a:off x="5694836" y="107726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39B3F7E-3ACC-4389-B54D-5DFC0B14B694}"/>
              </a:ext>
            </a:extLst>
          </p:cNvPr>
          <p:cNvSpPr/>
          <p:nvPr/>
        </p:nvSpPr>
        <p:spPr>
          <a:xfrm>
            <a:off x="5044276" y="1077269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C5FFA75-1E3F-4FE1-B7AD-902E914BF87E}"/>
              </a:ext>
            </a:extLst>
          </p:cNvPr>
          <p:cNvSpPr/>
          <p:nvPr/>
        </p:nvSpPr>
        <p:spPr>
          <a:xfrm>
            <a:off x="6347974" y="107878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D5940CC8-305D-441E-8FF2-CEAA9D75F1B4}"/>
              </a:ext>
            </a:extLst>
          </p:cNvPr>
          <p:cNvSpPr/>
          <p:nvPr/>
        </p:nvSpPr>
        <p:spPr>
          <a:xfrm>
            <a:off x="4390763" y="1077269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AC02471B-CBEB-4FEA-9957-725CB2C60AB8}"/>
              </a:ext>
            </a:extLst>
          </p:cNvPr>
          <p:cNvGrpSpPr/>
          <p:nvPr/>
        </p:nvGrpSpPr>
        <p:grpSpPr>
          <a:xfrm>
            <a:off x="59308" y="1430920"/>
            <a:ext cx="5831433" cy="371374"/>
            <a:chOff x="148457" y="1250956"/>
            <a:chExt cx="5831433" cy="371374"/>
          </a:xfrm>
        </p:grpSpPr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xmlns="" id="{B14CE79E-6674-4CB9-8351-2E1BE52C4AF2}"/>
                </a:ext>
              </a:extLst>
            </p:cNvPr>
            <p:cNvSpPr txBox="1"/>
            <p:nvPr/>
          </p:nvSpPr>
          <p:spPr>
            <a:xfrm>
              <a:off x="376947" y="1250956"/>
              <a:ext cx="5602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합하면 어떤 분수 막대가 몇 개가 되나요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3" name="Picture 3">
              <a:extLst>
                <a:ext uri="{FF2B5EF4-FFF2-40B4-BE49-F238E27FC236}">
                  <a16:creationId xmlns:a16="http://schemas.microsoft.com/office/drawing/2014/main" xmlns="" id="{0FB29D10-23B9-4FB4-91ED-7861EA78A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8457" y="1293713"/>
              <a:ext cx="314012" cy="328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F46F095-F195-43DA-973C-F3E24001067A}"/>
              </a:ext>
            </a:extLst>
          </p:cNvPr>
          <p:cNvGrpSpPr/>
          <p:nvPr/>
        </p:nvGrpSpPr>
        <p:grpSpPr>
          <a:xfrm>
            <a:off x="5465012" y="706253"/>
            <a:ext cx="1068902" cy="355938"/>
            <a:chOff x="3674337" y="1157943"/>
            <a:chExt cx="1559851" cy="519421"/>
          </a:xfrm>
        </p:grpSpPr>
        <p:pic>
          <p:nvPicPr>
            <p:cNvPr id="26" name="Picture 38">
              <a:extLst>
                <a:ext uri="{FF2B5EF4-FFF2-40B4-BE49-F238E27FC236}">
                  <a16:creationId xmlns:a16="http://schemas.microsoft.com/office/drawing/2014/main" xmlns="" id="{B0A025FD-16E2-4276-85AE-796A10B61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89FBD1B-8846-4F08-A5C9-DA9F9940B8B4}"/>
                </a:ext>
              </a:extLst>
            </p:cNvPr>
            <p:cNvSpPr txBox="1"/>
            <p:nvPr/>
          </p:nvSpPr>
          <p:spPr>
            <a:xfrm>
              <a:off x="3920670" y="1273139"/>
              <a:ext cx="1313518" cy="404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</a:t>
              </a:r>
              <a:r>
                <a:rPr lang="en-US" altLang="ko-KR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98A85285-304D-4B92-A0C2-3EEF97AAC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674373"/>
              </p:ext>
            </p:extLst>
          </p:nvPr>
        </p:nvGraphicFramePr>
        <p:xfrm>
          <a:off x="369851" y="1304764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65310850-D7D2-40B5-A267-166A862D7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699231"/>
              </p:ext>
            </p:extLst>
          </p:nvPr>
        </p:nvGraphicFramePr>
        <p:xfrm>
          <a:off x="938735" y="1304764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53" name="Picture 6">
            <a:extLst>
              <a:ext uri="{FF2B5EF4-FFF2-40B4-BE49-F238E27FC236}">
                <a16:creationId xmlns:a16="http://schemas.microsoft.com/office/drawing/2014/main" xmlns="" id="{AA97DE99-4483-47AC-A6A5-89ACA2CE9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52" y="539237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70E9B492-C3C2-4669-A774-09D878F22CE8}"/>
              </a:ext>
            </a:extLst>
          </p:cNvPr>
          <p:cNvSpPr/>
          <p:nvPr/>
        </p:nvSpPr>
        <p:spPr>
          <a:xfrm>
            <a:off x="5798674" y="53061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7C9E8383-B807-4025-8F69-6AC279D2D222}"/>
              </a:ext>
            </a:extLst>
          </p:cNvPr>
          <p:cNvSpPr txBox="1"/>
          <p:nvPr/>
        </p:nvSpPr>
        <p:spPr>
          <a:xfrm>
            <a:off x="2690211" y="2192107"/>
            <a:ext cx="12886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분수 막대</a:t>
            </a:r>
            <a:endParaRPr lang="en-US" altLang="ko-KR" sz="20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69582CBA-6AD9-4ADF-830D-711D07C9D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70013"/>
              </p:ext>
            </p:extLst>
          </p:nvPr>
        </p:nvGraphicFramePr>
        <p:xfrm>
          <a:off x="2241296" y="2063146"/>
          <a:ext cx="34300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00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A3589FB0-2A8F-4E17-9920-7788DFC5A098}"/>
              </a:ext>
            </a:extLst>
          </p:cNvPr>
          <p:cNvSpPr txBox="1"/>
          <p:nvPr/>
        </p:nvSpPr>
        <p:spPr>
          <a:xfrm>
            <a:off x="4283968" y="2199350"/>
            <a:ext cx="3960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2000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16AEF9A5-6693-4970-BBF2-938A44812256}"/>
              </a:ext>
            </a:extLst>
          </p:cNvPr>
          <p:cNvSpPr/>
          <p:nvPr/>
        </p:nvSpPr>
        <p:spPr bwMode="auto">
          <a:xfrm>
            <a:off x="3987218" y="2189825"/>
            <a:ext cx="42887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D862B797-BBA1-463F-81B3-05284FADD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053" y="25197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7AA2151-9088-4ED1-86AF-9F39411525F3}"/>
              </a:ext>
            </a:extLst>
          </p:cNvPr>
          <p:cNvSpPr/>
          <p:nvPr/>
        </p:nvSpPr>
        <p:spPr>
          <a:xfrm>
            <a:off x="3967436" y="2189825"/>
            <a:ext cx="482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2577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6489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28E89619-C131-49C3-A2F3-2ADD6465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E5077692-0FE9-4767-9CCC-4332697D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CA1BFFE2-3DAF-46B1-9E5F-2FCD59AF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3B5438F6-1FD5-4B86-9246-479526F4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 막대로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737F033-BF41-44E7-9CCD-66EB918459A5}"/>
              </a:ext>
            </a:extLst>
          </p:cNvPr>
          <p:cNvSpPr/>
          <p:nvPr/>
        </p:nvSpPr>
        <p:spPr>
          <a:xfrm>
            <a:off x="59308" y="692696"/>
            <a:ext cx="6918956" cy="640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xmlns="" id="{48D271AC-77E7-4A0C-91D8-FD6724AAAE64}"/>
              </a:ext>
            </a:extLst>
          </p:cNvPr>
          <p:cNvSpPr txBox="1"/>
          <p:nvPr/>
        </p:nvSpPr>
        <p:spPr>
          <a:xfrm>
            <a:off x="384020" y="722014"/>
            <a:ext cx="652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분수 막대를 사용하여 분수의 계산을 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2DC9658F-3859-43E3-82BD-2F907B5BD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FD3E8EC-FFFD-4CC9-82A6-11F9DBE9B079}"/>
              </a:ext>
            </a:extLst>
          </p:cNvPr>
          <p:cNvSpPr/>
          <p:nvPr/>
        </p:nvSpPr>
        <p:spPr>
          <a:xfrm>
            <a:off x="5694836" y="107726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39B3F7E-3ACC-4389-B54D-5DFC0B14B694}"/>
              </a:ext>
            </a:extLst>
          </p:cNvPr>
          <p:cNvSpPr/>
          <p:nvPr/>
        </p:nvSpPr>
        <p:spPr>
          <a:xfrm>
            <a:off x="5044276" y="1077269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C5FFA75-1E3F-4FE1-B7AD-902E914BF87E}"/>
              </a:ext>
            </a:extLst>
          </p:cNvPr>
          <p:cNvSpPr/>
          <p:nvPr/>
        </p:nvSpPr>
        <p:spPr>
          <a:xfrm>
            <a:off x="6347974" y="1078789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D5940CC8-305D-441E-8FF2-CEAA9D75F1B4}"/>
              </a:ext>
            </a:extLst>
          </p:cNvPr>
          <p:cNvSpPr/>
          <p:nvPr/>
        </p:nvSpPr>
        <p:spPr>
          <a:xfrm>
            <a:off x="4390763" y="1077269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AC02471B-CBEB-4FEA-9957-725CB2C60AB8}"/>
              </a:ext>
            </a:extLst>
          </p:cNvPr>
          <p:cNvGrpSpPr/>
          <p:nvPr/>
        </p:nvGrpSpPr>
        <p:grpSpPr>
          <a:xfrm>
            <a:off x="59308" y="1430920"/>
            <a:ext cx="6918956" cy="371374"/>
            <a:chOff x="148457" y="1250956"/>
            <a:chExt cx="6918956" cy="371374"/>
          </a:xfrm>
        </p:grpSpPr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xmlns="" id="{B14CE79E-6674-4CB9-8351-2E1BE52C4AF2}"/>
                </a:ext>
              </a:extLst>
            </p:cNvPr>
            <p:cNvSpPr txBox="1"/>
            <p:nvPr/>
          </p:nvSpPr>
          <p:spPr>
            <a:xfrm>
              <a:off x="376947" y="1250956"/>
              <a:ext cx="6690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계산하는 방법을 설명하고 그 값을 구해 보세요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3" name="Picture 3">
              <a:extLst>
                <a:ext uri="{FF2B5EF4-FFF2-40B4-BE49-F238E27FC236}">
                  <a16:creationId xmlns:a16="http://schemas.microsoft.com/office/drawing/2014/main" xmlns="" id="{0FB29D10-23B9-4FB4-91ED-7861EA78A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8457" y="1293713"/>
              <a:ext cx="314012" cy="328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F46F095-F195-43DA-973C-F3E24001067A}"/>
              </a:ext>
            </a:extLst>
          </p:cNvPr>
          <p:cNvGrpSpPr/>
          <p:nvPr/>
        </p:nvGrpSpPr>
        <p:grpSpPr>
          <a:xfrm>
            <a:off x="5465012" y="706253"/>
            <a:ext cx="1068902" cy="355938"/>
            <a:chOff x="3674337" y="1157943"/>
            <a:chExt cx="1559851" cy="519421"/>
          </a:xfrm>
        </p:grpSpPr>
        <p:pic>
          <p:nvPicPr>
            <p:cNvPr id="26" name="Picture 38">
              <a:extLst>
                <a:ext uri="{FF2B5EF4-FFF2-40B4-BE49-F238E27FC236}">
                  <a16:creationId xmlns:a16="http://schemas.microsoft.com/office/drawing/2014/main" xmlns="" id="{B0A025FD-16E2-4276-85AE-796A10B61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89FBD1B-8846-4F08-A5C9-DA9F9940B8B4}"/>
                </a:ext>
              </a:extLst>
            </p:cNvPr>
            <p:cNvSpPr txBox="1"/>
            <p:nvPr/>
          </p:nvSpPr>
          <p:spPr>
            <a:xfrm>
              <a:off x="3920670" y="1273139"/>
              <a:ext cx="1313518" cy="404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</a:t>
              </a:r>
              <a:r>
                <a:rPr lang="en-US" altLang="ko-KR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98A85285-304D-4B92-A0C2-3EEF97AAC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50766"/>
              </p:ext>
            </p:extLst>
          </p:nvPr>
        </p:nvGraphicFramePr>
        <p:xfrm>
          <a:off x="536561" y="1304764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65310850-D7D2-40B5-A267-166A862D7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28276"/>
              </p:ext>
            </p:extLst>
          </p:nvPr>
        </p:nvGraphicFramePr>
        <p:xfrm>
          <a:off x="1210133" y="1304764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53" name="Picture 6">
            <a:extLst>
              <a:ext uri="{FF2B5EF4-FFF2-40B4-BE49-F238E27FC236}">
                <a16:creationId xmlns:a16="http://schemas.microsoft.com/office/drawing/2014/main" xmlns="" id="{AA97DE99-4483-47AC-A6A5-89ACA2CE9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52" y="539237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70E9B492-C3C2-4669-A774-09D878F22CE8}"/>
              </a:ext>
            </a:extLst>
          </p:cNvPr>
          <p:cNvSpPr/>
          <p:nvPr/>
        </p:nvSpPr>
        <p:spPr>
          <a:xfrm>
            <a:off x="5798674" y="53061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69582CBA-6AD9-4ADF-830D-711D07C9D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66882"/>
              </p:ext>
            </p:extLst>
          </p:nvPr>
        </p:nvGraphicFramePr>
        <p:xfrm>
          <a:off x="5332384" y="2933041"/>
          <a:ext cx="31946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6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8B16452-FBAD-422C-B191-D6455CB83C6F}"/>
              </a:ext>
            </a:extLst>
          </p:cNvPr>
          <p:cNvSpPr/>
          <p:nvPr/>
        </p:nvSpPr>
        <p:spPr bwMode="auto">
          <a:xfrm>
            <a:off x="395536" y="2028827"/>
            <a:ext cx="6246116" cy="19939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CA67D9DA-C82C-444A-AB91-300A6A31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63" y="38628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2D1983C9-DB58-49EF-A54F-1F43CEA517B8}"/>
              </a:ext>
            </a:extLst>
          </p:cNvPr>
          <p:cNvSpPr/>
          <p:nvPr/>
        </p:nvSpPr>
        <p:spPr>
          <a:xfrm>
            <a:off x="671507" y="2028828"/>
            <a:ext cx="6006580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자연수는 자연수끼리 더하여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되고 분수는 분수끼리 더합니다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분수끼리 더할 때 더할 수 있으려면 같은 길이여야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하므로 길이가 같은 분수 막대로 바꾸어    ＋    로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계산합니다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계산 결과는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됩니다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AC952E8D-FA22-441A-974D-F7DEF2EBF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34" y="2096852"/>
            <a:ext cx="286008" cy="22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18AF0760-338C-48BB-8952-79B4DEA6A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08246"/>
              </p:ext>
            </p:extLst>
          </p:nvPr>
        </p:nvGraphicFramePr>
        <p:xfrm>
          <a:off x="5854191" y="2933041"/>
          <a:ext cx="31946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6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2AB3629F-2490-486F-8DFA-AFBE9E922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16693"/>
              </p:ext>
            </p:extLst>
          </p:nvPr>
        </p:nvGraphicFramePr>
        <p:xfrm>
          <a:off x="760391" y="3382111"/>
          <a:ext cx="31946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6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1924390A-EB2A-4E13-AA40-E7EC54EF3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17472"/>
              </p:ext>
            </p:extLst>
          </p:nvPr>
        </p:nvGraphicFramePr>
        <p:xfrm>
          <a:off x="4934269" y="3382111"/>
          <a:ext cx="31946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6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18AF0760-338C-48BB-8952-79B4DEA6A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486600"/>
              </p:ext>
            </p:extLst>
          </p:nvPr>
        </p:nvGraphicFramePr>
        <p:xfrm>
          <a:off x="5307652" y="2965915"/>
          <a:ext cx="31946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6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64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082151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18932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 보기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 참고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이너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버튼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페이지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2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28E89619-C131-49C3-A2F3-2ADD6465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E5077692-0FE9-4767-9CCC-4332697D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CA1BFFE2-3DAF-46B1-9E5F-2FCD59AF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3B5438F6-1FD5-4B86-9246-479526F4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 막대로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737F033-BF41-44E7-9CCD-66EB918459A5}"/>
              </a:ext>
            </a:extLst>
          </p:cNvPr>
          <p:cNvSpPr/>
          <p:nvPr/>
        </p:nvSpPr>
        <p:spPr>
          <a:xfrm>
            <a:off x="59308" y="692696"/>
            <a:ext cx="6918956" cy="729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xmlns="" id="{48D271AC-77E7-4A0C-91D8-FD6724AAAE64}"/>
              </a:ext>
            </a:extLst>
          </p:cNvPr>
          <p:cNvSpPr txBox="1"/>
          <p:nvPr/>
        </p:nvSpPr>
        <p:spPr>
          <a:xfrm>
            <a:off x="384020" y="722014"/>
            <a:ext cx="602418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을 분수 막대로 사용하여 계산해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2DC9658F-3859-43E3-82BD-2F907B5BD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AA3023AF-307B-4945-9377-FE5042F74306}"/>
              </a:ext>
            </a:extLst>
          </p:cNvPr>
          <p:cNvGrpSpPr/>
          <p:nvPr/>
        </p:nvGrpSpPr>
        <p:grpSpPr>
          <a:xfrm>
            <a:off x="59308" y="1461614"/>
            <a:ext cx="6997242" cy="784830"/>
            <a:chOff x="148457" y="1241876"/>
            <a:chExt cx="6997242" cy="784830"/>
          </a:xfrm>
        </p:grpSpPr>
        <p:sp>
          <p:nvSpPr>
            <p:cNvPr id="33" name="TextBox 23">
              <a:extLst>
                <a:ext uri="{FF2B5EF4-FFF2-40B4-BE49-F238E27FC236}">
                  <a16:creationId xmlns:a16="http://schemas.microsoft.com/office/drawing/2014/main" xmlns="" id="{746ECCFA-FD6E-40D0-A565-564CEDE95EF4}"/>
                </a:ext>
              </a:extLst>
            </p:cNvPr>
            <p:cNvSpPr txBox="1"/>
            <p:nvPr/>
          </p:nvSpPr>
          <p:spPr>
            <a:xfrm>
              <a:off x="376947" y="1241876"/>
              <a:ext cx="676875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42900" indent="-342900">
                <a:lnSpc>
                  <a:spcPct val="150000"/>
                </a:lnSpc>
                <a:buAutoNum type="arabicPlain" startAt="2"/>
              </a:pP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분수 막대로 놓아 보세요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 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막대에서    막대를 뺄 수 있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나요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xmlns="" id="{BD998B47-2D6E-4BE4-9EE4-6B0A8683C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8457" y="1345768"/>
              <a:ext cx="314012" cy="328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FD3E8EC-FFFD-4CC9-82A6-11F9DBE9B079}"/>
              </a:ext>
            </a:extLst>
          </p:cNvPr>
          <p:cNvSpPr/>
          <p:nvPr/>
        </p:nvSpPr>
        <p:spPr>
          <a:xfrm>
            <a:off x="5694836" y="117869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39B3F7E-3ACC-4389-B54D-5DFC0B14B694}"/>
              </a:ext>
            </a:extLst>
          </p:cNvPr>
          <p:cNvSpPr/>
          <p:nvPr/>
        </p:nvSpPr>
        <p:spPr>
          <a:xfrm>
            <a:off x="5044276" y="1178692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C5FFA75-1E3F-4FE1-B7AD-902E914BF87E}"/>
              </a:ext>
            </a:extLst>
          </p:cNvPr>
          <p:cNvSpPr/>
          <p:nvPr/>
        </p:nvSpPr>
        <p:spPr>
          <a:xfrm>
            <a:off x="6347974" y="118021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B868642C-0F6D-4568-A882-6F722D85422F}"/>
              </a:ext>
            </a:extLst>
          </p:cNvPr>
          <p:cNvGrpSpPr/>
          <p:nvPr/>
        </p:nvGrpSpPr>
        <p:grpSpPr>
          <a:xfrm>
            <a:off x="988924" y="4758944"/>
            <a:ext cx="4999238" cy="650276"/>
            <a:chOff x="454952" y="2641286"/>
            <a:chExt cx="4999238" cy="650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55400586-A1C7-424E-9DA8-4110401BD6B0}"/>
                </a:ext>
              </a:extLst>
            </p:cNvPr>
            <p:cNvSpPr/>
            <p:nvPr/>
          </p:nvSpPr>
          <p:spPr bwMode="auto">
            <a:xfrm>
              <a:off x="454952" y="2739478"/>
              <a:ext cx="4864181" cy="5520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60000" marR="0" indent="0" defTabSz="914400" rtl="0" eaLnBrk="1" fontAlgn="base" latinLnBrk="1" hangingPunct="1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막대가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 길기 때문에 뺄 수 없습니다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xmlns="" id="{C0FA709D-AD79-4C79-82B6-363BC55E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191" y="2641286"/>
              <a:ext cx="278999" cy="278999"/>
            </a:xfrm>
            <a:prstGeom prst="rect">
              <a:avLst/>
            </a:prstGeom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xmlns="" id="{587BE9F7-D77B-4AEF-9C6F-CCFA57346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76" y="2881798"/>
              <a:ext cx="286008" cy="229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5" name="Picture 6">
            <a:extLst>
              <a:ext uri="{FF2B5EF4-FFF2-40B4-BE49-F238E27FC236}">
                <a16:creationId xmlns:a16="http://schemas.microsoft.com/office/drawing/2014/main" xmlns="" id="{425364CF-5CCA-44D5-BBD1-0AC325E3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52" y="539237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C0E75E56-33F3-4273-8F3D-6490545C4BF3}"/>
              </a:ext>
            </a:extLst>
          </p:cNvPr>
          <p:cNvSpPr/>
          <p:nvPr/>
        </p:nvSpPr>
        <p:spPr>
          <a:xfrm>
            <a:off x="5798674" y="53061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9BA2DB0C-3161-465B-BE62-21566FB3B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194"/>
              </p:ext>
            </p:extLst>
          </p:nvPr>
        </p:nvGraphicFramePr>
        <p:xfrm>
          <a:off x="1442157" y="4841111"/>
          <a:ext cx="249523" cy="55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2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1EC19F11-38AC-4D3B-A338-AE809D8F9B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7772" y="698991"/>
          <a:ext cx="23218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9CE2C4CE-FFDA-42BA-8BBB-6C22C2DD97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0440" y="698991"/>
          <a:ext cx="23218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45" name="Picture 11">
            <a:extLst>
              <a:ext uri="{FF2B5EF4-FFF2-40B4-BE49-F238E27FC236}">
                <a16:creationId xmlns:a16="http://schemas.microsoft.com/office/drawing/2014/main" xmlns="" id="{7B14576B-38CD-4D92-ACB0-A2842B7DD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00708"/>
            <a:ext cx="992805" cy="32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A4E19C98-C3FB-4788-803B-22A3EBBE70BD}"/>
              </a:ext>
            </a:extLst>
          </p:cNvPr>
          <p:cNvSpPr/>
          <p:nvPr/>
        </p:nvSpPr>
        <p:spPr>
          <a:xfrm>
            <a:off x="6440940" y="7799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26FA59DE-D6A8-43B5-80A9-0F02C461DD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6852" y="1431230"/>
          <a:ext cx="1988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3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DE6E2C7F-128E-467C-A4D4-C77FA79468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7446" y="1431230"/>
          <a:ext cx="23218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25B2978B-88C6-40A8-9C61-5CD70A0FD1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24118" y="1431230"/>
          <a:ext cx="23218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50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C234A35B-0037-4B8E-A33E-9B562E26E049}"/>
              </a:ext>
            </a:extLst>
          </p:cNvPr>
          <p:cNvGrpSpPr/>
          <p:nvPr/>
        </p:nvGrpSpPr>
        <p:grpSpPr>
          <a:xfrm>
            <a:off x="266238" y="2205472"/>
            <a:ext cx="3569783" cy="1296766"/>
            <a:chOff x="571083" y="998675"/>
            <a:chExt cx="3569783" cy="1296766"/>
          </a:xfrm>
        </p:grpSpPr>
        <p:sp>
          <p:nvSpPr>
            <p:cNvPr id="54" name="말풍선: 모서리가 둥근 사각형 53">
              <a:extLst>
                <a:ext uri="{FF2B5EF4-FFF2-40B4-BE49-F238E27FC236}">
                  <a16:creationId xmlns:a16="http://schemas.microsoft.com/office/drawing/2014/main" xmlns="" id="{35ABBE9B-7480-469A-9170-A45285FB24A1}"/>
                </a:ext>
              </a:extLst>
            </p:cNvPr>
            <p:cNvSpPr/>
            <p:nvPr/>
          </p:nvSpPr>
          <p:spPr bwMode="auto">
            <a:xfrm>
              <a:off x="723411" y="998675"/>
              <a:ext cx="3253608" cy="1296766"/>
            </a:xfrm>
            <a:prstGeom prst="wedgeRoundRectCallout">
              <a:avLst>
                <a:gd name="adj1" fmla="val 28463"/>
                <a:gd name="adj2" fmla="val 57052"/>
                <a:gd name="adj3" fmla="val 16667"/>
              </a:avLst>
            </a:prstGeom>
            <a:solidFill>
              <a:schemeClr val="bg1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BA020567-D48E-4A18-87FA-C2A91C84A491}"/>
                </a:ext>
              </a:extLst>
            </p:cNvPr>
            <p:cNvSpPr/>
            <p:nvPr/>
          </p:nvSpPr>
          <p:spPr>
            <a:xfrm>
              <a:off x="571083" y="1045916"/>
              <a:ext cx="3569783" cy="697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막대를   막대로 바꿀 수 있으므로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막대를 뺄 수 있을 거야</a:t>
              </a:r>
              <a:r>
                <a:rPr lang="en-US" altLang="ko-KR" sz="14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90AADB67-CC86-4206-AB64-37D9A5A512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6533" y="2211336"/>
          <a:ext cx="167706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0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5986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4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803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4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60" name="말풍선: 모서리가 둥근 사각형 59">
            <a:extLst>
              <a:ext uri="{FF2B5EF4-FFF2-40B4-BE49-F238E27FC236}">
                <a16:creationId xmlns:a16="http://schemas.microsoft.com/office/drawing/2014/main" xmlns="" id="{087C4D83-6601-4DC4-91E8-36D3A701B7EE}"/>
              </a:ext>
            </a:extLst>
          </p:cNvPr>
          <p:cNvSpPr/>
          <p:nvPr/>
        </p:nvSpPr>
        <p:spPr bwMode="auto">
          <a:xfrm flipH="1">
            <a:off x="3974607" y="2534954"/>
            <a:ext cx="2772718" cy="931871"/>
          </a:xfrm>
          <a:prstGeom prst="wedgeRoundRectCallout">
            <a:avLst>
              <a:gd name="adj1" fmla="val 29782"/>
              <a:gd name="adj2" fmla="val 63594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4DCBCE9-3FC9-49E6-A5A9-F666AD4479DD}"/>
              </a:ext>
            </a:extLst>
          </p:cNvPr>
          <p:cNvSpPr/>
          <p:nvPr/>
        </p:nvSpPr>
        <p:spPr>
          <a:xfrm flipH="1">
            <a:off x="4041651" y="2574684"/>
            <a:ext cx="285921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막대를 어떻게 빼야 할까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B5C920BE-B248-45AC-996C-E1863A04DE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45841" y="2548266"/>
          <a:ext cx="167706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0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5986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4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803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4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55483AC-6C30-46B9-A459-DD3B8F750C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731" y="2965913"/>
            <a:ext cx="1717601" cy="434280"/>
          </a:xfrm>
          <a:prstGeom prst="rect">
            <a:avLst/>
          </a:prstGeom>
        </p:spPr>
      </p:pic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08C23CD3-190A-4782-9F91-A8EE7812FE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4039" y="2557793"/>
          <a:ext cx="167706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0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5986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4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7803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4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55B3E75-F491-45A5-994B-3103CF638E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4525" y="2969690"/>
            <a:ext cx="1242695" cy="438195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F43D337F-B9D9-4F71-9D87-B09745E97E75}"/>
              </a:ext>
            </a:extLst>
          </p:cNvPr>
          <p:cNvGrpSpPr/>
          <p:nvPr/>
        </p:nvGrpSpPr>
        <p:grpSpPr>
          <a:xfrm flipV="1">
            <a:off x="3077707" y="5559265"/>
            <a:ext cx="1117171" cy="179599"/>
            <a:chOff x="319554" y="1245924"/>
            <a:chExt cx="2636592" cy="423864"/>
          </a:xfrm>
        </p:grpSpPr>
        <p:pic>
          <p:nvPicPr>
            <p:cNvPr id="46" name="Picture 11">
              <a:extLst>
                <a:ext uri="{FF2B5EF4-FFF2-40B4-BE49-F238E27FC236}">
                  <a16:creationId xmlns:a16="http://schemas.microsoft.com/office/drawing/2014/main" xmlns="" id="{9B0199B1-F660-4FEB-AB99-2366462D76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>
              <a:extLst>
                <a:ext uri="{FF2B5EF4-FFF2-40B4-BE49-F238E27FC236}">
                  <a16:creationId xmlns:a16="http://schemas.microsoft.com/office/drawing/2014/main" xmlns="" id="{23EC4741-2EBE-4604-A4F7-76E00AEDA8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:a16="http://schemas.microsoft.com/office/drawing/2014/main" xmlns="" id="{79383EC0-7304-49D0-A8F8-96B2EBD35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>
              <a:extLst>
                <a:ext uri="{FF2B5EF4-FFF2-40B4-BE49-F238E27FC236}">
                  <a16:creationId xmlns:a16="http://schemas.microsoft.com/office/drawing/2014/main" xmlns="" id="{BF36399A-7EAF-4402-91C1-A74EB7167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779EAF6C-7606-4682-A163-E3C77FBDA6BA}"/>
              </a:ext>
            </a:extLst>
          </p:cNvPr>
          <p:cNvSpPr/>
          <p:nvPr/>
        </p:nvSpPr>
        <p:spPr>
          <a:xfrm>
            <a:off x="2811743" y="55542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600" y="3678088"/>
            <a:ext cx="1139629" cy="116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81" y="3678088"/>
            <a:ext cx="1160930" cy="116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52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082151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705453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그림보기 약물 클릭 시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풀 팝업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28E89619-C131-49C3-A2F3-2ADD6465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E5077692-0FE9-4767-9CCC-4332697D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CA1BFFE2-3DAF-46B1-9E5F-2FCD59AF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3B5438F6-1FD5-4B86-9246-479526F4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 막대로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E0B682CA-DEBE-473C-94A1-97A0C2A68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61" y="1082151"/>
            <a:ext cx="5234463" cy="444635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65666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39698</TotalTime>
  <Words>1041</Words>
  <Application>Microsoft Office PowerPoint</Application>
  <PresentationFormat>화면 슬라이드 쇼(4:3)</PresentationFormat>
  <Paragraphs>406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6365</cp:revision>
  <dcterms:created xsi:type="dcterms:W3CDTF">2008-07-15T12:19:11Z</dcterms:created>
  <dcterms:modified xsi:type="dcterms:W3CDTF">2022-03-08T06:57:23Z</dcterms:modified>
</cp:coreProperties>
</file>