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92" r:id="rId2"/>
    <p:sldId id="793" r:id="rId3"/>
    <p:sldId id="878" r:id="rId4"/>
    <p:sldId id="883" r:id="rId5"/>
    <p:sldId id="884" r:id="rId6"/>
    <p:sldId id="885" r:id="rId7"/>
    <p:sldId id="886" r:id="rId8"/>
    <p:sldId id="887" r:id="rId9"/>
    <p:sldId id="882" r:id="rId10"/>
    <p:sldId id="888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1818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32-MM-MM-04-02-02-0-0-0-0&amp;classno=MM_32_04/suh_0302_01_0002/suh_0302_01_0002_401_1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6053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8093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251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B1DCFE2-E555-4A4D-8F27-1CFBA786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879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338990"/>
            <a:ext cx="6667165" cy="1713046"/>
            <a:chOff x="192745" y="1908642"/>
            <a:chExt cx="6667165" cy="171304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070660"/>
              <a:ext cx="6667165" cy="13604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90864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D20320E-8305-4EF1-9E9C-11B67B4B5306}"/>
              </a:ext>
            </a:extLst>
          </p:cNvPr>
          <p:cNvSpPr/>
          <p:nvPr/>
        </p:nvSpPr>
        <p:spPr>
          <a:xfrm>
            <a:off x="744930" y="5849999"/>
            <a:ext cx="587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ko-KR" altLang="en-US" dirty="0"/>
              <a:t> </a:t>
            </a: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xmlns="" id="{C546778C-DAC5-4C90-B1B9-E8B396B5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FCC19723-19D0-4D3B-9971-75E21515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7956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72D4EEB-9B76-4479-94E5-EC5B4DC5DE84}"/>
              </a:ext>
            </a:extLst>
          </p:cNvPr>
          <p:cNvSpPr txBox="1"/>
          <p:nvPr/>
        </p:nvSpPr>
        <p:spPr>
          <a:xfrm>
            <a:off x="696671" y="3826456"/>
            <a:ext cx="272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1    )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75D89185-0B72-4C3C-AE7D-BEC60EB1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66350"/>
              </p:ext>
            </p:extLst>
          </p:nvPr>
        </p:nvGraphicFramePr>
        <p:xfrm>
          <a:off x="824155" y="37413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B3CAABDE-FC5C-4042-9E39-9EE6178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76065"/>
              </p:ext>
            </p:extLst>
          </p:nvPr>
        </p:nvGraphicFramePr>
        <p:xfrm>
          <a:off x="1270578" y="3741315"/>
          <a:ext cx="27180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0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C997AB86-EC5B-48F4-BDAC-D42FB35AC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67605"/>
              </p:ext>
            </p:extLst>
          </p:nvPr>
        </p:nvGraphicFramePr>
        <p:xfrm>
          <a:off x="1945695" y="374131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A3C7B941-F826-41D5-B8EA-7070710C7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02316"/>
              </p:ext>
            </p:extLst>
          </p:nvPr>
        </p:nvGraphicFramePr>
        <p:xfrm>
          <a:off x="834055" y="4252313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CC4C04F5-C169-44F0-AEEE-B4E377E7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79187"/>
              </p:ext>
            </p:extLst>
          </p:nvPr>
        </p:nvGraphicFramePr>
        <p:xfrm>
          <a:off x="1340190" y="4252313"/>
          <a:ext cx="24998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540B2D3C-FFDD-4E1B-BCD3-75133AB3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3285"/>
              </p:ext>
            </p:extLst>
          </p:nvPr>
        </p:nvGraphicFramePr>
        <p:xfrm>
          <a:off x="1907524" y="4252313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CA9FA84-4642-4D7E-8800-C4093CE3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16820"/>
              </p:ext>
            </p:extLst>
          </p:nvPr>
        </p:nvGraphicFramePr>
        <p:xfrm>
          <a:off x="2449751" y="4252313"/>
          <a:ext cx="249983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1" y="3858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" y="439684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1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1012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CB3635-446C-4DE9-BD55-99EB3291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160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419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F9E7A65-40C2-457F-A69E-E05E1E1E0629}"/>
              </a:ext>
            </a:extLst>
          </p:cNvPr>
          <p:cNvSpPr/>
          <p:nvPr/>
        </p:nvSpPr>
        <p:spPr>
          <a:xfrm>
            <a:off x="690321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4B7ED0E-37C5-46E6-A9F3-8CC049855A7E}"/>
              </a:ext>
            </a:extLst>
          </p:cNvPr>
          <p:cNvSpPr/>
          <p:nvPr/>
        </p:nvSpPr>
        <p:spPr>
          <a:xfrm>
            <a:off x="994312" y="1693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57C6C46-9002-4A02-BE6C-F85D6525D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822216" y="2063898"/>
            <a:ext cx="417917" cy="43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0961A8-ADF3-4EE1-8BF7-432DEC3B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577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7859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팝업창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0AD5320-8916-4A7C-9946-0BC330B33073}"/>
              </a:ext>
            </a:extLst>
          </p:cNvPr>
          <p:cNvSpPr/>
          <p:nvPr/>
        </p:nvSpPr>
        <p:spPr>
          <a:xfrm>
            <a:off x="4422553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0961A8-ADF3-4EE1-8BF7-432DEC3B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577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779228"/>
            <a:ext cx="6667165" cy="1272808"/>
            <a:chOff x="192745" y="2348880"/>
            <a:chExt cx="6667165" cy="127280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2247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60D9E5-3020-4C87-8E1B-061857D42230}"/>
              </a:ext>
            </a:extLst>
          </p:cNvPr>
          <p:cNvSpPr txBox="1"/>
          <p:nvPr/>
        </p:nvSpPr>
        <p:spPr>
          <a:xfrm>
            <a:off x="662903" y="4262187"/>
            <a:ext cx="518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＋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5A8152CC-882A-4DAB-98AE-3DE683F5B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01562"/>
              </p:ext>
            </p:extLst>
          </p:nvPr>
        </p:nvGraphicFramePr>
        <p:xfrm>
          <a:off x="877915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20EEC4CE-0DAC-444E-9161-B6243F195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46738"/>
              </p:ext>
            </p:extLst>
          </p:nvPr>
        </p:nvGraphicFramePr>
        <p:xfrm>
          <a:off x="1453979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84A56C77-DAB7-4DAC-B5D2-3D6F50CE7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5649"/>
              </p:ext>
            </p:extLst>
          </p:nvPr>
        </p:nvGraphicFramePr>
        <p:xfrm>
          <a:off x="2641774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818D807C-2052-45E1-85C8-50645D1A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63585"/>
              </p:ext>
            </p:extLst>
          </p:nvPr>
        </p:nvGraphicFramePr>
        <p:xfrm>
          <a:off x="3071586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7A72165B-6DAC-429F-8267-40B9C670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39527"/>
              </p:ext>
            </p:extLst>
          </p:nvPr>
        </p:nvGraphicFramePr>
        <p:xfrm>
          <a:off x="3829906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B3944BA-2077-4C7D-A0CD-6997A101C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08495"/>
              </p:ext>
            </p:extLst>
          </p:nvPr>
        </p:nvGraphicFramePr>
        <p:xfrm>
          <a:off x="4730006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A4FC1BC4-5E9F-4131-A60F-2A458E41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93036"/>
              </p:ext>
            </p:extLst>
          </p:nvPr>
        </p:nvGraphicFramePr>
        <p:xfrm>
          <a:off x="5329568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5" y="43314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D16A2FA-5666-4D40-884A-37CEDDD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502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팝업창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 </a:t>
                      </a:r>
                      <a:r>
                        <a:rPr lang="ko-KR" altLang="en-US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ea typeface="나눔고딕"/>
                        </a:rPr>
                        <a:t>정답 가리기로 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40AD5320-8916-4A7C-9946-0BC330B33073}"/>
              </a:ext>
            </a:extLst>
          </p:cNvPr>
          <p:cNvSpPr/>
          <p:nvPr/>
        </p:nvSpPr>
        <p:spPr>
          <a:xfrm>
            <a:off x="4422553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8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D16A2FA-5666-4D40-884A-37CEDDD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502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779228"/>
            <a:ext cx="6667165" cy="1272808"/>
            <a:chOff x="192745" y="2348880"/>
            <a:chExt cx="6667165" cy="12728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1819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xmlns="" id="{46EA20C0-B6BB-4CA4-B693-4582D48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64C2C7F-34A7-4186-B74B-FB1D58B37A00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3BEE76E-F13E-48A3-9514-301F8FA6C687}"/>
              </a:ext>
            </a:extLst>
          </p:cNvPr>
          <p:cNvSpPr txBox="1"/>
          <p:nvPr/>
        </p:nvSpPr>
        <p:spPr>
          <a:xfrm>
            <a:off x="710979" y="4265446"/>
            <a:ext cx="319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－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22992A37-2FA2-4ADD-827E-5BA3F57DC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51240"/>
              </p:ext>
            </p:extLst>
          </p:nvPr>
        </p:nvGraphicFramePr>
        <p:xfrm>
          <a:off x="899040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4F632B6E-5074-4C2E-803E-C12A3B43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88704"/>
              </p:ext>
            </p:extLst>
          </p:nvPr>
        </p:nvGraphicFramePr>
        <p:xfrm>
          <a:off x="1467063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720A29B6-F806-4F18-BC89-A3229AA05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7788"/>
              </p:ext>
            </p:extLst>
          </p:nvPr>
        </p:nvGraphicFramePr>
        <p:xfrm>
          <a:off x="1983749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181044A6-83A4-4F04-AE31-CC9AF090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1547"/>
              </p:ext>
            </p:extLst>
          </p:nvPr>
        </p:nvGraphicFramePr>
        <p:xfrm>
          <a:off x="2458926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8EB48E47-A78B-46A4-A812-BA66D6B0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3524"/>
              </p:ext>
            </p:extLst>
          </p:nvPr>
        </p:nvGraphicFramePr>
        <p:xfrm>
          <a:off x="2907736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11DB57E6-92C0-43EA-A7E5-E6FC846B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81496"/>
              </p:ext>
            </p:extLst>
          </p:nvPr>
        </p:nvGraphicFramePr>
        <p:xfrm>
          <a:off x="3447283" y="4180305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1" y="431936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38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691EDBC-154F-451B-9F6E-B38268B7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0538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608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F9E7A65-40C2-457F-A69E-E05E1E1E0629}"/>
              </a:ext>
            </a:extLst>
          </p:cNvPr>
          <p:cNvSpPr/>
          <p:nvPr/>
        </p:nvSpPr>
        <p:spPr>
          <a:xfrm>
            <a:off x="2655519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4B7ED0E-37C5-46E6-A9F3-8CC049855A7E}"/>
              </a:ext>
            </a:extLst>
          </p:cNvPr>
          <p:cNvSpPr/>
          <p:nvPr/>
        </p:nvSpPr>
        <p:spPr>
          <a:xfrm>
            <a:off x="2959510" y="16934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57C6C46-9002-4A02-BE6C-F85D6525D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787414" y="2063898"/>
            <a:ext cx="417917" cy="435241"/>
          </a:xfrm>
          <a:prstGeom prst="rect">
            <a:avLst/>
          </a:prstGeom>
        </p:spPr>
      </p:pic>
      <p:pic>
        <p:nvPicPr>
          <p:cNvPr id="25" name="Picture 31">
            <a:extLst>
              <a:ext uri="{FF2B5EF4-FFF2-40B4-BE49-F238E27FC236}">
                <a16:creationId xmlns:a16="http://schemas.microsoft.com/office/drawing/2014/main" xmlns="" id="{56CC8823-8A51-4A0A-B96D-E7842B62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5" y="29330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1">
            <a:extLst>
              <a:ext uri="{FF2B5EF4-FFF2-40B4-BE49-F238E27FC236}">
                <a16:creationId xmlns:a16="http://schemas.microsoft.com/office/drawing/2014/main" xmlns="" id="{A0F27472-B09F-4115-8323-ECE973E5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5" y="411961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FFF3057-4AAF-4EB4-98E7-BE250FF19E78}"/>
              </a:ext>
            </a:extLst>
          </p:cNvPr>
          <p:cNvSpPr/>
          <p:nvPr/>
        </p:nvSpPr>
        <p:spPr>
          <a:xfrm>
            <a:off x="1829698" y="286362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1A1E60A-C669-457D-BB68-3FC767A16979}"/>
              </a:ext>
            </a:extLst>
          </p:cNvPr>
          <p:cNvSpPr/>
          <p:nvPr/>
        </p:nvSpPr>
        <p:spPr>
          <a:xfrm>
            <a:off x="2133689" y="27393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2107564-2E3D-47CE-AE23-351EABE51A22}"/>
              </a:ext>
            </a:extLst>
          </p:cNvPr>
          <p:cNvSpPr/>
          <p:nvPr/>
        </p:nvSpPr>
        <p:spPr>
          <a:xfrm>
            <a:off x="1829698" y="4057612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A6D405C-8EDA-4399-93BF-8D115C9DE3F5}"/>
              </a:ext>
            </a:extLst>
          </p:cNvPr>
          <p:cNvSpPr/>
          <p:nvPr/>
        </p:nvSpPr>
        <p:spPr>
          <a:xfrm>
            <a:off x="2133689" y="39333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B1DCFE2-E555-4A4D-8F27-1CFBA786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879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80492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부등호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45323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34121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7F0BE8D-6D6D-4F3B-A44A-7E74A64E1FCA}"/>
              </a:ext>
            </a:extLst>
          </p:cNvPr>
          <p:cNvSpPr/>
          <p:nvPr/>
        </p:nvSpPr>
        <p:spPr>
          <a:xfrm>
            <a:off x="5727830" y="5039803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7150CCF-6539-4080-AE83-53412B38FF92}"/>
              </a:ext>
            </a:extLst>
          </p:cNvPr>
          <p:cNvSpPr/>
          <p:nvPr/>
        </p:nvSpPr>
        <p:spPr>
          <a:xfrm>
            <a:off x="5616628" y="50874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E13D197-C80D-4759-8EF7-C006A10FE101}"/>
              </a:ext>
            </a:extLst>
          </p:cNvPr>
          <p:cNvSpPr/>
          <p:nvPr/>
        </p:nvSpPr>
        <p:spPr>
          <a:xfrm>
            <a:off x="3488317" y="1811004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CF024C6-2ABA-406F-8318-C8EA4C1A6BA5}"/>
              </a:ext>
            </a:extLst>
          </p:cNvPr>
          <p:cNvSpPr/>
          <p:nvPr/>
        </p:nvSpPr>
        <p:spPr>
          <a:xfrm>
            <a:off x="3377115" y="18381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4BC3EC2-C7B7-4891-B597-1285204C7A14}"/>
              </a:ext>
            </a:extLst>
          </p:cNvPr>
          <p:cNvSpPr/>
          <p:nvPr/>
        </p:nvSpPr>
        <p:spPr>
          <a:xfrm>
            <a:off x="4653256" y="3401894"/>
            <a:ext cx="500866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A15004D-354C-4378-8A4D-6983F235A9F6}"/>
              </a:ext>
            </a:extLst>
          </p:cNvPr>
          <p:cNvSpPr/>
          <p:nvPr/>
        </p:nvSpPr>
        <p:spPr>
          <a:xfrm>
            <a:off x="4542054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D20320E-8305-4EF1-9E9C-11B67B4B5306}"/>
              </a:ext>
            </a:extLst>
          </p:cNvPr>
          <p:cNvSpPr/>
          <p:nvPr/>
        </p:nvSpPr>
        <p:spPr>
          <a:xfrm>
            <a:off x="744930" y="5849999"/>
            <a:ext cx="5879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http://cdata.tsherpa.co.kr/tsherpa/MultiMedia/Flash/2020/curri/index.html?flashxmlnum=soboro2&amp;classa=A8-C1-32-MM-MM-04-02-02-0-0-0-0&amp;classno=MM_32_04/suh_0302_01_0002/suh_0302_01_0002_401_1.html</a:t>
            </a:r>
            <a:r>
              <a:rPr lang="ko-KR" altLang="en-US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4B69675-8851-41D9-99AD-0CBCEF683667}"/>
              </a:ext>
            </a:extLst>
          </p:cNvPr>
          <p:cNvSpPr/>
          <p:nvPr/>
        </p:nvSpPr>
        <p:spPr>
          <a:xfrm>
            <a:off x="1982902" y="3401894"/>
            <a:ext cx="500866" cy="49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3F3558A-21C2-4283-BF5E-C5770B965FFC}"/>
              </a:ext>
            </a:extLst>
          </p:cNvPr>
          <p:cNvSpPr/>
          <p:nvPr/>
        </p:nvSpPr>
        <p:spPr>
          <a:xfrm>
            <a:off x="1871700" y="3429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:a16="http://schemas.microsoft.com/office/drawing/2014/main" xmlns="" id="{C546778C-DAC5-4C90-B1B9-E8B396B5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16" y="507957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EF5C210-2C5A-4741-8862-960C3D05B4DB}"/>
              </a:ext>
            </a:extLst>
          </p:cNvPr>
          <p:cNvSpPr/>
          <p:nvPr/>
        </p:nvSpPr>
        <p:spPr>
          <a:xfrm>
            <a:off x="4566596" y="5079578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13BC84A9-AD8E-4FDE-815F-F36FB8B86A46}"/>
              </a:ext>
            </a:extLst>
          </p:cNvPr>
          <p:cNvSpPr/>
          <p:nvPr/>
        </p:nvSpPr>
        <p:spPr>
          <a:xfrm>
            <a:off x="4422553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79149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26989</TotalTime>
  <Words>513</Words>
  <Application>Microsoft Office PowerPoint</Application>
  <PresentationFormat>화면 슬라이드 쇼(4:3)</PresentationFormat>
  <Paragraphs>231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4735</cp:revision>
  <dcterms:created xsi:type="dcterms:W3CDTF">2008-07-15T12:19:11Z</dcterms:created>
  <dcterms:modified xsi:type="dcterms:W3CDTF">2022-03-08T06:59:23Z</dcterms:modified>
</cp:coreProperties>
</file>