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67" r:id="rId3"/>
  </p:sldMasterIdLst>
  <p:notesMasterIdLst>
    <p:notesMasterId r:id="rId15"/>
  </p:notesMasterIdLst>
  <p:handoutMasterIdLst>
    <p:handoutMasterId r:id="rId16"/>
  </p:handoutMasterIdLst>
  <p:sldIdLst>
    <p:sldId id="792" r:id="rId4"/>
    <p:sldId id="793" r:id="rId5"/>
    <p:sldId id="922" r:id="rId6"/>
    <p:sldId id="918" r:id="rId7"/>
    <p:sldId id="926" r:id="rId8"/>
    <p:sldId id="919" r:id="rId9"/>
    <p:sldId id="927" r:id="rId10"/>
    <p:sldId id="916" r:id="rId11"/>
    <p:sldId id="928" r:id="rId12"/>
    <p:sldId id="929" r:id="rId13"/>
    <p:sldId id="924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3D69B"/>
    <a:srgbClr val="6EBC4C"/>
    <a:srgbClr val="F4F4F4"/>
    <a:srgbClr val="FFFBF5"/>
    <a:srgbClr val="117DE9"/>
    <a:srgbClr val="9D8A80"/>
    <a:srgbClr val="EAB4EB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70" y="174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0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6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9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hyperlink" Target="https://cdata2.tsherpa.co.kr/tsherpa/MultiMedia/Flash/2020/curri/index.html?flashxmlnum=yuni4856&amp;classa=A8-C1-31-MM-MM-04-06-10-0-0-0-0&amp;classno=MM_31_04/suh_0301_05_1011/suh_0301_05_1011_203_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66984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608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63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분수의 덧셈을 해 볼까요</a:t>
                      </a: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(2)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371044-4FB0-4558-B51D-EC2697B6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92" y="1839505"/>
            <a:ext cx="3151475" cy="114564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8537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 사용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펼쳐졌을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4555B99D-E33B-493A-B5CB-7501894CB93B}"/>
              </a:ext>
            </a:extLst>
          </p:cNvPr>
          <p:cNvSpPr/>
          <p:nvPr/>
        </p:nvSpPr>
        <p:spPr>
          <a:xfrm>
            <a:off x="1748134" y="1842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:a16="http://schemas.microsoft.com/office/drawing/2014/main" xmlns="" id="{785692D5-0B1C-4F83-B166-438B5462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4" y="3152855"/>
            <a:ext cx="613371" cy="38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4734B472-E981-45EA-9E0F-68E609A2239D}"/>
              </a:ext>
            </a:extLst>
          </p:cNvPr>
          <p:cNvSpPr/>
          <p:nvPr/>
        </p:nvSpPr>
        <p:spPr bwMode="auto">
          <a:xfrm>
            <a:off x="900426" y="3112440"/>
            <a:ext cx="5867817" cy="14840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6DE92613-F691-48FF-BE06-81805551B82A}"/>
              </a:ext>
            </a:extLst>
          </p:cNvPr>
          <p:cNvSpPr/>
          <p:nvPr/>
        </p:nvSpPr>
        <p:spPr>
          <a:xfrm>
            <a:off x="863600" y="3009611"/>
            <a:ext cx="590464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지혜네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할머니 댁까지 가는 거리는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＋  ＝   ＋   ＝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㎞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㎞가 넘습니다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지혜는 집에서 할머니 댁까지 자전거를 타고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가면 좋겠습니다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60033A69-3339-4D54-AB06-7B4F0FB04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05" y="4294340"/>
            <a:ext cx="270798" cy="270798"/>
          </a:xfrm>
          <a:prstGeom prst="rect">
            <a:avLst/>
          </a:prstGeom>
        </p:spPr>
      </p:pic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E3557434-0F69-448C-A6AC-9BC75C9B16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09" y="3428562"/>
          <a:ext cx="2138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2F5FC2E0-C4B4-4300-B7DC-B2302CC8D6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5638" y="3428562"/>
          <a:ext cx="2138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461EA59F-9560-4C98-85BC-CDF217E4A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2190" y="3428562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311EACFE-8DFD-47B0-9F37-82E8C766FE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76718" y="3428562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B765EFB7-E550-4063-8997-48B91ADF69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63788" y="3428562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87C53C0B-DA8E-4393-8F5B-5CD5EA4F3D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5856" y="3428562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110AEB-51FB-4F01-B557-62B54E27FF6E}"/>
              </a:ext>
            </a:extLst>
          </p:cNvPr>
          <p:cNvSpPr/>
          <p:nvPr/>
        </p:nvSpPr>
        <p:spPr>
          <a:xfrm>
            <a:off x="717209" y="5964814"/>
            <a:ext cx="6295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u="sng" dirty="0">
                <a:solidFill>
                  <a:srgbClr val="0000FF"/>
                </a:solidFill>
                <a:latin typeface="맑은 고딕"/>
                <a:hlinkClick r:id="rId6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endParaRPr lang="en-US" altLang="ko-KR" u="sng" dirty="0">
              <a:solidFill>
                <a:srgbClr val="0000FF"/>
              </a:solidFill>
              <a:latin typeface="맑은 고딕"/>
            </a:endParaRPr>
          </a:p>
        </p:txBody>
      </p:sp>
      <p:pic>
        <p:nvPicPr>
          <p:cNvPr id="95" name="Picture 3">
            <a:extLst>
              <a:ext uri="{FF2B5EF4-FFF2-40B4-BE49-F238E27FC236}">
                <a16:creationId xmlns:a16="http://schemas.microsoft.com/office/drawing/2014/main" xmlns="" id="{91E30AEC-85FF-46F8-AD4D-BD78E1479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44"/>
          <a:stretch/>
        </p:blipFill>
        <p:spPr bwMode="auto">
          <a:xfrm>
            <a:off x="4174" y="1450373"/>
            <a:ext cx="6993788" cy="48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9FDED4FB-F3AE-41EA-ADAB-27CC0C6AA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556" b="91667" l="860" r="94194">
                        <a14:foregroundMark x1="10538" y1="22222" x2="1505" y2="62500"/>
                        <a14:foregroundMark x1="1505" y1="62500" x2="16774" y2="91667"/>
                        <a14:foregroundMark x1="89892" y1="23611" x2="88817" y2="84722"/>
                        <a14:foregroundMark x1="92258" y1="48611" x2="89032" y2="76389"/>
                        <a14:foregroundMark x1="92258" y1="51389" x2="94194" y2="65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6232" y="1512190"/>
            <a:ext cx="1907031" cy="295282"/>
          </a:xfrm>
          <a:prstGeom prst="rect">
            <a:avLst/>
          </a:prstGeom>
        </p:spPr>
      </p:pic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2A96DF97-7170-46E0-8F80-F7425FF99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8"/>
          <a:stretch/>
        </p:blipFill>
        <p:spPr bwMode="auto">
          <a:xfrm>
            <a:off x="2532" y="1922866"/>
            <a:ext cx="6993788" cy="264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318408" y="1996570"/>
            <a:ext cx="64498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지혜네 집에서 할머니 댁에 가려면 기차역을 지나야 합니다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지혜네 집에서 기차역까지의 거리는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기차역에서 할머니 댁까지의 거리는  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km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지혜는 집에서 할머니 댁까지 가는 거리가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km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안 되면 걸어가고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1 km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 넘으면 자전거를 타고 가려고 합니다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지혜가 집에서 할머니 댁까지 어느 방법으로 갈지 풀이 과정을 쓰고 답을 구해 보세요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46F1A124-E0D6-425C-AC79-13050595B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051"/>
              </p:ext>
            </p:extLst>
          </p:nvPr>
        </p:nvGraphicFramePr>
        <p:xfrm>
          <a:off x="4247964" y="2394708"/>
          <a:ext cx="23060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072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072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E4F10BD3-5BBE-4D6F-8938-C6D4E031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07750"/>
              </p:ext>
            </p:extLst>
          </p:nvPr>
        </p:nvGraphicFramePr>
        <p:xfrm>
          <a:off x="2951820" y="2820462"/>
          <a:ext cx="23060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072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0724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FC366E40-BE52-42AC-8017-FC10C06117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" y="2104644"/>
            <a:ext cx="348893" cy="34889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98174412-78F2-4931-B9A0-8BC7067428A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" y="2495172"/>
            <a:ext cx="347472" cy="292608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2DDD7E7-3BAA-4DDD-B904-0B46D4546A20}"/>
              </a:ext>
            </a:extLst>
          </p:cNvPr>
          <p:cNvSpPr/>
          <p:nvPr/>
        </p:nvSpPr>
        <p:spPr bwMode="auto">
          <a:xfrm>
            <a:off x="1242237" y="4725144"/>
            <a:ext cx="872260" cy="388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DC2E6F5-754D-438E-831D-71B96E332B2E}"/>
              </a:ext>
            </a:extLst>
          </p:cNvPr>
          <p:cNvGrpSpPr/>
          <p:nvPr/>
        </p:nvGrpSpPr>
        <p:grpSpPr>
          <a:xfrm>
            <a:off x="587138" y="4748210"/>
            <a:ext cx="601790" cy="371941"/>
            <a:chOff x="1332199" y="2716506"/>
            <a:chExt cx="1169848" cy="723034"/>
          </a:xfrm>
        </p:grpSpPr>
        <p:pic>
          <p:nvPicPr>
            <p:cNvPr id="59" name="Picture 5">
              <a:extLst>
                <a:ext uri="{FF2B5EF4-FFF2-40B4-BE49-F238E27FC236}">
                  <a16:creationId xmlns:a16="http://schemas.microsoft.com/office/drawing/2014/main" xmlns="" id="{2846EA5E-8384-4A26-9F98-B8548DF3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4DEDE72-3B68-4D28-AA9C-310084339CE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0206C44-DD63-4F19-B3B8-0CDCA0FC09DB}"/>
              </a:ext>
            </a:extLst>
          </p:cNvPr>
          <p:cNvSpPr/>
          <p:nvPr/>
        </p:nvSpPr>
        <p:spPr>
          <a:xfrm>
            <a:off x="1205914" y="4745367"/>
            <a:ext cx="951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자전거</a:t>
            </a:r>
          </a:p>
        </p:txBody>
      </p:sp>
    </p:spTree>
    <p:extLst>
      <p:ext uri="{BB962C8B-B14F-4D97-AF65-F5344CB8AC3E}">
        <p14:creationId xmlns:p14="http://schemas.microsoft.com/office/powerpoint/2010/main" val="224908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12DDD7E7-3BAA-4DDD-B904-0B46D4546A20}"/>
              </a:ext>
            </a:extLst>
          </p:cNvPr>
          <p:cNvSpPr/>
          <p:nvPr/>
        </p:nvSpPr>
        <p:spPr bwMode="auto">
          <a:xfrm>
            <a:off x="1242237" y="4725144"/>
            <a:ext cx="872260" cy="3884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E371044-4FB0-4558-B51D-EC2697B6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556792"/>
            <a:ext cx="4219741" cy="153398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01489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팝업 사용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닫혔을 때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형식 비고 참고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772808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4555B99D-E33B-493A-B5CB-7501894CB93B}"/>
              </a:ext>
            </a:extLst>
          </p:cNvPr>
          <p:cNvSpPr/>
          <p:nvPr/>
        </p:nvSpPr>
        <p:spPr>
          <a:xfrm>
            <a:off x="1748134" y="18426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:a16="http://schemas.microsoft.com/office/drawing/2014/main" xmlns="" id="{785692D5-0B1C-4F83-B166-438B5462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176972"/>
            <a:ext cx="613371" cy="38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9DC2E6F5-754D-438E-831D-71B96E332B2E}"/>
              </a:ext>
            </a:extLst>
          </p:cNvPr>
          <p:cNvGrpSpPr/>
          <p:nvPr/>
        </p:nvGrpSpPr>
        <p:grpSpPr>
          <a:xfrm>
            <a:off x="587138" y="4748210"/>
            <a:ext cx="601790" cy="371941"/>
            <a:chOff x="1332199" y="2716506"/>
            <a:chExt cx="1169848" cy="723034"/>
          </a:xfrm>
        </p:grpSpPr>
        <p:pic>
          <p:nvPicPr>
            <p:cNvPr id="107" name="Picture 5">
              <a:extLst>
                <a:ext uri="{FF2B5EF4-FFF2-40B4-BE49-F238E27FC236}">
                  <a16:creationId xmlns:a16="http://schemas.microsoft.com/office/drawing/2014/main" xmlns="" id="{2846EA5E-8384-4A26-9F98-B8548DF35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5" y="2716506"/>
              <a:ext cx="1142999" cy="723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4DEDE72-3B68-4D28-AA9C-310084339CE5}"/>
                </a:ext>
              </a:extLst>
            </p:cNvPr>
            <p:cNvSpPr txBox="1"/>
            <p:nvPr/>
          </p:nvSpPr>
          <p:spPr>
            <a:xfrm>
              <a:off x="1332199" y="2766081"/>
              <a:ext cx="1169848" cy="59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</a:t>
              </a: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4734B472-E981-45EA-9E0F-68E609A2239D}"/>
              </a:ext>
            </a:extLst>
          </p:cNvPr>
          <p:cNvSpPr/>
          <p:nvPr/>
        </p:nvSpPr>
        <p:spPr bwMode="auto">
          <a:xfrm>
            <a:off x="1261771" y="3193608"/>
            <a:ext cx="5519153" cy="14840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6DE92613-F691-48FF-BE06-81805551B82A}"/>
              </a:ext>
            </a:extLst>
          </p:cNvPr>
          <p:cNvSpPr/>
          <p:nvPr/>
        </p:nvSpPr>
        <p:spPr>
          <a:xfrm>
            <a:off x="1224945" y="3090779"/>
            <a:ext cx="590464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지혜네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집에서 할머니 댁까지 가는 거리는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＋  ＝   ＋   ＝   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㎞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㎞가 넘습니다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지혜는 집에서 할머니 댁까지 자전거를 타고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가면 좋겠습니다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60033A69-3339-4D54-AB06-7B4F0FB04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09" y="3098624"/>
            <a:ext cx="270798" cy="270798"/>
          </a:xfrm>
          <a:prstGeom prst="rect">
            <a:avLst/>
          </a:prstGeom>
        </p:spPr>
      </p:pic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xmlns="" id="{E3557434-0F69-448C-A6AC-9BC75C9B1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34586"/>
              </p:ext>
            </p:extLst>
          </p:nvPr>
        </p:nvGraphicFramePr>
        <p:xfrm>
          <a:off x="1290354" y="3509730"/>
          <a:ext cx="2138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2F5FC2E0-C4B4-4300-B7DC-B2302CC8D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46572"/>
              </p:ext>
            </p:extLst>
          </p:nvPr>
        </p:nvGraphicFramePr>
        <p:xfrm>
          <a:off x="1666983" y="3509730"/>
          <a:ext cx="21385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xmlns="" id="{461EA59F-9560-4C98-85BC-CDF217E4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94968"/>
              </p:ext>
            </p:extLst>
          </p:nvPr>
        </p:nvGraphicFramePr>
        <p:xfrm>
          <a:off x="2073535" y="3509730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xmlns="" id="{311EACFE-8DFD-47B0-9F37-82E8C766F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0628"/>
              </p:ext>
            </p:extLst>
          </p:nvPr>
        </p:nvGraphicFramePr>
        <p:xfrm>
          <a:off x="2538063" y="3509730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xmlns="" id="{B765EFB7-E550-4063-8997-48B91ADF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91447"/>
              </p:ext>
            </p:extLst>
          </p:nvPr>
        </p:nvGraphicFramePr>
        <p:xfrm>
          <a:off x="3025133" y="3509730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xmlns="" id="{87C53C0B-DA8E-4393-8F5B-5CD5EA4F3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56564"/>
              </p:ext>
            </p:extLst>
          </p:nvPr>
        </p:nvGraphicFramePr>
        <p:xfrm>
          <a:off x="3637201" y="3509730"/>
          <a:ext cx="267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2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1671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16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  <a:endParaRPr lang="ko-KR" altLang="en-US" sz="18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C0206C44-DD63-4F19-B3B8-0CDCA0FC09DB}"/>
              </a:ext>
            </a:extLst>
          </p:cNvPr>
          <p:cNvSpPr/>
          <p:nvPr/>
        </p:nvSpPr>
        <p:spPr>
          <a:xfrm>
            <a:off x="1205914" y="4745367"/>
            <a:ext cx="951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자전거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13834FD2-C36F-4E7A-A201-40CE016DF1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51" y="4978757"/>
            <a:ext cx="270798" cy="2707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9110AEB-51FB-4F01-B557-62B54E27FF6E}"/>
              </a:ext>
            </a:extLst>
          </p:cNvPr>
          <p:cNvSpPr/>
          <p:nvPr/>
        </p:nvSpPr>
        <p:spPr>
          <a:xfrm>
            <a:off x="717209" y="5964814"/>
            <a:ext cx="6295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u="sng" dirty="0">
                <a:solidFill>
                  <a:srgbClr val="0000FF"/>
                </a:solidFill>
                <a:latin typeface="맑은 고딕"/>
                <a:hlinkClick r:id="rId7"/>
              </a:rPr>
              <a:t>https://cdata2.tsherpa.co.kr/tsherpa/MultiMedia/Flash/2020/curri/index.html?flashxmlnum=yuni4856&amp;classa=A8-C1-31-MM-MM-04-06-10-0-0-0-0&amp;classno=MM_31_04/suh_0301_05_1011/suh_0301_05_1011_203_1.html</a:t>
            </a:r>
            <a:endParaRPr lang="en-US" altLang="ko-KR" u="sng" dirty="0">
              <a:solidFill>
                <a:srgbClr val="0000FF"/>
              </a:solidFill>
              <a:latin typeface="맑은 고딕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xmlns="" id="{F974F713-A4A5-4855-B4F3-25CE9A8C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" y="2662242"/>
            <a:ext cx="243136" cy="98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59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6425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suhi_0501_05_0003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D9763CE-6A44-4D29-9008-A54B0CE5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00" y="2541557"/>
            <a:ext cx="4279161" cy="17578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00927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그림은 기존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화살표 디자인은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손가락 약물 클릭 시 각 영역 색칠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맨 하단의 손가락의 경우 클릭 시 좌우 모두 한 번에 색칠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639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   을 각각 그림에 색칠하고   ＋   을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98B23372-8E6E-4F22-99C0-5951F7447B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57006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10A1EAE9-353E-499D-8F40-1CA5E2857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29166"/>
              </p:ext>
            </p:extLst>
          </p:nvPr>
        </p:nvGraphicFramePr>
        <p:xfrm>
          <a:off x="580323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303FEA36-EFC9-4B11-BBE9-8E9AA7E87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6144"/>
              </p:ext>
            </p:extLst>
          </p:nvPr>
        </p:nvGraphicFramePr>
        <p:xfrm>
          <a:off x="1134875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6EC8F72A-2DBD-469D-84B4-86F47412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47306"/>
              </p:ext>
            </p:extLst>
          </p:nvPr>
        </p:nvGraphicFramePr>
        <p:xfrm>
          <a:off x="3956701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FBFADF77-8541-49DD-BE61-334A4F776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21846"/>
              </p:ext>
            </p:extLst>
          </p:nvPr>
        </p:nvGraphicFramePr>
        <p:xfrm>
          <a:off x="4369112" y="1454423"/>
          <a:ext cx="257982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D4DA84CB-8CF8-4382-AD44-23CDE60A2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45223"/>
              </p:ext>
            </p:extLst>
          </p:nvPr>
        </p:nvGraphicFramePr>
        <p:xfrm>
          <a:off x="994510" y="2485727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44548680-8E66-4BFC-ADA4-03078AF8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90485"/>
              </p:ext>
            </p:extLst>
          </p:nvPr>
        </p:nvGraphicFramePr>
        <p:xfrm>
          <a:off x="931294" y="3291146"/>
          <a:ext cx="38441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1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B8BD716A-01A2-45DE-85A6-31D48AA746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922737" y="3212656"/>
            <a:ext cx="392971" cy="40926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F847A21E-928F-4D5D-AE35-A52F79282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40" y="3104010"/>
            <a:ext cx="206137" cy="206137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4874E4D-9D9C-46CA-AA24-4EE3A36BFF27}"/>
              </a:ext>
            </a:extLst>
          </p:cNvPr>
          <p:cNvSpPr/>
          <p:nvPr/>
        </p:nvSpPr>
        <p:spPr>
          <a:xfrm>
            <a:off x="952961" y="31908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5624BB88-4C31-4890-8F86-B4B5A58F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38010"/>
              </p:ext>
            </p:extLst>
          </p:nvPr>
        </p:nvGraphicFramePr>
        <p:xfrm>
          <a:off x="5884387" y="2485727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111547BD-6D89-4CDF-A43E-38E583A0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20112"/>
              </p:ext>
            </p:extLst>
          </p:nvPr>
        </p:nvGraphicFramePr>
        <p:xfrm>
          <a:off x="5821171" y="3291146"/>
          <a:ext cx="38441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1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56A6B323-608B-4BAC-8FCA-F9F731F62B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5812614" y="3212656"/>
            <a:ext cx="392971" cy="40926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4FC92B3C-4A60-4B53-853A-783C202FD7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517" y="3104010"/>
            <a:ext cx="206137" cy="206137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A3C4BECE-117D-4AC9-AB3E-530C54DA3A4A}"/>
              </a:ext>
            </a:extLst>
          </p:cNvPr>
          <p:cNvSpPr/>
          <p:nvPr/>
        </p:nvSpPr>
        <p:spPr>
          <a:xfrm>
            <a:off x="5842838" y="3190853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3113AA19-F057-45FF-B3DA-561E98EF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04948"/>
              </p:ext>
            </p:extLst>
          </p:nvPr>
        </p:nvGraphicFramePr>
        <p:xfrm>
          <a:off x="2009762" y="458677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6A224C98-950D-4F2B-A72C-AD5A2054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47895"/>
              </p:ext>
            </p:extLst>
          </p:nvPr>
        </p:nvGraphicFramePr>
        <p:xfrm>
          <a:off x="2509779" y="4586773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AF6A43D-B11A-433C-87A6-6F18293CBA32}"/>
              </a:ext>
            </a:extLst>
          </p:cNvPr>
          <p:cNvSpPr/>
          <p:nvPr/>
        </p:nvSpPr>
        <p:spPr>
          <a:xfrm>
            <a:off x="2185743" y="4709104"/>
            <a:ext cx="2857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   ＝    ＋    ＝    ＝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4BC3C996-30C0-45A0-96BA-EA2253D6F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94980"/>
              </p:ext>
            </p:extLst>
          </p:nvPr>
        </p:nvGraphicFramePr>
        <p:xfrm>
          <a:off x="2994275" y="4592038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896CD0A7-AD91-4449-BC51-2DBF7B10C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2939676" y="4513548"/>
            <a:ext cx="392971" cy="409261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AFD72430-1DA5-48A3-BF2F-CAA7F9C963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79" y="4404902"/>
            <a:ext cx="206137" cy="206137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4956671F-EB27-4D8B-9312-8F9B319CB9B5}"/>
              </a:ext>
            </a:extLst>
          </p:cNvPr>
          <p:cNvSpPr/>
          <p:nvPr/>
        </p:nvSpPr>
        <p:spPr>
          <a:xfrm>
            <a:off x="2969900" y="449174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xmlns="" id="{BA580F09-E7DE-4A6B-B7E1-20D33C23A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3336"/>
              </p:ext>
            </p:extLst>
          </p:nvPr>
        </p:nvGraphicFramePr>
        <p:xfrm>
          <a:off x="3495945" y="4592038"/>
          <a:ext cx="29233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3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845B175F-854F-4DF3-8561-62DE065C6F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3441346" y="4513548"/>
            <a:ext cx="392971" cy="409261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0CE803CB-5011-4A0A-B0DE-B8F05015E3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249" y="4404902"/>
            <a:ext cx="206137" cy="20613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C0EC563B-201F-4074-ACEB-4B6C7DF8975C}"/>
              </a:ext>
            </a:extLst>
          </p:cNvPr>
          <p:cNvSpPr/>
          <p:nvPr/>
        </p:nvSpPr>
        <p:spPr>
          <a:xfrm>
            <a:off x="3471570" y="449174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xmlns="" id="{BCBAA7FF-E673-4399-81FD-DBDFDCDBD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28626"/>
              </p:ext>
            </p:extLst>
          </p:nvPr>
        </p:nvGraphicFramePr>
        <p:xfrm>
          <a:off x="4083329" y="4592038"/>
          <a:ext cx="32641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14" name="그림 113">
            <a:extLst>
              <a:ext uri="{FF2B5EF4-FFF2-40B4-BE49-F238E27FC236}">
                <a16:creationId xmlns:a16="http://schemas.microsoft.com/office/drawing/2014/main" xmlns="" id="{6E27A042-B653-477B-B818-7E4878BEEA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045771" y="4513548"/>
            <a:ext cx="392971" cy="409261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xmlns="" id="{4F3FC367-E532-495E-B472-9E88C88C0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4" y="4404902"/>
            <a:ext cx="206137" cy="206137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C4044F09-E292-4D53-B805-5324C25412AA}"/>
              </a:ext>
            </a:extLst>
          </p:cNvPr>
          <p:cNvSpPr/>
          <p:nvPr/>
        </p:nvSpPr>
        <p:spPr>
          <a:xfrm>
            <a:off x="4002607" y="4491745"/>
            <a:ext cx="480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E707D37E-186D-4376-BE0A-6BE5B756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71491"/>
              </p:ext>
            </p:extLst>
          </p:nvPr>
        </p:nvGraphicFramePr>
        <p:xfrm>
          <a:off x="5011382" y="4592038"/>
          <a:ext cx="32641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1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18" name="그림 117">
            <a:extLst>
              <a:ext uri="{FF2B5EF4-FFF2-40B4-BE49-F238E27FC236}">
                <a16:creationId xmlns:a16="http://schemas.microsoft.com/office/drawing/2014/main" xmlns="" id="{28024BBC-C036-4664-A01D-8E76620F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973824" y="4513548"/>
            <a:ext cx="392971" cy="40926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xmlns="" id="{937F588B-1C60-49E3-8365-0DA45F0465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27" y="4404902"/>
            <a:ext cx="206137" cy="206137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4384BBA-3AB7-417D-9473-9268E2C1DD45}"/>
              </a:ext>
            </a:extLst>
          </p:cNvPr>
          <p:cNvSpPr/>
          <p:nvPr/>
        </p:nvSpPr>
        <p:spPr>
          <a:xfrm>
            <a:off x="5004048" y="4491745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4555B99D-E33B-493A-B5CB-7501894CB93B}"/>
              </a:ext>
            </a:extLst>
          </p:cNvPr>
          <p:cNvSpPr/>
          <p:nvPr/>
        </p:nvSpPr>
        <p:spPr>
          <a:xfrm>
            <a:off x="1279947" y="22764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22" name="Picture 31">
            <a:extLst>
              <a:ext uri="{FF2B5EF4-FFF2-40B4-BE49-F238E27FC236}">
                <a16:creationId xmlns:a16="http://schemas.microsoft.com/office/drawing/2014/main" xmlns="" id="{D55DC04A-7168-4133-AEB1-C16EB105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4764" y="3008949"/>
            <a:ext cx="294854" cy="28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xmlns="" id="{DB5C5A3D-82DC-481B-996B-A30E3C5ED4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4596870" y="4744557"/>
            <a:ext cx="392971" cy="409261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xmlns="" id="{7BAF0EFD-1E7C-4DD6-84AE-D161E72015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79" y="4994630"/>
            <a:ext cx="206137" cy="206137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F17BC444-6778-4347-9E2B-609729EE5799}"/>
              </a:ext>
            </a:extLst>
          </p:cNvPr>
          <p:cNvSpPr/>
          <p:nvPr/>
        </p:nvSpPr>
        <p:spPr>
          <a:xfrm>
            <a:off x="4627094" y="4722754"/>
            <a:ext cx="3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210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82" y="2672443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557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18" y="3455711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03" y="3966958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4555B99D-E33B-493A-B5CB-7501894CB93B}"/>
              </a:ext>
            </a:extLst>
          </p:cNvPr>
          <p:cNvSpPr/>
          <p:nvPr/>
        </p:nvSpPr>
        <p:spPr>
          <a:xfrm>
            <a:off x="2567685" y="24989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9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7B89BE-B0C4-41AF-927F-67A9581C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720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5400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399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F085B4-224E-440E-9AED-C6722B24A25A}"/>
              </a:ext>
            </a:extLst>
          </p:cNvPr>
          <p:cNvSpPr/>
          <p:nvPr/>
        </p:nvSpPr>
        <p:spPr>
          <a:xfrm>
            <a:off x="522655" y="1511917"/>
            <a:ext cx="39960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387936" y="13831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xmlns="" id="{D212762F-BB7E-4EC5-994F-A0858F4A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1" y="1602196"/>
            <a:ext cx="399607" cy="39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4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6CFBFEE-74C7-489F-B100-DB2B722B0F15}"/>
              </a:ext>
            </a:extLst>
          </p:cNvPr>
          <p:cNvSpPr/>
          <p:nvPr/>
        </p:nvSpPr>
        <p:spPr bwMode="auto">
          <a:xfrm>
            <a:off x="2084470" y="3372846"/>
            <a:ext cx="3755920" cy="68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456174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58~59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916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답이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18837" y="1546522"/>
            <a:ext cx="2977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같이 계산해 보세요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529138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528920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556523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5841257" y="1223565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556523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583907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21018" y="122395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18839" y="121580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394863" y="1223565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394863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03E1C4D-F986-453D-A0DA-D121ACF0A81E}"/>
              </a:ext>
            </a:extLst>
          </p:cNvPr>
          <p:cNvSpPr/>
          <p:nvPr/>
        </p:nvSpPr>
        <p:spPr>
          <a:xfrm>
            <a:off x="5690063" y="5245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E604079B-AB76-4494-BC0A-7E007670458E}"/>
              </a:ext>
            </a:extLst>
          </p:cNvPr>
          <p:cNvSpPr/>
          <p:nvPr/>
        </p:nvSpPr>
        <p:spPr>
          <a:xfrm>
            <a:off x="6669492" y="1222138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96F19CD-8A6A-400E-8571-ACDD55C49F08}"/>
              </a:ext>
            </a:extLst>
          </p:cNvPr>
          <p:cNvSpPr txBox="1"/>
          <p:nvPr/>
        </p:nvSpPr>
        <p:spPr>
          <a:xfrm>
            <a:off x="6667313" y="121398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xmlns="" id="{F9949818-A234-4B5B-A477-1E67CB3A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ABFC743C-1DF1-497A-B1E1-6A9696CC6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79E54957-D830-4501-97A0-33B3CD09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F6C6764E-C09F-46A9-A88B-0D0CA6D1F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3113AA19-F057-45FF-B3DA-561E98EF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28801"/>
              </p:ext>
            </p:extLst>
          </p:nvPr>
        </p:nvGraphicFramePr>
        <p:xfrm>
          <a:off x="1676377" y="2158439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6A224C98-950D-4F2B-A72C-AD5A20544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50439"/>
              </p:ext>
            </p:extLst>
          </p:nvPr>
        </p:nvGraphicFramePr>
        <p:xfrm>
          <a:off x="2176394" y="2158439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AF6A43D-B11A-433C-87A6-6F18293CBA32}"/>
              </a:ext>
            </a:extLst>
          </p:cNvPr>
          <p:cNvSpPr/>
          <p:nvPr/>
        </p:nvSpPr>
        <p:spPr>
          <a:xfrm>
            <a:off x="1852358" y="2280770"/>
            <a:ext cx="4047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   ＝     ＋     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＝   ＋   ＝   ＝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5AF3C189-F4B5-4B36-A0F5-CC4860A6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4" y="1595045"/>
            <a:ext cx="427116" cy="27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7202654C-8C07-4991-AA60-87403C54F65B}"/>
              </a:ext>
            </a:extLst>
          </p:cNvPr>
          <p:cNvGrpSpPr/>
          <p:nvPr/>
        </p:nvGrpSpPr>
        <p:grpSpPr>
          <a:xfrm>
            <a:off x="1172393" y="2061696"/>
            <a:ext cx="4907942" cy="863654"/>
            <a:chOff x="2039815" y="2480702"/>
            <a:chExt cx="4907942" cy="863654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xmlns="" id="{6CC68CCB-63D5-4B8E-AE66-1EA0DBF33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815" y="2480702"/>
              <a:ext cx="384058" cy="244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xmlns="" id="{A88F0697-DBF4-48F8-96E4-7618CBA0C7A6}"/>
                </a:ext>
              </a:extLst>
            </p:cNvPr>
            <p:cNvSpPr/>
            <p:nvPr/>
          </p:nvSpPr>
          <p:spPr>
            <a:xfrm>
              <a:off x="2051720" y="2494747"/>
              <a:ext cx="4896037" cy="849609"/>
            </a:xfrm>
            <a:prstGeom prst="roundRect">
              <a:avLst>
                <a:gd name="adj" fmla="val 4801"/>
              </a:avLst>
            </a:prstGeom>
            <a:noFill/>
            <a:ln>
              <a:solidFill>
                <a:srgbClr val="F6E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29697CBD-646C-4FDD-91D6-D55A9E7A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37300"/>
              </p:ext>
            </p:extLst>
          </p:nvPr>
        </p:nvGraphicFramePr>
        <p:xfrm>
          <a:off x="2605470" y="2158439"/>
          <a:ext cx="47938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8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2×8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2B74DBF0-017F-427C-B7D3-19D1ECB2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55836"/>
              </p:ext>
            </p:extLst>
          </p:nvPr>
        </p:nvGraphicFramePr>
        <p:xfrm>
          <a:off x="3233838" y="2158439"/>
          <a:ext cx="479380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8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8×3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EDCBFE88-E235-428D-B5CB-009CA62CD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31548"/>
              </p:ext>
            </p:extLst>
          </p:nvPr>
        </p:nvGraphicFramePr>
        <p:xfrm>
          <a:off x="3881239" y="2158439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E1D4EAB7-8ECE-4429-80C9-DBE55230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83216"/>
              </p:ext>
            </p:extLst>
          </p:nvPr>
        </p:nvGraphicFramePr>
        <p:xfrm>
          <a:off x="4357638" y="2158439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47C105B7-536B-42DF-A72F-4796E1D4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2832"/>
              </p:ext>
            </p:extLst>
          </p:nvPr>
        </p:nvGraphicFramePr>
        <p:xfrm>
          <a:off x="4819113" y="2158439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3EFC481F-F183-462B-9F00-627E950EF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8851"/>
              </p:ext>
            </p:extLst>
          </p:nvPr>
        </p:nvGraphicFramePr>
        <p:xfrm>
          <a:off x="5451163" y="2158439"/>
          <a:ext cx="295824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2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4ECD7628-F2BA-4C88-9A18-D4A435DA6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41715"/>
              </p:ext>
            </p:extLst>
          </p:nvPr>
        </p:nvGraphicFramePr>
        <p:xfrm>
          <a:off x="1139404" y="340626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218E2C82-2F25-4B36-98CC-C3B5C679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35147"/>
              </p:ext>
            </p:extLst>
          </p:nvPr>
        </p:nvGraphicFramePr>
        <p:xfrm>
          <a:off x="1639421" y="3406261"/>
          <a:ext cx="257982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5609D0BB-583C-4683-8FFD-BA98DF03EE5B}"/>
              </a:ext>
            </a:extLst>
          </p:cNvPr>
          <p:cNvSpPr/>
          <p:nvPr/>
        </p:nvSpPr>
        <p:spPr>
          <a:xfrm>
            <a:off x="1315385" y="3528592"/>
            <a:ext cx="98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＋   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422D6F6-1EAE-4D5C-BD51-246E05D6F2B9}"/>
              </a:ext>
            </a:extLst>
          </p:cNvPr>
          <p:cNvSpPr/>
          <p:nvPr/>
        </p:nvSpPr>
        <p:spPr>
          <a:xfrm>
            <a:off x="2577119" y="3512013"/>
            <a:ext cx="2962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      ＝   ＋   ＝   ＝</a:t>
            </a:r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9E805E6F-4BA7-4C1F-93AE-18C25FDFA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79097"/>
              </p:ext>
            </p:extLst>
          </p:nvPr>
        </p:nvGraphicFramePr>
        <p:xfrm>
          <a:off x="2130325" y="3410655"/>
          <a:ext cx="5698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5×7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6×7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53EED667-1B34-454F-ABA4-DF0969D03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40065"/>
              </p:ext>
            </p:extLst>
          </p:nvPr>
        </p:nvGraphicFramePr>
        <p:xfrm>
          <a:off x="2900350" y="3410655"/>
          <a:ext cx="56989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9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3×6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7×6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F5AC7BB2-CFE5-4925-940F-22E16021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22560"/>
              </p:ext>
            </p:extLst>
          </p:nvPr>
        </p:nvGraphicFramePr>
        <p:xfrm>
          <a:off x="3680369" y="341065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01BE0869-1086-4195-8279-D3C8617E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00121"/>
              </p:ext>
            </p:extLst>
          </p:nvPr>
        </p:nvGraphicFramePr>
        <p:xfrm>
          <a:off x="4184135" y="341065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51117B5-618D-488E-A39D-3C7F4064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72964"/>
              </p:ext>
            </p:extLst>
          </p:nvPr>
        </p:nvGraphicFramePr>
        <p:xfrm>
          <a:off x="4705647" y="341065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F8799370-3A38-4408-A455-75BB4D1B5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62755"/>
              </p:ext>
            </p:extLst>
          </p:nvPr>
        </p:nvGraphicFramePr>
        <p:xfrm>
          <a:off x="5406926" y="3410655"/>
          <a:ext cx="3329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9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20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23085147-64DF-47BD-8309-02452A619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91" y="3858151"/>
            <a:ext cx="270798" cy="270798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4AF674B4-1707-4269-B07F-DD8EAA900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E8D631-F1EB-4CE0-BB18-CF9851AD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445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66525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수정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: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드래그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연결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라인 박스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선 잇기 기능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848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5119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370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A8595338-ABE1-4DEE-931B-A9859E9CFAA7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536558" y="1882357"/>
            <a:ext cx="2416981" cy="190309"/>
            <a:chOff x="4421576" y="2197504"/>
            <a:chExt cx="2416981" cy="190309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 bwMode="auto">
          <a:xfrm>
            <a:off x="431540" y="2132856"/>
            <a:ext cx="6144603" cy="26911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" name="직사각형 2"/>
          <p:cNvSpPr/>
          <p:nvPr/>
        </p:nvSpPr>
        <p:spPr bwMode="auto">
          <a:xfrm>
            <a:off x="4391980" y="1730995"/>
            <a:ext cx="2565169" cy="4018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err="1" smtClean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B0CE924-168C-41CA-A50D-60C00600EEF1}"/>
              </a:ext>
            </a:extLst>
          </p:cNvPr>
          <p:cNvSpPr/>
          <p:nvPr/>
        </p:nvSpPr>
        <p:spPr>
          <a:xfrm>
            <a:off x="4512441" y="16214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AB0CE924-168C-41CA-A50D-60C00600EEF1}"/>
              </a:ext>
            </a:extLst>
          </p:cNvPr>
          <p:cNvSpPr/>
          <p:nvPr/>
        </p:nvSpPr>
        <p:spPr>
          <a:xfrm>
            <a:off x="297493" y="22370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0E8D631-F1EB-4CE0-BB18-CF9851AD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445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2417279"/>
            <a:ext cx="6667165" cy="2348478"/>
            <a:chOff x="192745" y="1273210"/>
            <a:chExt cx="6667165" cy="234847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438837"/>
              <a:ext cx="6667165" cy="19923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27321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52026" y="148481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xmlns="" id="{8CFD3810-ACA4-4A4B-8097-CA5698D3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DCF554D-80F7-4ECD-BC95-8481943D6B91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A8A2881-5E65-4292-A115-E4736DECD1FE}"/>
              </a:ext>
            </a:extLst>
          </p:cNvPr>
          <p:cNvSpPr txBox="1"/>
          <p:nvPr/>
        </p:nvSpPr>
        <p:spPr>
          <a:xfrm>
            <a:off x="463786" y="4042426"/>
            <a:ext cx="2658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C06C1D1-9E01-465B-AE11-6248B19E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650"/>
              </p:ext>
            </p:extLst>
          </p:nvPr>
        </p:nvGraphicFramePr>
        <p:xfrm>
          <a:off x="692051" y="398299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02AC05C8-5267-4439-B72C-9C490E6A2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67057"/>
              </p:ext>
            </p:extLst>
          </p:nvPr>
        </p:nvGraphicFramePr>
        <p:xfrm>
          <a:off x="1090092" y="398299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D6D98A72-4CD2-4BC4-847C-9C267AB2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51607"/>
              </p:ext>
            </p:extLst>
          </p:nvPr>
        </p:nvGraphicFramePr>
        <p:xfrm>
          <a:off x="1527433" y="398299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D8F3FB1A-1581-4F0B-BDD7-76DE7958C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39693"/>
              </p:ext>
            </p:extLst>
          </p:nvPr>
        </p:nvGraphicFramePr>
        <p:xfrm>
          <a:off x="1922993" y="398299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8F32E319-2B78-4C9F-B0B3-485156339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7564"/>
              </p:ext>
            </p:extLst>
          </p:nvPr>
        </p:nvGraphicFramePr>
        <p:xfrm>
          <a:off x="2349029" y="398299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1CDCCD7-2DF0-47DB-94DB-087E232DA132}"/>
              </a:ext>
            </a:extLst>
          </p:cNvPr>
          <p:cNvSpPr/>
          <p:nvPr/>
        </p:nvSpPr>
        <p:spPr>
          <a:xfrm>
            <a:off x="5298495" y="1855760"/>
            <a:ext cx="165865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3119CC63-5C48-4704-9533-3572F5871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60309"/>
              </p:ext>
            </p:extLst>
          </p:nvPr>
        </p:nvGraphicFramePr>
        <p:xfrm>
          <a:off x="2896448" y="3982995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D89BE72-1658-45DF-947E-D38B4FE36D89}"/>
              </a:ext>
            </a:extLst>
          </p:cNvPr>
          <p:cNvSpPr txBox="1"/>
          <p:nvPr/>
        </p:nvSpPr>
        <p:spPr>
          <a:xfrm>
            <a:off x="463786" y="3444228"/>
            <a:ext cx="2658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3BFDDBF7-E13F-4B06-B0CC-CFF4FE98A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89034"/>
              </p:ext>
            </p:extLst>
          </p:nvPr>
        </p:nvGraphicFramePr>
        <p:xfrm>
          <a:off x="692051" y="338479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336C290C-2C18-4C3A-BC89-82987003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25527"/>
              </p:ext>
            </p:extLst>
          </p:nvPr>
        </p:nvGraphicFramePr>
        <p:xfrm>
          <a:off x="1090092" y="338479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C5F6C152-EB9A-4039-925D-3A036767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61570"/>
              </p:ext>
            </p:extLst>
          </p:nvPr>
        </p:nvGraphicFramePr>
        <p:xfrm>
          <a:off x="1527433" y="338479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C0EF2A17-72DC-4BBA-9553-A2251C076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56450"/>
              </p:ext>
            </p:extLst>
          </p:nvPr>
        </p:nvGraphicFramePr>
        <p:xfrm>
          <a:off x="1922993" y="338479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55F1F4C1-5982-4D90-8A46-02041E17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93479"/>
              </p:ext>
            </p:extLst>
          </p:nvPr>
        </p:nvGraphicFramePr>
        <p:xfrm>
          <a:off x="2349029" y="338479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EA4CD27A-E153-41C5-BE99-379C31A1F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32547"/>
              </p:ext>
            </p:extLst>
          </p:nvPr>
        </p:nvGraphicFramePr>
        <p:xfrm>
          <a:off x="2896448" y="3384797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44DD308-7071-4B4B-91D8-74B4FEEE5C1F}"/>
              </a:ext>
            </a:extLst>
          </p:cNvPr>
          <p:cNvSpPr txBox="1"/>
          <p:nvPr/>
        </p:nvSpPr>
        <p:spPr>
          <a:xfrm>
            <a:off x="463786" y="2879051"/>
            <a:ext cx="2658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BEEE1452-0C68-43A8-8781-9A0CD0E0E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23505"/>
              </p:ext>
            </p:extLst>
          </p:nvPr>
        </p:nvGraphicFramePr>
        <p:xfrm>
          <a:off x="692051" y="281962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BA37566B-CAF7-4544-B24A-F368B4BE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42953"/>
              </p:ext>
            </p:extLst>
          </p:nvPr>
        </p:nvGraphicFramePr>
        <p:xfrm>
          <a:off x="1090092" y="281962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603D7AA6-448D-456E-B786-BD8531F9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33599"/>
              </p:ext>
            </p:extLst>
          </p:nvPr>
        </p:nvGraphicFramePr>
        <p:xfrm>
          <a:off x="1527433" y="281962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941C5E28-FC6F-4A13-8D82-06F71C0A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60609"/>
              </p:ext>
            </p:extLst>
          </p:nvPr>
        </p:nvGraphicFramePr>
        <p:xfrm>
          <a:off x="1922993" y="281962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E04556F4-25D7-431E-9255-95318061B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65001"/>
              </p:ext>
            </p:extLst>
          </p:nvPr>
        </p:nvGraphicFramePr>
        <p:xfrm>
          <a:off x="2349029" y="281962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B368CF88-9BD9-4B2B-968F-C11626D6F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8543"/>
              </p:ext>
            </p:extLst>
          </p:nvPr>
        </p:nvGraphicFramePr>
        <p:xfrm>
          <a:off x="2896448" y="2819620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8C3BDCEF-00A3-4754-B36A-BA3F78A3B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8678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6" y="294831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6" y="351349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6" y="41116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26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A39B4A-B826-4B3C-89F4-45035468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229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29922"/>
              </p:ext>
            </p:extLst>
          </p:nvPr>
        </p:nvGraphicFramePr>
        <p:xfrm>
          <a:off x="7012749" y="690525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698350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6534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62373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D3CEE23-26DB-4DC6-88D7-5BEEDB7E72D1}"/>
              </a:ext>
            </a:extLst>
          </p:cNvPr>
          <p:cNvSpPr/>
          <p:nvPr/>
        </p:nvSpPr>
        <p:spPr>
          <a:xfrm>
            <a:off x="152027" y="2043044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647CED81-EDF9-4826-9A80-1C3256ABB677}"/>
              </a:ext>
            </a:extLst>
          </p:cNvPr>
          <p:cNvSpPr/>
          <p:nvPr/>
        </p:nvSpPr>
        <p:spPr>
          <a:xfrm>
            <a:off x="40824" y="199814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217221"/>
            <a:ext cx="347472" cy="292608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xmlns="" id="{FE9A6CA5-5C94-430F-BA00-3B51D81C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0F4D7C5-6607-4791-97A3-E743C02434A9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85A361E-F021-43D7-8D95-7479E3D2EF1E}"/>
              </a:ext>
            </a:extLst>
          </p:cNvPr>
          <p:cNvSpPr/>
          <p:nvPr/>
        </p:nvSpPr>
        <p:spPr>
          <a:xfrm>
            <a:off x="4687600" y="467850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A39B4A-B826-4B3C-89F4-45035468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1229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7" y="1698350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분수의 덧셈과 뺄셈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suhi_0501_05_0003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분수의 덧셈을 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D3CEE23-26DB-4DC6-88D7-5BEEDB7E72D1}"/>
              </a:ext>
            </a:extLst>
          </p:cNvPr>
          <p:cNvSpPr/>
          <p:nvPr/>
        </p:nvSpPr>
        <p:spPr>
          <a:xfrm>
            <a:off x="152027" y="2043044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8" y="2217221"/>
            <a:ext cx="347472" cy="292608"/>
          </a:xfrm>
          <a:prstGeom prst="rect">
            <a:avLst/>
          </a:prstGeom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xmlns="" id="{FE9A6CA5-5C94-430F-BA00-3B51D81C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02" y="4788046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F0F4D7C5-6607-4791-97A3-E743C02434A9}"/>
              </a:ext>
            </a:extLst>
          </p:cNvPr>
          <p:cNvSpPr/>
          <p:nvPr/>
        </p:nvSpPr>
        <p:spPr>
          <a:xfrm>
            <a:off x="4739582" y="4788046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BD6179F7-7E39-42E7-B5D4-9D5DF8009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87287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645024"/>
            <a:ext cx="6667165" cy="1120733"/>
            <a:chOff x="192745" y="2500955"/>
            <a:chExt cx="6667165" cy="112073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2644971"/>
              <a:ext cx="6667165" cy="7861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250095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CBB75D5-D474-4F6B-B666-3EE4AC523F71}"/>
              </a:ext>
            </a:extLst>
          </p:cNvPr>
          <p:cNvSpPr txBox="1"/>
          <p:nvPr/>
        </p:nvSpPr>
        <p:spPr>
          <a:xfrm>
            <a:off x="521411" y="4047845"/>
            <a:ext cx="30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＋   ＝   ＋   ＝   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㎏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BF77BA6B-5E66-441C-A0DA-3C26E0043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83008"/>
              </p:ext>
            </p:extLst>
          </p:nvPr>
        </p:nvGraphicFramePr>
        <p:xfrm>
          <a:off x="749676" y="398841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96DC8E68-56F1-43FF-AAFD-DF44E958A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4618"/>
              </p:ext>
            </p:extLst>
          </p:nvPr>
        </p:nvGraphicFramePr>
        <p:xfrm>
          <a:off x="1147717" y="398841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930C5838-4E63-4D15-854F-E0031B2D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30351"/>
              </p:ext>
            </p:extLst>
          </p:nvPr>
        </p:nvGraphicFramePr>
        <p:xfrm>
          <a:off x="1585058" y="398841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379F93F3-72CC-4D0B-B20B-6EE4DB1BF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67456"/>
              </p:ext>
            </p:extLst>
          </p:nvPr>
        </p:nvGraphicFramePr>
        <p:xfrm>
          <a:off x="1980618" y="3988414"/>
          <a:ext cx="230604" cy="5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37958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499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EFA40636-43C8-43AB-A814-998BF2556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853"/>
              </p:ext>
            </p:extLst>
          </p:nvPr>
        </p:nvGraphicFramePr>
        <p:xfrm>
          <a:off x="2406654" y="3986014"/>
          <a:ext cx="230604" cy="51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4499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624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5700F965-11CA-4CC6-9EBE-1C863B49D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53870"/>
              </p:ext>
            </p:extLst>
          </p:nvPr>
        </p:nvGraphicFramePr>
        <p:xfrm>
          <a:off x="2981428" y="3986014"/>
          <a:ext cx="230604" cy="51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0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4499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31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624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0" y="411710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78238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27702</TotalTime>
  <Words>898</Words>
  <Application>Microsoft Office PowerPoint</Application>
  <PresentationFormat>화면 슬라이드 쇼(4:3)</PresentationFormat>
  <Paragraphs>383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3_기본 디자인</vt:lpstr>
      <vt:lpstr>4_기본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4802</cp:revision>
  <dcterms:created xsi:type="dcterms:W3CDTF">2008-07-15T12:19:11Z</dcterms:created>
  <dcterms:modified xsi:type="dcterms:W3CDTF">2022-03-08T08:20:38Z</dcterms:modified>
</cp:coreProperties>
</file>