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792" r:id="rId4"/>
    <p:sldId id="793" r:id="rId5"/>
    <p:sldId id="922" r:id="rId6"/>
    <p:sldId id="931" r:id="rId7"/>
    <p:sldId id="918" r:id="rId8"/>
    <p:sldId id="926" r:id="rId9"/>
    <p:sldId id="932" r:id="rId10"/>
    <p:sldId id="933" r:id="rId11"/>
    <p:sldId id="934" r:id="rId12"/>
    <p:sldId id="935" r:id="rId13"/>
    <p:sldId id="93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9.png"/><Relationship Id="rId5" Type="http://schemas.openxmlformats.org/officeDocument/2006/relationships/image" Target="../media/image26.jpe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9.png"/><Relationship Id="rId7" Type="http://schemas.openxmlformats.org/officeDocument/2006/relationships/image" Target="../media/image26.jpeg"/><Relationship Id="rId12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7.jpeg"/><Relationship Id="rId7" Type="http://schemas.openxmlformats.org/officeDocument/2006/relationships/image" Target="../media/image1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4158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005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857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suhi_0501_05_0004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3">
            <a:extLst>
              <a:ext uri="{FF2B5EF4-FFF2-40B4-BE49-F238E27FC236}">
                <a16:creationId xmlns="" xmlns:a16="http://schemas.microsoft.com/office/drawing/2014/main" id="{577908B3-9A4D-4613-84BE-75CA16F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31" y="521142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3046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약물은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두번째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이너탭에서만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보임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44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지혜와 슬기는 각자 가지고 있는 수 카드를 한 번씩만 사용하여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가장 작은 대분수를 만들려고 합니다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만든 가장 작은 대분수와 슬기가 만든 가장 작은 대분수의 합을 구해 보세요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56654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56436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840388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6116412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84038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6114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39617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3939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670018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6700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74B08CF-4017-4F1A-A132-F7AB59870637}"/>
              </a:ext>
            </a:extLst>
          </p:cNvPr>
          <p:cNvSpPr/>
          <p:nvPr/>
        </p:nvSpPr>
        <p:spPr>
          <a:xfrm>
            <a:off x="1041741" y="2589859"/>
            <a:ext cx="379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만들 수 있는 가장 작은 대분수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CC3CB30-9305-4306-9E63-EBAE38EF08CF}"/>
              </a:ext>
            </a:extLst>
          </p:cNvPr>
          <p:cNvSpPr/>
          <p:nvPr/>
        </p:nvSpPr>
        <p:spPr bwMode="auto">
          <a:xfrm>
            <a:off x="4735117" y="2469853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0F4D0452-B590-4B21-A1CD-15D17E0CDAB0}"/>
              </a:ext>
            </a:extLst>
          </p:cNvPr>
          <p:cNvSpPr/>
          <p:nvPr/>
        </p:nvSpPr>
        <p:spPr>
          <a:xfrm>
            <a:off x="4714632" y="2559081"/>
            <a:ext cx="26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02962C6B-C050-4183-A7F2-F7C1B05E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38612"/>
              </p:ext>
            </p:extLst>
          </p:nvPr>
        </p:nvGraphicFramePr>
        <p:xfrm>
          <a:off x="4959709" y="2469725"/>
          <a:ext cx="2743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82559162-5736-4DFF-AC24-AD56F6255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06" y="2937556"/>
            <a:ext cx="270798" cy="27079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0901035-30B0-4D33-8118-CBDBFD5F4E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2EB84FEC-C63E-47E5-976E-A917BF33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3" y="2600865"/>
            <a:ext cx="577115" cy="36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7B838C6-0212-423C-8065-0A6725400D1A}"/>
              </a:ext>
            </a:extLst>
          </p:cNvPr>
          <p:cNvSpPr/>
          <p:nvPr/>
        </p:nvSpPr>
        <p:spPr>
          <a:xfrm>
            <a:off x="1041742" y="3304764"/>
            <a:ext cx="376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슬기가 만들 수 있는 가장 작은 대분수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22B7894-C5F2-4C70-86E7-A6A1D27D2795}"/>
              </a:ext>
            </a:extLst>
          </p:cNvPr>
          <p:cNvSpPr/>
          <p:nvPr/>
        </p:nvSpPr>
        <p:spPr bwMode="auto">
          <a:xfrm>
            <a:off x="4735117" y="3184758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03543FE-827E-46DE-B8B5-2E64734C7E08}"/>
              </a:ext>
            </a:extLst>
          </p:cNvPr>
          <p:cNvSpPr/>
          <p:nvPr/>
        </p:nvSpPr>
        <p:spPr>
          <a:xfrm>
            <a:off x="4714632" y="3273986"/>
            <a:ext cx="26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2ED55464-CEAA-4F05-96B8-827E215DD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54505"/>
              </p:ext>
            </p:extLst>
          </p:nvPr>
        </p:nvGraphicFramePr>
        <p:xfrm>
          <a:off x="4959709" y="3184630"/>
          <a:ext cx="2743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2540F6CA-B7E5-45AD-AE6A-DAA66F4C3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06" y="3652461"/>
            <a:ext cx="270798" cy="270798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BD845D4-A5BF-4862-94F7-498C4164AE38}"/>
              </a:ext>
            </a:extLst>
          </p:cNvPr>
          <p:cNvSpPr/>
          <p:nvPr/>
        </p:nvSpPr>
        <p:spPr>
          <a:xfrm>
            <a:off x="1041742" y="4024906"/>
            <a:ext cx="376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사람이 만든 가장 작은 대분수의 합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0BA9544-6E78-4573-8886-186F7A39523B}"/>
              </a:ext>
            </a:extLst>
          </p:cNvPr>
          <p:cNvSpPr/>
          <p:nvPr/>
        </p:nvSpPr>
        <p:spPr bwMode="auto">
          <a:xfrm>
            <a:off x="4735117" y="3904900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ED98DBF-6C12-4567-80AE-1BE988758775}"/>
              </a:ext>
            </a:extLst>
          </p:cNvPr>
          <p:cNvSpPr/>
          <p:nvPr/>
        </p:nvSpPr>
        <p:spPr>
          <a:xfrm>
            <a:off x="4714632" y="3994128"/>
            <a:ext cx="26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03055BE1-78D9-4445-A39E-DFF1B4C5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60405"/>
              </p:ext>
            </p:extLst>
          </p:nvPr>
        </p:nvGraphicFramePr>
        <p:xfrm>
          <a:off x="4938941" y="3904772"/>
          <a:ext cx="3525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84D6EEA-CE93-459E-9A3A-82378ACF0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06" y="4372603"/>
            <a:ext cx="270798" cy="270798"/>
          </a:xfrm>
          <a:prstGeom prst="rect">
            <a:avLst/>
          </a:prstGeom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F959C49E-2FE7-4BA4-A082-197E52B2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06" y="4718414"/>
            <a:ext cx="374647" cy="32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2AF9898E-68D3-4474-97E7-C2F16DC2A44E}"/>
              </a:ext>
            </a:extLst>
          </p:cNvPr>
          <p:cNvSpPr/>
          <p:nvPr/>
        </p:nvSpPr>
        <p:spPr bwMode="auto">
          <a:xfrm>
            <a:off x="3404456" y="4575316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92363C0-439E-4639-BF7A-B2C142E95171}"/>
              </a:ext>
            </a:extLst>
          </p:cNvPr>
          <p:cNvSpPr/>
          <p:nvPr/>
        </p:nvSpPr>
        <p:spPr>
          <a:xfrm>
            <a:off x="3383971" y="4664544"/>
            <a:ext cx="26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A1AC626A-72DD-4D9C-9E4C-3B8F27E8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08420"/>
              </p:ext>
            </p:extLst>
          </p:nvPr>
        </p:nvGraphicFramePr>
        <p:xfrm>
          <a:off x="3608280" y="4575188"/>
          <a:ext cx="35252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A5DD94B6-D9BE-4B93-9D11-C152258C5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62" y="4970269"/>
            <a:ext cx="270798" cy="270798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F5AFF79D-F867-4F22-9F3C-165545BC10CF}"/>
              </a:ext>
            </a:extLst>
          </p:cNvPr>
          <p:cNvSpPr/>
          <p:nvPr/>
        </p:nvSpPr>
        <p:spPr>
          <a:xfrm>
            <a:off x="266848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B0DE85F-4243-4056-9C7F-D8CA2B7AD0F2}"/>
              </a:ext>
            </a:extLst>
          </p:cNvPr>
          <p:cNvGrpSpPr/>
          <p:nvPr/>
        </p:nvGrpSpPr>
        <p:grpSpPr>
          <a:xfrm flipV="1">
            <a:off x="3008935" y="5301325"/>
            <a:ext cx="1117171" cy="183634"/>
            <a:chOff x="290979" y="2009759"/>
            <a:chExt cx="2665167" cy="433388"/>
          </a:xfrm>
        </p:grpSpPr>
        <p:pic>
          <p:nvPicPr>
            <p:cNvPr id="75" name="Picture 15">
              <a:extLst>
                <a:ext uri="{FF2B5EF4-FFF2-40B4-BE49-F238E27FC236}">
                  <a16:creationId xmlns="" xmlns:a16="http://schemas.microsoft.com/office/drawing/2014/main" id="{633809DB-CC9E-4B4A-8589-ADEF235AF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="" xmlns:a16="http://schemas.microsoft.com/office/drawing/2014/main" id="{4325756C-22DD-4FF1-9B86-35ECD57BF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="" xmlns:a16="http://schemas.microsoft.com/office/drawing/2014/main" id="{562D8548-4616-4E28-BFEA-408E43323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="" xmlns:a16="http://schemas.microsoft.com/office/drawing/2014/main" id="{6247A81A-035F-4F82-9095-10DC8CE42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D318FA94-9638-4FF6-87E3-A2469E3E5535}"/>
              </a:ext>
            </a:extLst>
          </p:cNvPr>
          <p:cNvSpPr/>
          <p:nvPr/>
        </p:nvSpPr>
        <p:spPr>
          <a:xfrm>
            <a:off x="4550939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8" y="26745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6" y="33894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6" y="409417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77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774B08CF-4017-4F1A-A132-F7AB59870637}"/>
              </a:ext>
            </a:extLst>
          </p:cNvPr>
          <p:cNvSpPr/>
          <p:nvPr/>
        </p:nvSpPr>
        <p:spPr>
          <a:xfrm>
            <a:off x="1041741" y="2589859"/>
            <a:ext cx="379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만들 수 있는 가장 작은 대분수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9CC3CB30-9305-4306-9E63-EBAE38EF08CF}"/>
              </a:ext>
            </a:extLst>
          </p:cNvPr>
          <p:cNvSpPr/>
          <p:nvPr/>
        </p:nvSpPr>
        <p:spPr bwMode="auto">
          <a:xfrm>
            <a:off x="4735117" y="2469853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0F4D0452-B590-4B21-A1CD-15D17E0CDAB0}"/>
              </a:ext>
            </a:extLst>
          </p:cNvPr>
          <p:cNvSpPr/>
          <p:nvPr/>
        </p:nvSpPr>
        <p:spPr>
          <a:xfrm>
            <a:off x="4714632" y="2559081"/>
            <a:ext cx="26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="" xmlns:a16="http://schemas.microsoft.com/office/drawing/2014/main" id="{02962C6B-C050-4183-A7F2-F7C1B05E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22537"/>
              </p:ext>
            </p:extLst>
          </p:nvPr>
        </p:nvGraphicFramePr>
        <p:xfrm>
          <a:off x="4959709" y="2469725"/>
          <a:ext cx="2743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82559162-5736-4DFF-AC24-AD56F625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06" y="2937556"/>
            <a:ext cx="270798" cy="270798"/>
          </a:xfrm>
          <a:prstGeom prst="rect">
            <a:avLst/>
          </a:prstGeom>
        </p:spPr>
      </p:pic>
      <p:pic>
        <p:nvPicPr>
          <p:cNvPr id="136" name="Picture 12">
            <a:extLst>
              <a:ext uri="{FF2B5EF4-FFF2-40B4-BE49-F238E27FC236}">
                <a16:creationId xmlns="" xmlns:a16="http://schemas.microsoft.com/office/drawing/2014/main" id="{2EB84FEC-C63E-47E5-976E-A917BF33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3" y="2600865"/>
            <a:ext cx="577115" cy="36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8" y="26745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>
            <a:extLst>
              <a:ext uri="{FF2B5EF4-FFF2-40B4-BE49-F238E27FC236}">
                <a16:creationId xmlns="" xmlns:a16="http://schemas.microsoft.com/office/drawing/2014/main" id="{577908B3-9A4D-4613-84BE-75CA16F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31" y="521142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368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44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지혜와 슬기는 각자 가지고 있는 수 카드를 한 번씩만 사용하여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가장 작은 대분수를 만들려고 합니다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만든 가장 작은 대분수와 슬기가 만든 가장 작은 대분수의 합을 구해 보세요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56654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56436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840388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6116412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84038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6114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39617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3939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670018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6700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0901035-30B0-4D33-8118-CBDBFD5F4E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6B0DE85F-4243-4056-9C7F-D8CA2B7AD0F2}"/>
              </a:ext>
            </a:extLst>
          </p:cNvPr>
          <p:cNvGrpSpPr/>
          <p:nvPr/>
        </p:nvGrpSpPr>
        <p:grpSpPr>
          <a:xfrm flipV="1">
            <a:off x="3008935" y="5301325"/>
            <a:ext cx="1117171" cy="183634"/>
            <a:chOff x="290979" y="2009759"/>
            <a:chExt cx="2665167" cy="433388"/>
          </a:xfrm>
        </p:grpSpPr>
        <p:pic>
          <p:nvPicPr>
            <p:cNvPr id="75" name="Picture 15">
              <a:extLst>
                <a:ext uri="{FF2B5EF4-FFF2-40B4-BE49-F238E27FC236}">
                  <a16:creationId xmlns="" xmlns:a16="http://schemas.microsoft.com/office/drawing/2014/main" id="{633809DB-CC9E-4B4A-8589-ADEF235AF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="" xmlns:a16="http://schemas.microsoft.com/office/drawing/2014/main" id="{4325756C-22DD-4FF1-9B86-35ECD57BF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="" xmlns:a16="http://schemas.microsoft.com/office/drawing/2014/main" id="{562D8548-4616-4E28-BFEA-408E43323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>
              <a:extLst>
                <a:ext uri="{FF2B5EF4-FFF2-40B4-BE49-F238E27FC236}">
                  <a16:creationId xmlns="" xmlns:a16="http://schemas.microsoft.com/office/drawing/2014/main" id="{6247A81A-035F-4F82-9095-10DC8CE42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18855"/>
            <a:ext cx="6667165" cy="2502445"/>
            <a:chOff x="192745" y="1119243"/>
            <a:chExt cx="6667165" cy="2502445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81261"/>
              <a:ext cx="6667165" cy="21498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192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6BFBFC20-0D22-4C2F-86CA-A402F02C94EB}"/>
              </a:ext>
            </a:extLst>
          </p:cNvPr>
          <p:cNvSpPr txBox="1"/>
          <p:nvPr/>
        </p:nvSpPr>
        <p:spPr>
          <a:xfrm>
            <a:off x="542804" y="3123164"/>
            <a:ext cx="61385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지혜와 슬기가 각각 가진 수 카드를 한 번씩만 사용하여 가장 작은 대분수를 만들려면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부분에 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분모엔 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분자엔 두번째로 작은 수를 골라야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만들면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2EDC360C-556F-4A7C-A627-E52A644D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09063"/>
              </p:ext>
            </p:extLst>
          </p:nvPr>
        </p:nvGraphicFramePr>
        <p:xfrm>
          <a:off x="1409832" y="384940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FE09AA39-C5B7-4353-AAC1-27A85510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65893"/>
              </p:ext>
            </p:extLst>
          </p:nvPr>
        </p:nvGraphicFramePr>
        <p:xfrm>
          <a:off x="2545483" y="384940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17AC1AF-A7EB-40EE-875C-A009BEF8BD80}"/>
              </a:ext>
            </a:extLst>
          </p:cNvPr>
          <p:cNvSpPr txBox="1"/>
          <p:nvPr/>
        </p:nvSpPr>
        <p:spPr>
          <a:xfrm>
            <a:off x="486735" y="4419756"/>
            <a:ext cx="613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2CFB65D5-5604-4637-BD7D-0002E2F1F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94409"/>
              </p:ext>
            </p:extLst>
          </p:nvPr>
        </p:nvGraphicFramePr>
        <p:xfrm>
          <a:off x="786003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2E611F72-A4D4-43BD-AF9F-BDD7F8A3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4520"/>
              </p:ext>
            </p:extLst>
          </p:nvPr>
        </p:nvGraphicFramePr>
        <p:xfrm>
          <a:off x="1304570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90E0D70C-2E92-4227-AC60-71A39AA7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16287"/>
              </p:ext>
            </p:extLst>
          </p:nvPr>
        </p:nvGraphicFramePr>
        <p:xfrm>
          <a:off x="2431862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C42753D9-9D0F-47E8-A5E0-6FCB9E461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14511"/>
              </p:ext>
            </p:extLst>
          </p:nvPr>
        </p:nvGraphicFramePr>
        <p:xfrm>
          <a:off x="2877363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B1352E1E-DBF0-4E81-A418-1D4CEA37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71531"/>
              </p:ext>
            </p:extLst>
          </p:nvPr>
        </p:nvGraphicFramePr>
        <p:xfrm>
          <a:off x="3608226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="" xmlns:a16="http://schemas.microsoft.com/office/drawing/2014/main" id="{4E9E4BAA-9896-4505-894A-0C290B0C4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00005"/>
              </p:ext>
            </p:extLst>
          </p:nvPr>
        </p:nvGraphicFramePr>
        <p:xfrm>
          <a:off x="4036954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39EB573E-801E-452B-9001-4843F8A8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6247"/>
              </p:ext>
            </p:extLst>
          </p:nvPr>
        </p:nvGraphicFramePr>
        <p:xfrm>
          <a:off x="4774311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="" xmlns:a16="http://schemas.microsoft.com/office/drawing/2014/main" id="{CEAC3098-6CFA-4C45-B259-11F67519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78883"/>
              </p:ext>
            </p:extLst>
          </p:nvPr>
        </p:nvGraphicFramePr>
        <p:xfrm>
          <a:off x="5602580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0C9C38E9-62AA-4A97-91B6-540B681AB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99045"/>
              </p:ext>
            </p:extLst>
          </p:nvPr>
        </p:nvGraphicFramePr>
        <p:xfrm>
          <a:off x="6163390" y="43603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" y="317746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0" y="44890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1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37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</a:t>
                      </a: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_0501_05_0004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4982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색칠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버튼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페이지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2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분수만큼 색칠하고    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＋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을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AB6E171-690E-4D4E-95CC-D75E25291DA3}"/>
              </a:ext>
            </a:extLst>
          </p:cNvPr>
          <p:cNvGrpSpPr/>
          <p:nvPr/>
        </p:nvGrpSpPr>
        <p:grpSpPr>
          <a:xfrm>
            <a:off x="5564364" y="1215410"/>
            <a:ext cx="1346911" cy="262000"/>
            <a:chOff x="5289209" y="1215410"/>
            <a:chExt cx="1346911" cy="262000"/>
          </a:xfrm>
        </p:grpSpPr>
        <p:sp>
          <p:nvSpPr>
            <p:cNvPr id="207" name="순서도: 대체 처리 206">
              <a:extLst>
                <a:ext uri="{FF2B5EF4-FFF2-40B4-BE49-F238E27FC236}">
                  <a16:creationId xmlns="" xmlns:a16="http://schemas.microsoft.com/office/drawing/2014/main" id="{039AD72A-941E-468D-BE0C-C554A9968ED3}"/>
                </a:ext>
              </a:extLst>
            </p:cNvPr>
            <p:cNvSpPr/>
            <p:nvPr/>
          </p:nvSpPr>
          <p:spPr>
            <a:xfrm>
              <a:off x="5291388" y="122395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2B3D020-6CFB-4B9C-8429-53929264C86B}"/>
                </a:ext>
              </a:extLst>
            </p:cNvPr>
            <p:cNvSpPr txBox="1"/>
            <p:nvPr/>
          </p:nvSpPr>
          <p:spPr>
            <a:xfrm>
              <a:off x="528920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9" name="순서도: 대체 처리 208">
              <a:extLst>
                <a:ext uri="{FF2B5EF4-FFF2-40B4-BE49-F238E27FC236}">
                  <a16:creationId xmlns="" xmlns:a16="http://schemas.microsoft.com/office/drawing/2014/main" id="{32F59EA0-E6D4-438B-942F-232C8489D457}"/>
                </a:ext>
              </a:extLst>
            </p:cNvPr>
            <p:cNvSpPr/>
            <p:nvPr/>
          </p:nvSpPr>
          <p:spPr>
            <a:xfrm>
              <a:off x="5565233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0" name="순서도: 대체 처리 209">
              <a:extLst>
                <a:ext uri="{FF2B5EF4-FFF2-40B4-BE49-F238E27FC236}">
                  <a16:creationId xmlns="" xmlns:a16="http://schemas.microsoft.com/office/drawing/2014/main" id="{3B17DCC3-7CCC-49C3-A458-68BE4378757C}"/>
                </a:ext>
              </a:extLst>
            </p:cNvPr>
            <p:cNvSpPr/>
            <p:nvPr/>
          </p:nvSpPr>
          <p:spPr>
            <a:xfrm>
              <a:off x="5841257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F60F943B-9857-44F6-BF2D-6A7A043F07EB}"/>
                </a:ext>
              </a:extLst>
            </p:cNvPr>
            <p:cNvSpPr txBox="1"/>
            <p:nvPr/>
          </p:nvSpPr>
          <p:spPr>
            <a:xfrm>
              <a:off x="556523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FAF81D36-3ED6-41CC-818A-AEA65BDB93F2}"/>
                </a:ext>
              </a:extLst>
            </p:cNvPr>
            <p:cNvSpPr txBox="1"/>
            <p:nvPr/>
          </p:nvSpPr>
          <p:spPr>
            <a:xfrm>
              <a:off x="5839078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4" name="순서도: 대체 처리 233">
              <a:extLst>
                <a:ext uri="{FF2B5EF4-FFF2-40B4-BE49-F238E27FC236}">
                  <a16:creationId xmlns="" xmlns:a16="http://schemas.microsoft.com/office/drawing/2014/main" id="{589DD522-9A81-4303-A518-150F0BE61F17}"/>
                </a:ext>
              </a:extLst>
            </p:cNvPr>
            <p:cNvSpPr/>
            <p:nvPr/>
          </p:nvSpPr>
          <p:spPr>
            <a:xfrm>
              <a:off x="6121018" y="122395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66F7CB58-207F-4327-AF6C-83B7DCE687F6}"/>
                </a:ext>
              </a:extLst>
            </p:cNvPr>
            <p:cNvSpPr txBox="1"/>
            <p:nvPr/>
          </p:nvSpPr>
          <p:spPr>
            <a:xfrm>
              <a:off x="611883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6" name="순서도: 대체 처리 235">
              <a:extLst>
                <a:ext uri="{FF2B5EF4-FFF2-40B4-BE49-F238E27FC236}">
                  <a16:creationId xmlns="" xmlns:a16="http://schemas.microsoft.com/office/drawing/2014/main" id="{2285D0BC-3D88-4AEC-B549-E83A5FD18FB5}"/>
                </a:ext>
              </a:extLst>
            </p:cNvPr>
            <p:cNvSpPr/>
            <p:nvPr/>
          </p:nvSpPr>
          <p:spPr>
            <a:xfrm>
              <a:off x="6394863" y="122356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E3BBC8AD-BDA9-47E7-B9D2-D2E167FE79F6}"/>
                </a:ext>
              </a:extLst>
            </p:cNvPr>
            <p:cNvSpPr txBox="1"/>
            <p:nvPr/>
          </p:nvSpPr>
          <p:spPr>
            <a:xfrm>
              <a:off x="639486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6EC8F72A-2DBD-469D-84B4-86F47412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72540"/>
              </p:ext>
            </p:extLst>
          </p:nvPr>
        </p:nvGraphicFramePr>
        <p:xfrm>
          <a:off x="5587504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FBFADF77-8541-49DD-BE61-334A4F776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30809"/>
              </p:ext>
            </p:extLst>
          </p:nvPr>
        </p:nvGraphicFramePr>
        <p:xfrm>
          <a:off x="6162716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630C8A82-99CE-4FB4-9540-6FB3B59570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58253" y="1565670"/>
            <a:ext cx="293224" cy="305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C451A39-DF6C-419D-9ACC-5F1FE8F4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41" y="2724768"/>
            <a:ext cx="4279161" cy="1069790"/>
          </a:xfrm>
          <a:prstGeom prst="rect">
            <a:avLst/>
          </a:prstGeom>
        </p:spPr>
      </p:pic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FF2CE4B5-125B-4D62-82F6-04AECDF85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6023"/>
              </p:ext>
            </p:extLst>
          </p:nvPr>
        </p:nvGraphicFramePr>
        <p:xfrm>
          <a:off x="2476169" y="4034547"/>
          <a:ext cx="31982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92CF602A-47EA-423F-B0E9-20728B230150}"/>
              </a:ext>
            </a:extLst>
          </p:cNvPr>
          <p:cNvSpPr txBox="1"/>
          <p:nvPr/>
        </p:nvSpPr>
        <p:spPr>
          <a:xfrm>
            <a:off x="1547664" y="4143262"/>
            <a:ext cx="10169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8715ED72-3062-4084-9503-691B5C9637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432021" y="3964999"/>
            <a:ext cx="392971" cy="40926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BE5DBDA-3794-4F69-A4DC-DE15E30A26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24" y="3856353"/>
            <a:ext cx="206137" cy="20613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55FC6541-8E26-4E37-9B0D-55DF21EC0E62}"/>
              </a:ext>
            </a:extLst>
          </p:cNvPr>
          <p:cNvSpPr/>
          <p:nvPr/>
        </p:nvSpPr>
        <p:spPr>
          <a:xfrm>
            <a:off x="2462245" y="3943196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F8EA31BA-29AD-4664-8AE2-A3CF5B45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32831"/>
              </p:ext>
            </p:extLst>
          </p:nvPr>
        </p:nvGraphicFramePr>
        <p:xfrm>
          <a:off x="1784298" y="4034547"/>
          <a:ext cx="2763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B10A1893-A5EC-4321-B75E-90EC9A924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80153"/>
              </p:ext>
            </p:extLst>
          </p:nvPr>
        </p:nvGraphicFramePr>
        <p:xfrm>
          <a:off x="5186278" y="4034547"/>
          <a:ext cx="31982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2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BFC9A1A8-3A92-4FD1-B68D-216ED876040E}"/>
              </a:ext>
            </a:extLst>
          </p:cNvPr>
          <p:cNvSpPr txBox="1"/>
          <p:nvPr/>
        </p:nvSpPr>
        <p:spPr>
          <a:xfrm>
            <a:off x="4257773" y="4143262"/>
            <a:ext cx="10169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384B4BE8-8D4A-4284-8004-A5C24C2D4B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142130" y="3964999"/>
            <a:ext cx="392971" cy="409261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91852397-4B79-451F-B64A-F404DA89A6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33" y="3856353"/>
            <a:ext cx="206137" cy="206137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047D8BCE-232E-49F4-877B-16B1E1FA38D7}"/>
              </a:ext>
            </a:extLst>
          </p:cNvPr>
          <p:cNvSpPr/>
          <p:nvPr/>
        </p:nvSpPr>
        <p:spPr>
          <a:xfrm>
            <a:off x="5172354" y="3943196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3AEDA71A-B006-4547-B0FE-C12FE605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36044"/>
              </p:ext>
            </p:extLst>
          </p:nvPr>
        </p:nvGraphicFramePr>
        <p:xfrm>
          <a:off x="4494407" y="4034547"/>
          <a:ext cx="2763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4A0F3C3E-2E9B-429A-B5E5-F0562B84E4E3}"/>
              </a:ext>
            </a:extLst>
          </p:cNvPr>
          <p:cNvGrpSpPr/>
          <p:nvPr/>
        </p:nvGrpSpPr>
        <p:grpSpPr>
          <a:xfrm flipV="1">
            <a:off x="3008935" y="5301325"/>
            <a:ext cx="1117171" cy="179599"/>
            <a:chOff x="319554" y="1245924"/>
            <a:chExt cx="2636592" cy="423864"/>
          </a:xfrm>
        </p:grpSpPr>
        <p:pic>
          <p:nvPicPr>
            <p:cNvPr id="95" name="Picture 11">
              <a:extLst>
                <a:ext uri="{FF2B5EF4-FFF2-40B4-BE49-F238E27FC236}">
                  <a16:creationId xmlns="" xmlns:a16="http://schemas.microsoft.com/office/drawing/2014/main" id="{49C2AE50-8096-4E6C-88A1-92D08ABDA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="" xmlns:a16="http://schemas.microsoft.com/office/drawing/2014/main" id="{9825E03F-CC88-46F0-B4A1-0E9242C1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="" xmlns:a16="http://schemas.microsoft.com/office/drawing/2014/main" id="{2F6C96CB-A894-4408-818B-89C7C01EC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="" xmlns:a16="http://schemas.microsoft.com/office/drawing/2014/main" id="{D16D5CF5-AEF9-46D8-B341-4CCA2C4B9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F59B6018-DFBF-4D43-A36C-1690B2B46D03}"/>
              </a:ext>
            </a:extLst>
          </p:cNvPr>
          <p:cNvSpPr/>
          <p:nvPr/>
        </p:nvSpPr>
        <p:spPr>
          <a:xfrm>
            <a:off x="266848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97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92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4555B99D-E33B-493A-B5CB-7501894CB93B}"/>
              </a:ext>
            </a:extLst>
          </p:cNvPr>
          <p:cNvSpPr/>
          <p:nvPr/>
        </p:nvSpPr>
        <p:spPr>
          <a:xfrm>
            <a:off x="2313976" y="2940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555B99D-E33B-493A-B5CB-7501894CB93B}"/>
              </a:ext>
            </a:extLst>
          </p:cNvPr>
          <p:cNvSpPr/>
          <p:nvPr/>
        </p:nvSpPr>
        <p:spPr>
          <a:xfrm>
            <a:off x="4906090" y="2933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25901" y="986169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54936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색칠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분수만큼 색칠하고    안에 알맞은 수를 써넣어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＋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을</a:t>
            </a:r>
            <a:endParaRPr kumimoji="0" lang="en-US" altLang="ko-KR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AF0D9F6-39F8-4BCC-9A7F-636B92BDC33F}"/>
              </a:ext>
            </a:extLst>
          </p:cNvPr>
          <p:cNvGrpSpPr/>
          <p:nvPr/>
        </p:nvGrpSpPr>
        <p:grpSpPr>
          <a:xfrm>
            <a:off x="5564364" y="1215410"/>
            <a:ext cx="1346911" cy="262000"/>
            <a:chOff x="5289209" y="1215410"/>
            <a:chExt cx="1346911" cy="262000"/>
          </a:xfrm>
        </p:grpSpPr>
        <p:sp>
          <p:nvSpPr>
            <p:cNvPr id="207" name="순서도: 대체 처리 206">
              <a:extLst>
                <a:ext uri="{FF2B5EF4-FFF2-40B4-BE49-F238E27FC236}">
                  <a16:creationId xmlns="" xmlns:a16="http://schemas.microsoft.com/office/drawing/2014/main" id="{039AD72A-941E-468D-BE0C-C554A9968ED3}"/>
                </a:ext>
              </a:extLst>
            </p:cNvPr>
            <p:cNvSpPr/>
            <p:nvPr/>
          </p:nvSpPr>
          <p:spPr>
            <a:xfrm>
              <a:off x="5291388" y="122395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2B3D020-6CFB-4B9C-8429-53929264C86B}"/>
                </a:ext>
              </a:extLst>
            </p:cNvPr>
            <p:cNvSpPr txBox="1"/>
            <p:nvPr/>
          </p:nvSpPr>
          <p:spPr>
            <a:xfrm>
              <a:off x="528920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9" name="순서도: 대체 처리 208">
              <a:extLst>
                <a:ext uri="{FF2B5EF4-FFF2-40B4-BE49-F238E27FC236}">
                  <a16:creationId xmlns="" xmlns:a16="http://schemas.microsoft.com/office/drawing/2014/main" id="{32F59EA0-E6D4-438B-942F-232C8489D457}"/>
                </a:ext>
              </a:extLst>
            </p:cNvPr>
            <p:cNvSpPr/>
            <p:nvPr/>
          </p:nvSpPr>
          <p:spPr>
            <a:xfrm>
              <a:off x="5565233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0" name="순서도: 대체 처리 209">
              <a:extLst>
                <a:ext uri="{FF2B5EF4-FFF2-40B4-BE49-F238E27FC236}">
                  <a16:creationId xmlns="" xmlns:a16="http://schemas.microsoft.com/office/drawing/2014/main" id="{3B17DCC3-7CCC-49C3-A458-68BE4378757C}"/>
                </a:ext>
              </a:extLst>
            </p:cNvPr>
            <p:cNvSpPr/>
            <p:nvPr/>
          </p:nvSpPr>
          <p:spPr>
            <a:xfrm>
              <a:off x="5841257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F60F943B-9857-44F6-BF2D-6A7A043F07EB}"/>
                </a:ext>
              </a:extLst>
            </p:cNvPr>
            <p:cNvSpPr txBox="1"/>
            <p:nvPr/>
          </p:nvSpPr>
          <p:spPr>
            <a:xfrm>
              <a:off x="556523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FAF81D36-3ED6-41CC-818A-AEA65BDB93F2}"/>
                </a:ext>
              </a:extLst>
            </p:cNvPr>
            <p:cNvSpPr txBox="1"/>
            <p:nvPr/>
          </p:nvSpPr>
          <p:spPr>
            <a:xfrm>
              <a:off x="5839078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4" name="순서도: 대체 처리 233">
              <a:extLst>
                <a:ext uri="{FF2B5EF4-FFF2-40B4-BE49-F238E27FC236}">
                  <a16:creationId xmlns="" xmlns:a16="http://schemas.microsoft.com/office/drawing/2014/main" id="{589DD522-9A81-4303-A518-150F0BE61F17}"/>
                </a:ext>
              </a:extLst>
            </p:cNvPr>
            <p:cNvSpPr/>
            <p:nvPr/>
          </p:nvSpPr>
          <p:spPr>
            <a:xfrm>
              <a:off x="6121018" y="122395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66F7CB58-207F-4327-AF6C-83B7DCE687F6}"/>
                </a:ext>
              </a:extLst>
            </p:cNvPr>
            <p:cNvSpPr txBox="1"/>
            <p:nvPr/>
          </p:nvSpPr>
          <p:spPr>
            <a:xfrm>
              <a:off x="611883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6" name="순서도: 대체 처리 235">
              <a:extLst>
                <a:ext uri="{FF2B5EF4-FFF2-40B4-BE49-F238E27FC236}">
                  <a16:creationId xmlns="" xmlns:a16="http://schemas.microsoft.com/office/drawing/2014/main" id="{2285D0BC-3D88-4AEC-B549-E83A5FD18FB5}"/>
                </a:ext>
              </a:extLst>
            </p:cNvPr>
            <p:cNvSpPr/>
            <p:nvPr/>
          </p:nvSpPr>
          <p:spPr>
            <a:xfrm>
              <a:off x="6394863" y="122356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E3BBC8AD-BDA9-47E7-B9D2-D2E167FE79F6}"/>
                </a:ext>
              </a:extLst>
            </p:cNvPr>
            <p:cNvSpPr txBox="1"/>
            <p:nvPr/>
          </p:nvSpPr>
          <p:spPr>
            <a:xfrm>
              <a:off x="639486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6EC8F72A-2DBD-469D-84B4-86F4741236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87504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FBFADF77-8541-49DD-BE61-334A4F776F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2716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6153B5F4-0A81-461A-B8AF-FB3A2C37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46" y="2895878"/>
            <a:ext cx="321601" cy="31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C1626BE4-78C3-419F-89F9-2C883EC4B81C}"/>
              </a:ext>
            </a:extLst>
          </p:cNvPr>
          <p:cNvSpPr txBox="1"/>
          <p:nvPr/>
        </p:nvSpPr>
        <p:spPr>
          <a:xfrm>
            <a:off x="1159061" y="3894693"/>
            <a:ext cx="505242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852E6740-17E8-4323-9E55-3BAC925A0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7189"/>
              </p:ext>
            </p:extLst>
          </p:nvPr>
        </p:nvGraphicFramePr>
        <p:xfrm>
          <a:off x="1387429" y="3877060"/>
          <a:ext cx="1885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09C03EAB-ECAF-4F22-AEA1-493AE28D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1897"/>
              </p:ext>
            </p:extLst>
          </p:nvPr>
        </p:nvGraphicFramePr>
        <p:xfrm>
          <a:off x="1955844" y="3877060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1DE70CC8-7925-4447-8CC9-A82E905B9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3547"/>
              </p:ext>
            </p:extLst>
          </p:nvPr>
        </p:nvGraphicFramePr>
        <p:xfrm>
          <a:off x="3435008" y="387706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79039656-254D-4C00-9770-57AA9AB6A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86156" y="3804746"/>
            <a:ext cx="392971" cy="40926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5C57FC8-2072-4BB7-9A54-90FBCC16B6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59" y="3696100"/>
            <a:ext cx="206137" cy="20613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DBE85A5-C035-4265-8433-23C23512CEDA}"/>
              </a:ext>
            </a:extLst>
          </p:cNvPr>
          <p:cNvSpPr/>
          <p:nvPr/>
        </p:nvSpPr>
        <p:spPr>
          <a:xfrm>
            <a:off x="3416380" y="378294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FE9E9731-8750-4755-9E74-CA82B5031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34118"/>
              </p:ext>
            </p:extLst>
          </p:nvPr>
        </p:nvGraphicFramePr>
        <p:xfrm>
          <a:off x="4062352" y="387706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FD20FC26-3333-4151-93F1-89AA42FAB1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13500" y="3804746"/>
            <a:ext cx="392971" cy="40926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6DADDC51-939D-404B-BF94-8E5182337F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03" y="3696100"/>
            <a:ext cx="206137" cy="20613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B09EF26-CA39-42FE-97BF-18481D0E8980}"/>
              </a:ext>
            </a:extLst>
          </p:cNvPr>
          <p:cNvSpPr/>
          <p:nvPr/>
        </p:nvSpPr>
        <p:spPr>
          <a:xfrm>
            <a:off x="4043724" y="378294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03AA296F-E59B-4AFF-91ED-8CF7B76A0131}"/>
              </a:ext>
            </a:extLst>
          </p:cNvPr>
          <p:cNvSpPr txBox="1"/>
          <p:nvPr/>
        </p:nvSpPr>
        <p:spPr>
          <a:xfrm>
            <a:off x="2123199" y="4556051"/>
            <a:ext cx="3657063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6185832-DC4D-4A36-ADF4-0D8266CFF4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86495" y="3998093"/>
            <a:ext cx="392971" cy="40926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9D6EC466-41FB-4FAD-9F81-2D37969B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98" y="3889447"/>
            <a:ext cx="206137" cy="2061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B3D5EAD-4D8B-4702-8CFA-4DC902823B1B}"/>
              </a:ext>
            </a:extLst>
          </p:cNvPr>
          <p:cNvSpPr/>
          <p:nvPr/>
        </p:nvSpPr>
        <p:spPr>
          <a:xfrm>
            <a:off x="4716719" y="397629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FC9CB79B-267E-48D9-BFCD-46B72619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8082"/>
              </p:ext>
            </p:extLst>
          </p:nvPr>
        </p:nvGraphicFramePr>
        <p:xfrm>
          <a:off x="5296567" y="386986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45F45A93-C282-4644-8BC9-93072EEE22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247715" y="3797546"/>
            <a:ext cx="392971" cy="409261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B3EC4A48-DAFF-40A6-8110-67C3279F21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09" y="3813972"/>
            <a:ext cx="206137" cy="206137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88E2F99B-6521-4B12-882C-96D432AFFDB8}"/>
              </a:ext>
            </a:extLst>
          </p:cNvPr>
          <p:cNvSpPr/>
          <p:nvPr/>
        </p:nvSpPr>
        <p:spPr>
          <a:xfrm>
            <a:off x="5210182" y="3775743"/>
            <a:ext cx="503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F5D653CA-7213-42CE-A418-8FCEAF0AA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67573"/>
              </p:ext>
            </p:extLst>
          </p:nvPr>
        </p:nvGraphicFramePr>
        <p:xfrm>
          <a:off x="3152193" y="4537871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BB1A7590-377C-44B7-99C8-C0C056013E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103341" y="4465557"/>
            <a:ext cx="392971" cy="40926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CC223236-C791-48BD-8398-205CE23B0B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32" y="4429554"/>
            <a:ext cx="206137" cy="206137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CFA9B45C-D215-401F-A328-252CD3F0BCA1}"/>
              </a:ext>
            </a:extLst>
          </p:cNvPr>
          <p:cNvSpPr/>
          <p:nvPr/>
        </p:nvSpPr>
        <p:spPr>
          <a:xfrm>
            <a:off x="3133565" y="4443754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1A3035EF-3AF9-4964-B38C-EA891A39C9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634251" y="4678254"/>
            <a:ext cx="392971" cy="40926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9EF62A4D-B73E-4926-86C6-013C3EB8EF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85" y="4951898"/>
            <a:ext cx="206137" cy="20613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BCB563A-2899-43F7-80DA-938104B8CFEB}"/>
              </a:ext>
            </a:extLst>
          </p:cNvPr>
          <p:cNvSpPr/>
          <p:nvPr/>
        </p:nvSpPr>
        <p:spPr>
          <a:xfrm>
            <a:off x="3664475" y="465645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7AD97279-98B5-43A0-AFA8-7D473440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77454"/>
              </p:ext>
            </p:extLst>
          </p:nvPr>
        </p:nvGraphicFramePr>
        <p:xfrm>
          <a:off x="4062333" y="4550021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F1FF6FA-17E5-472D-A835-52E4C3320F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13481" y="4477707"/>
            <a:ext cx="392971" cy="40926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5D7A381B-EA69-4425-991A-23ADDC27D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75" y="4494133"/>
            <a:ext cx="206137" cy="206137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D427A4DA-C46D-40AC-875B-68CA0EF5F580}"/>
              </a:ext>
            </a:extLst>
          </p:cNvPr>
          <p:cNvSpPr/>
          <p:nvPr/>
        </p:nvSpPr>
        <p:spPr>
          <a:xfrm>
            <a:off x="3975948" y="4455904"/>
            <a:ext cx="503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F82265B-32CD-42B7-A719-E665FE827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478" y="2413764"/>
            <a:ext cx="3892397" cy="1276896"/>
          </a:xfrm>
          <a:prstGeom prst="rect">
            <a:avLst/>
          </a:prstGeom>
        </p:spPr>
      </p:pic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0F2DBF60-A44E-42CB-A266-4807F752877C}"/>
              </a:ext>
            </a:extLst>
          </p:cNvPr>
          <p:cNvGrpSpPr/>
          <p:nvPr/>
        </p:nvGrpSpPr>
        <p:grpSpPr>
          <a:xfrm flipV="1">
            <a:off x="3008935" y="5301325"/>
            <a:ext cx="1117171" cy="183634"/>
            <a:chOff x="290979" y="2009759"/>
            <a:chExt cx="2665167" cy="433388"/>
          </a:xfrm>
        </p:grpSpPr>
        <p:pic>
          <p:nvPicPr>
            <p:cNvPr id="118" name="Picture 15">
              <a:extLst>
                <a:ext uri="{FF2B5EF4-FFF2-40B4-BE49-F238E27FC236}">
                  <a16:creationId xmlns="" xmlns:a16="http://schemas.microsoft.com/office/drawing/2014/main" id="{22726B2C-EFAF-4E15-8C27-846A0D5C8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="" xmlns:a16="http://schemas.microsoft.com/office/drawing/2014/main" id="{FCF7328B-EFE7-49CC-B703-7BCE975EF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2">
              <a:extLst>
                <a:ext uri="{FF2B5EF4-FFF2-40B4-BE49-F238E27FC236}">
                  <a16:creationId xmlns="" xmlns:a16="http://schemas.microsoft.com/office/drawing/2014/main" id="{82973658-82C2-4161-889C-D20869990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16">
              <a:extLst>
                <a:ext uri="{FF2B5EF4-FFF2-40B4-BE49-F238E27FC236}">
                  <a16:creationId xmlns="" xmlns:a16="http://schemas.microsoft.com/office/drawing/2014/main" id="{9207BCB8-2718-4D4F-9303-246C7BD39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F6766754-BA39-43A3-A798-1C3E1B86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745341" y="4678254"/>
            <a:ext cx="392971" cy="409261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="" xmlns:a16="http://schemas.microsoft.com/office/drawing/2014/main" id="{2B2EF4E6-2153-4AC6-A83F-D8718BD24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75" y="4951898"/>
            <a:ext cx="206137" cy="20613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8F927A40-D3A3-4959-BC2C-776ED3D81276}"/>
              </a:ext>
            </a:extLst>
          </p:cNvPr>
          <p:cNvSpPr/>
          <p:nvPr/>
        </p:nvSpPr>
        <p:spPr>
          <a:xfrm>
            <a:off x="2775565" y="465645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630C8A82-99CE-4FB4-9540-6FB3B595708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58253" y="1565670"/>
            <a:ext cx="293224" cy="305379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65" y="287921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4555B99D-E33B-493A-B5CB-7501894CB93B}"/>
              </a:ext>
            </a:extLst>
          </p:cNvPr>
          <p:cNvSpPr/>
          <p:nvPr/>
        </p:nvSpPr>
        <p:spPr>
          <a:xfrm>
            <a:off x="3534810" y="2640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AB3EC0D-6A8A-48E4-A8F3-F5B2A19C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9336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="" xmlns:a16="http://schemas.microsoft.com/office/drawing/2014/main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16CFBFEE-74C7-489F-B100-DB2B722B0F15}"/>
              </a:ext>
            </a:extLst>
          </p:cNvPr>
          <p:cNvSpPr/>
          <p:nvPr/>
        </p:nvSpPr>
        <p:spPr bwMode="auto">
          <a:xfrm>
            <a:off x="2652284" y="2516302"/>
            <a:ext cx="3755920" cy="12515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30843"/>
              </p:ext>
            </p:extLst>
          </p:nvPr>
        </p:nvGraphicFramePr>
        <p:xfrm>
          <a:off x="7012749" y="690525"/>
          <a:ext cx="2086863" cy="3878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한 페이지에 들어가게 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안 들어갈 경우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방법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1,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방법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2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나눠주세요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5097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두 가지 방법으로 계산해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8D56FA5-FA60-4461-AF9F-EA14A34CB2EC}"/>
              </a:ext>
            </a:extLst>
          </p:cNvPr>
          <p:cNvGrpSpPr/>
          <p:nvPr/>
        </p:nvGrpSpPr>
        <p:grpSpPr>
          <a:xfrm>
            <a:off x="5564364" y="1215410"/>
            <a:ext cx="1346911" cy="262000"/>
            <a:chOff x="5564364" y="1215410"/>
            <a:chExt cx="1346911" cy="262000"/>
          </a:xfrm>
        </p:grpSpPr>
        <p:sp>
          <p:nvSpPr>
            <p:cNvPr id="207" name="순서도: 대체 처리 206">
              <a:extLst>
                <a:ext uri="{FF2B5EF4-FFF2-40B4-BE49-F238E27FC236}">
                  <a16:creationId xmlns="" xmlns:a16="http://schemas.microsoft.com/office/drawing/2014/main" id="{039AD72A-941E-468D-BE0C-C554A9968ED3}"/>
                </a:ext>
              </a:extLst>
            </p:cNvPr>
            <p:cNvSpPr/>
            <p:nvPr/>
          </p:nvSpPr>
          <p:spPr>
            <a:xfrm>
              <a:off x="5566543" y="122395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2B3D020-6CFB-4B9C-8429-53929264C86B}"/>
                </a:ext>
              </a:extLst>
            </p:cNvPr>
            <p:cNvSpPr txBox="1"/>
            <p:nvPr/>
          </p:nvSpPr>
          <p:spPr>
            <a:xfrm>
              <a:off x="5564364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9" name="순서도: 대체 처리 208">
              <a:extLst>
                <a:ext uri="{FF2B5EF4-FFF2-40B4-BE49-F238E27FC236}">
                  <a16:creationId xmlns="" xmlns:a16="http://schemas.microsoft.com/office/drawing/2014/main" id="{32F59EA0-E6D4-438B-942F-232C8489D457}"/>
                </a:ext>
              </a:extLst>
            </p:cNvPr>
            <p:cNvSpPr/>
            <p:nvPr/>
          </p:nvSpPr>
          <p:spPr>
            <a:xfrm>
              <a:off x="5840388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0" name="순서도: 대체 처리 209">
              <a:extLst>
                <a:ext uri="{FF2B5EF4-FFF2-40B4-BE49-F238E27FC236}">
                  <a16:creationId xmlns="" xmlns:a16="http://schemas.microsoft.com/office/drawing/2014/main" id="{3B17DCC3-7CCC-49C3-A458-68BE4378757C}"/>
                </a:ext>
              </a:extLst>
            </p:cNvPr>
            <p:cNvSpPr/>
            <p:nvPr/>
          </p:nvSpPr>
          <p:spPr>
            <a:xfrm>
              <a:off x="6116412" y="122356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F60F943B-9857-44F6-BF2D-6A7A043F07EB}"/>
                </a:ext>
              </a:extLst>
            </p:cNvPr>
            <p:cNvSpPr txBox="1"/>
            <p:nvPr/>
          </p:nvSpPr>
          <p:spPr>
            <a:xfrm>
              <a:off x="5840388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FAF81D36-3ED6-41CC-818A-AEA65BDB93F2}"/>
                </a:ext>
              </a:extLst>
            </p:cNvPr>
            <p:cNvSpPr txBox="1"/>
            <p:nvPr/>
          </p:nvSpPr>
          <p:spPr>
            <a:xfrm>
              <a:off x="611423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4" name="순서도: 대체 처리 233">
              <a:extLst>
                <a:ext uri="{FF2B5EF4-FFF2-40B4-BE49-F238E27FC236}">
                  <a16:creationId xmlns="" xmlns:a16="http://schemas.microsoft.com/office/drawing/2014/main" id="{589DD522-9A81-4303-A518-150F0BE61F17}"/>
                </a:ext>
              </a:extLst>
            </p:cNvPr>
            <p:cNvSpPr/>
            <p:nvPr/>
          </p:nvSpPr>
          <p:spPr>
            <a:xfrm>
              <a:off x="6396173" y="122395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66F7CB58-207F-4327-AF6C-83B7DCE687F6}"/>
                </a:ext>
              </a:extLst>
            </p:cNvPr>
            <p:cNvSpPr txBox="1"/>
            <p:nvPr/>
          </p:nvSpPr>
          <p:spPr>
            <a:xfrm>
              <a:off x="6393994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6" name="순서도: 대체 처리 235">
              <a:extLst>
                <a:ext uri="{FF2B5EF4-FFF2-40B4-BE49-F238E27FC236}">
                  <a16:creationId xmlns="" xmlns:a16="http://schemas.microsoft.com/office/drawing/2014/main" id="{2285D0BC-3D88-4AEC-B549-E83A5FD18FB5}"/>
                </a:ext>
              </a:extLst>
            </p:cNvPr>
            <p:cNvSpPr/>
            <p:nvPr/>
          </p:nvSpPr>
          <p:spPr>
            <a:xfrm>
              <a:off x="6670018" y="122356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E3BBC8AD-BDA9-47E7-B9D2-D2E167FE79F6}"/>
                </a:ext>
              </a:extLst>
            </p:cNvPr>
            <p:cNvSpPr txBox="1"/>
            <p:nvPr/>
          </p:nvSpPr>
          <p:spPr>
            <a:xfrm>
              <a:off x="6670018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422D6F6-1EAE-4D5C-BD51-246E05D6F2B9}"/>
              </a:ext>
            </a:extLst>
          </p:cNvPr>
          <p:cNvSpPr/>
          <p:nvPr/>
        </p:nvSpPr>
        <p:spPr>
          <a:xfrm>
            <a:off x="2652284" y="2655470"/>
            <a:ext cx="362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＋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9E805E6F-4BA7-4C1F-93AE-18C25FDF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68076"/>
              </p:ext>
            </p:extLst>
          </p:nvPr>
        </p:nvGraphicFramePr>
        <p:xfrm>
          <a:off x="2944798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23085147-64DF-47BD-8309-02452A619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74" y="3469187"/>
            <a:ext cx="270798" cy="270798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4AF674B4-1707-4269-B07F-DD8EAA9004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AC3F257A-6F2D-448F-9F1D-77DFCFA6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48" y="2066047"/>
            <a:ext cx="767991" cy="35564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5998BFB5-38DB-4251-8CB4-F12A39AA1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63" y="3827063"/>
            <a:ext cx="847429" cy="402261"/>
          </a:xfrm>
          <a:prstGeom prst="rect">
            <a:avLst/>
          </a:prstGeom>
        </p:spPr>
      </p:pic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1B250A1E-C6D7-4928-BB5C-D2720D3D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3466"/>
              </p:ext>
            </p:extLst>
          </p:nvPr>
        </p:nvGraphicFramePr>
        <p:xfrm>
          <a:off x="734609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0115EB-0BF4-4E47-AAD8-F9D2889C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31012"/>
              </p:ext>
            </p:extLst>
          </p:nvPr>
        </p:nvGraphicFramePr>
        <p:xfrm>
          <a:off x="1318992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A3B67873-F914-4D5E-8B61-56AFB3AEFF54}"/>
              </a:ext>
            </a:extLst>
          </p:cNvPr>
          <p:cNvSpPr/>
          <p:nvPr/>
        </p:nvSpPr>
        <p:spPr>
          <a:xfrm>
            <a:off x="1271039" y="2064083"/>
            <a:ext cx="535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자연수는 자연수끼리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분수는 분수끼리 계산하기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7199C97-6CB9-4157-9CC8-42E51C677D58}"/>
              </a:ext>
            </a:extLst>
          </p:cNvPr>
          <p:cNvSpPr/>
          <p:nvPr/>
        </p:nvSpPr>
        <p:spPr>
          <a:xfrm>
            <a:off x="1330480" y="2661606"/>
            <a:ext cx="148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EB335800-8B09-404B-B878-2FAB5C7C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15187"/>
              </p:ext>
            </p:extLst>
          </p:nvPr>
        </p:nvGraphicFramePr>
        <p:xfrm>
          <a:off x="1546253" y="256950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DD0B2C0B-9CE1-4F44-B9E3-1F2A84E0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56686"/>
              </p:ext>
            </p:extLst>
          </p:nvPr>
        </p:nvGraphicFramePr>
        <p:xfrm>
          <a:off x="2130636" y="2569507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0A5D8696-8358-4896-AE28-C07590EB1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44259"/>
              </p:ext>
            </p:extLst>
          </p:nvPr>
        </p:nvGraphicFramePr>
        <p:xfrm>
          <a:off x="3659855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2AA29F05-490A-484F-B5B4-78AD78738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23210"/>
              </p:ext>
            </p:extLst>
          </p:nvPr>
        </p:nvGraphicFramePr>
        <p:xfrm>
          <a:off x="5336290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4EE8C104-0004-4FF9-B160-A8BDC256C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59736"/>
              </p:ext>
            </p:extLst>
          </p:nvPr>
        </p:nvGraphicFramePr>
        <p:xfrm>
          <a:off x="5787245" y="2554112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D0CA922-B0E0-4BC6-9C62-5E6F5EBBBF26}"/>
              </a:ext>
            </a:extLst>
          </p:cNvPr>
          <p:cNvSpPr/>
          <p:nvPr/>
        </p:nvSpPr>
        <p:spPr>
          <a:xfrm>
            <a:off x="2594345" y="3180034"/>
            <a:ext cx="362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A1F87E30-EFC1-48FD-9558-16315DC2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90065"/>
              </p:ext>
            </p:extLst>
          </p:nvPr>
        </p:nvGraphicFramePr>
        <p:xfrm>
          <a:off x="3302326" y="3083818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F55BE4DC-61A3-4074-B8A3-0A23CB169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34308"/>
              </p:ext>
            </p:extLst>
          </p:nvPr>
        </p:nvGraphicFramePr>
        <p:xfrm>
          <a:off x="4387190" y="3083818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0195FB5C-11A2-4506-B95F-9018B7F92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75910"/>
              </p:ext>
            </p:extLst>
          </p:nvPr>
        </p:nvGraphicFramePr>
        <p:xfrm>
          <a:off x="5092194" y="3083818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74B08CF-4017-4F1A-A132-F7AB59870637}"/>
              </a:ext>
            </a:extLst>
          </p:cNvPr>
          <p:cNvSpPr/>
          <p:nvPr/>
        </p:nvSpPr>
        <p:spPr>
          <a:xfrm>
            <a:off x="1271040" y="3859992"/>
            <a:ext cx="434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대분수를 가분수로 나타내어 계산하기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CC3CB30-9305-4306-9E63-EBAE38EF08CF}"/>
              </a:ext>
            </a:extLst>
          </p:cNvPr>
          <p:cNvSpPr/>
          <p:nvPr/>
        </p:nvSpPr>
        <p:spPr bwMode="auto">
          <a:xfrm>
            <a:off x="2654370" y="4333907"/>
            <a:ext cx="3755920" cy="652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0F4D0452-B590-4B21-A1CD-15D17E0CDAB0}"/>
              </a:ext>
            </a:extLst>
          </p:cNvPr>
          <p:cNvSpPr/>
          <p:nvPr/>
        </p:nvSpPr>
        <p:spPr>
          <a:xfrm>
            <a:off x="2617440" y="4458715"/>
            <a:ext cx="362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＋   ＝   ＋   ＝  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02962C6B-C050-4183-A7F2-F7C1B05E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9762"/>
              </p:ext>
            </p:extLst>
          </p:nvPr>
        </p:nvGraphicFramePr>
        <p:xfrm>
          <a:off x="2724452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82559162-5736-4DFF-AC24-AD56F625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26" y="4696132"/>
            <a:ext cx="270798" cy="270798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A6DC4C0A-D94F-41D7-97EE-F34A49754540}"/>
              </a:ext>
            </a:extLst>
          </p:cNvPr>
          <p:cNvSpPr/>
          <p:nvPr/>
        </p:nvSpPr>
        <p:spPr>
          <a:xfrm>
            <a:off x="1295636" y="4464851"/>
            <a:ext cx="1486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＝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EB05B072-0197-4862-9A82-2F0C201D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59536"/>
              </p:ext>
            </p:extLst>
          </p:nvPr>
        </p:nvGraphicFramePr>
        <p:xfrm>
          <a:off x="1511409" y="4372752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43693DA6-8619-4005-A1B7-132BC469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62953"/>
              </p:ext>
            </p:extLst>
          </p:nvPr>
        </p:nvGraphicFramePr>
        <p:xfrm>
          <a:off x="2095792" y="4372752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4126002C-53D9-46BB-8A81-BC6545C3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78659"/>
              </p:ext>
            </p:extLst>
          </p:nvPr>
        </p:nvGraphicFramePr>
        <p:xfrm>
          <a:off x="3279783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7A0666ED-0C55-4DC8-8206-027B174C9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90374"/>
              </p:ext>
            </p:extLst>
          </p:nvPr>
        </p:nvGraphicFramePr>
        <p:xfrm>
          <a:off x="3801568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0C1B0D20-917C-4D1D-A2DE-FFF844ED6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65760"/>
              </p:ext>
            </p:extLst>
          </p:nvPr>
        </p:nvGraphicFramePr>
        <p:xfrm>
          <a:off x="4324063" y="4357357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E1564AFA-C08E-406F-98A4-01A29C703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25542"/>
              </p:ext>
            </p:extLst>
          </p:nvPr>
        </p:nvGraphicFramePr>
        <p:xfrm>
          <a:off x="5752401" y="4361263"/>
          <a:ext cx="3232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E967CFEB-9D61-40EF-BBBC-3CF0A8A1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25956"/>
              </p:ext>
            </p:extLst>
          </p:nvPr>
        </p:nvGraphicFramePr>
        <p:xfrm>
          <a:off x="4874131" y="4357357"/>
          <a:ext cx="4532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B4D07561-8740-4FC1-9E5C-FF61C5C6B524}"/>
              </a:ext>
            </a:extLst>
          </p:cNvPr>
          <p:cNvGrpSpPr/>
          <p:nvPr/>
        </p:nvGrpSpPr>
        <p:grpSpPr>
          <a:xfrm flipV="1">
            <a:off x="7590253" y="2717518"/>
            <a:ext cx="1117171" cy="179599"/>
            <a:chOff x="319554" y="1245924"/>
            <a:chExt cx="2636592" cy="423864"/>
          </a:xfrm>
        </p:grpSpPr>
        <p:pic>
          <p:nvPicPr>
            <p:cNvPr id="120" name="Picture 11">
              <a:extLst>
                <a:ext uri="{FF2B5EF4-FFF2-40B4-BE49-F238E27FC236}">
                  <a16:creationId xmlns="" xmlns:a16="http://schemas.microsoft.com/office/drawing/2014/main" id="{717F8B4E-0E01-4B99-B743-37E3435F2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>
              <a:extLst>
                <a:ext uri="{FF2B5EF4-FFF2-40B4-BE49-F238E27FC236}">
                  <a16:creationId xmlns="" xmlns:a16="http://schemas.microsoft.com/office/drawing/2014/main" id="{9EE59EBE-3AEC-446F-80B8-5EDEB121E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>
              <a:extLst>
                <a:ext uri="{FF2B5EF4-FFF2-40B4-BE49-F238E27FC236}">
                  <a16:creationId xmlns="" xmlns:a16="http://schemas.microsoft.com/office/drawing/2014/main" id="{CD759CE0-450D-4038-A28B-0C8DBCE2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>
              <a:extLst>
                <a:ext uri="{FF2B5EF4-FFF2-40B4-BE49-F238E27FC236}">
                  <a16:creationId xmlns="" xmlns:a16="http://schemas.microsoft.com/office/drawing/2014/main" id="{D19ADF39-C141-462A-800D-7599EF26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222298" y="2156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1563" y="1988840"/>
            <a:ext cx="6045238" cy="309634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6368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55E7FE-42E1-419E-A328-E19AEF3E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000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3025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520788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758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3">
            <a:extLst>
              <a:ext uri="{FF2B5EF4-FFF2-40B4-BE49-F238E27FC236}">
                <a16:creationId xmlns="" xmlns:a16="http://schemas.microsoft.com/office/drawing/2014/main" id="{FE9A6CA5-5C94-430F-BA00-3B51D81C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0F4D7C5-6607-4791-97A3-E743C02434A9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85A361E-F021-43D7-8D95-7479E3D2EF1E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24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555E7FE-42E1-419E-A328-E19AEF3E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000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7" y="1520788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3">
            <a:extLst>
              <a:ext uri="{FF2B5EF4-FFF2-40B4-BE49-F238E27FC236}">
                <a16:creationId xmlns="" xmlns:a16="http://schemas.microsoft.com/office/drawing/2014/main" id="{FE9A6CA5-5C94-430F-BA00-3B51D81C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0F4D7C5-6607-4791-97A3-E743C02434A9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2798BFE-7EBF-4E5A-949C-3DFA83B7B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5358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50958"/>
            <a:ext cx="6667165" cy="1750804"/>
            <a:chOff x="192745" y="1870884"/>
            <a:chExt cx="6667165" cy="1750804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32902"/>
              <a:ext cx="6667165" cy="1398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708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394AABB-0B86-434D-9F1B-429C4985CDC6}"/>
              </a:ext>
            </a:extLst>
          </p:cNvPr>
          <p:cNvSpPr txBox="1"/>
          <p:nvPr/>
        </p:nvSpPr>
        <p:spPr>
          <a:xfrm>
            <a:off x="567779" y="3498208"/>
            <a:ext cx="613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＋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C2A14099-DC7F-49B7-A2EE-9E43CBE2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16585"/>
              </p:ext>
            </p:extLst>
          </p:nvPr>
        </p:nvGraphicFramePr>
        <p:xfrm>
          <a:off x="867047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4A0B38EB-B3EC-4589-81FE-73516802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1206"/>
              </p:ext>
            </p:extLst>
          </p:nvPr>
        </p:nvGraphicFramePr>
        <p:xfrm>
          <a:off x="1385614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E9000126-F508-4B96-92A7-7948A519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24683"/>
              </p:ext>
            </p:extLst>
          </p:nvPr>
        </p:nvGraphicFramePr>
        <p:xfrm>
          <a:off x="2512906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3F06498B-3D09-47DD-A9A8-766E1899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80284"/>
              </p:ext>
            </p:extLst>
          </p:nvPr>
        </p:nvGraphicFramePr>
        <p:xfrm>
          <a:off x="2958407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22637298-5AA4-4198-BACD-ED3E7F19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31321"/>
              </p:ext>
            </p:extLst>
          </p:nvPr>
        </p:nvGraphicFramePr>
        <p:xfrm>
          <a:off x="3671900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085B9F2F-A2FB-4D7E-BBD4-A74DFFA5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3707"/>
              </p:ext>
            </p:extLst>
          </p:nvPr>
        </p:nvGraphicFramePr>
        <p:xfrm>
          <a:off x="4109915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F3647A4F-D8C7-439C-9287-09F8ABC60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1206"/>
              </p:ext>
            </p:extLst>
          </p:nvPr>
        </p:nvGraphicFramePr>
        <p:xfrm>
          <a:off x="4860032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05543BAA-A8F6-427A-824A-AEB949B69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88043"/>
              </p:ext>
            </p:extLst>
          </p:nvPr>
        </p:nvGraphicFramePr>
        <p:xfrm>
          <a:off x="5688124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54BE73A2-6693-430B-8AC3-0E5A053C3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31630"/>
              </p:ext>
            </p:extLst>
          </p:nvPr>
        </p:nvGraphicFramePr>
        <p:xfrm>
          <a:off x="6249608" y="343877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B21BCB3-E3F5-4113-9925-7AB23F5EB578}"/>
              </a:ext>
            </a:extLst>
          </p:cNvPr>
          <p:cNvSpPr txBox="1"/>
          <p:nvPr/>
        </p:nvSpPr>
        <p:spPr>
          <a:xfrm>
            <a:off x="567779" y="4102483"/>
            <a:ext cx="613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533B152-9470-4295-9858-FC4CDD078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50224"/>
              </p:ext>
            </p:extLst>
          </p:nvPr>
        </p:nvGraphicFramePr>
        <p:xfrm>
          <a:off x="867047" y="404305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614B1F1A-CB6F-49B8-9E92-7CB3A757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80125"/>
              </p:ext>
            </p:extLst>
          </p:nvPr>
        </p:nvGraphicFramePr>
        <p:xfrm>
          <a:off x="1385614" y="404305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69E62D36-F2A0-4AAD-8B5E-67CB2D187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69276"/>
              </p:ext>
            </p:extLst>
          </p:nvPr>
        </p:nvGraphicFramePr>
        <p:xfrm>
          <a:off x="2512906" y="404305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8FC988EF-93C4-463D-88BD-81F2367C5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34268"/>
              </p:ext>
            </p:extLst>
          </p:nvPr>
        </p:nvGraphicFramePr>
        <p:xfrm>
          <a:off x="2958407" y="404305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9000497F-3784-436F-B6D7-F9038FC80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33947"/>
              </p:ext>
            </p:extLst>
          </p:nvPr>
        </p:nvGraphicFramePr>
        <p:xfrm>
          <a:off x="3707904" y="403628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D2EF8C75-002A-4C05-8A39-47CD5C739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78393"/>
              </p:ext>
            </p:extLst>
          </p:nvPr>
        </p:nvGraphicFramePr>
        <p:xfrm>
          <a:off x="4103948" y="403628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245B875C-D685-4B1E-89B9-D67817FE2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49338"/>
              </p:ext>
            </p:extLst>
          </p:nvPr>
        </p:nvGraphicFramePr>
        <p:xfrm>
          <a:off x="4835269" y="4043052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A6B97613-AB51-40D7-B8A6-B7A7DDBF2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50838"/>
              </p:ext>
            </p:extLst>
          </p:nvPr>
        </p:nvGraphicFramePr>
        <p:xfrm>
          <a:off x="5742376" y="40316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AC1933AA-B70B-47E2-9B10-E2E1BED64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56182"/>
              </p:ext>
            </p:extLst>
          </p:nvPr>
        </p:nvGraphicFramePr>
        <p:xfrm>
          <a:off x="6321616" y="40316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1" y="35674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9" y="41717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76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60~61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86419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그림에서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약물 삭제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없이 탭 넘기면 바로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나오게 해주세요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약물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44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지혜와 슬기는 각자 가지고 있는 수 카드를 한 번씩만 사용하여 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가장 작은 대분수를 만들려고 합니다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만든 가장 작은 대분수와 슬기가 만든 가장 작은 대분수의 합을 구해 보세요</a:t>
            </a:r>
            <a:r>
              <a:rPr kumimoji="0" lang="en-US" altLang="ko-KR" sz="18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56654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56436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840388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6116412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84038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6114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396173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393994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670018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67001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_0501_05_0004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0901035-30B0-4D33-8118-CBDBFD5F4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3FB08308-3507-4A43-84E1-75225CA1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47" y="3069076"/>
            <a:ext cx="4485645" cy="1822293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7A1F7B8-606B-4257-86CF-AB755EE8A26A}"/>
              </a:ext>
            </a:extLst>
          </p:cNvPr>
          <p:cNvSpPr/>
          <p:nvPr/>
        </p:nvSpPr>
        <p:spPr>
          <a:xfrm>
            <a:off x="266848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A9133FDA-5080-44A5-987D-6EBDAE82A19B}"/>
              </a:ext>
            </a:extLst>
          </p:cNvPr>
          <p:cNvSpPr/>
          <p:nvPr/>
        </p:nvSpPr>
        <p:spPr>
          <a:xfrm>
            <a:off x="2268538" y="2838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BACA1927-2494-4AEC-BFD1-B1BED1CF2AA8}"/>
              </a:ext>
            </a:extLst>
          </p:cNvPr>
          <p:cNvSpPr/>
          <p:nvPr/>
        </p:nvSpPr>
        <p:spPr>
          <a:xfrm>
            <a:off x="4855779" y="2838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1848A00B-CC43-4A27-A39B-77F345EDBE1E}"/>
              </a:ext>
            </a:extLst>
          </p:cNvPr>
          <p:cNvGrpSpPr/>
          <p:nvPr/>
        </p:nvGrpSpPr>
        <p:grpSpPr>
          <a:xfrm>
            <a:off x="321124" y="2673571"/>
            <a:ext cx="1923438" cy="1248042"/>
            <a:chOff x="872354" y="1605167"/>
            <a:chExt cx="1224930" cy="1248042"/>
          </a:xfrm>
        </p:grpSpPr>
        <p:sp>
          <p:nvSpPr>
            <p:cNvPr id="94" name="말풍선: 모서리가 둥근 사각형 93">
              <a:extLst>
                <a:ext uri="{FF2B5EF4-FFF2-40B4-BE49-F238E27FC236}">
                  <a16:creationId xmlns="" xmlns:a16="http://schemas.microsoft.com/office/drawing/2014/main" id="{90DEB2B3-98EE-4104-A58E-1CE7AC4A23F7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878020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3F564541-103A-4AEB-BF2F-9BA2C8C755B7}"/>
                </a:ext>
              </a:extLst>
            </p:cNvPr>
            <p:cNvSpPr/>
            <p:nvPr/>
          </p:nvSpPr>
          <p:spPr>
            <a:xfrm>
              <a:off x="872354" y="1683658"/>
              <a:ext cx="122493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작은 대분수가 되려면 자연수 부분이 가장 작은 수여야 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42A94D1E-ED96-4121-B71D-899102F6B87C}"/>
              </a:ext>
            </a:extLst>
          </p:cNvPr>
          <p:cNvSpPr/>
          <p:nvPr/>
        </p:nvSpPr>
        <p:spPr>
          <a:xfrm>
            <a:off x="219278" y="2497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3C2B20E1-FBEA-48D8-90B5-6D21C03E3F33}"/>
              </a:ext>
            </a:extLst>
          </p:cNvPr>
          <p:cNvGrpSpPr/>
          <p:nvPr/>
        </p:nvGrpSpPr>
        <p:grpSpPr>
          <a:xfrm>
            <a:off x="4805430" y="2673571"/>
            <a:ext cx="1923438" cy="878020"/>
            <a:chOff x="872354" y="1605167"/>
            <a:chExt cx="1224930" cy="878020"/>
          </a:xfrm>
        </p:grpSpPr>
        <p:sp>
          <p:nvSpPr>
            <p:cNvPr id="99" name="말풍선: 모서리가 둥근 사각형 98">
              <a:extLst>
                <a:ext uri="{FF2B5EF4-FFF2-40B4-BE49-F238E27FC236}">
                  <a16:creationId xmlns="" xmlns:a16="http://schemas.microsoft.com/office/drawing/2014/main" id="{D45A84B6-FC90-4069-AACE-11AA22BACB3B}"/>
                </a:ext>
              </a:extLst>
            </p:cNvPr>
            <p:cNvSpPr/>
            <p:nvPr/>
          </p:nvSpPr>
          <p:spPr bwMode="auto">
            <a:xfrm flipH="1">
              <a:off x="872354" y="1605167"/>
              <a:ext cx="1224930" cy="878020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A2667F32-9F68-49C7-AB72-3408208BA1F0}"/>
                </a:ext>
              </a:extLst>
            </p:cNvPr>
            <p:cNvSpPr/>
            <p:nvPr/>
          </p:nvSpPr>
          <p:spPr>
            <a:xfrm>
              <a:off x="872354" y="1683658"/>
              <a:ext cx="12249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그러면 나는 자연수 부분에 수 카드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사용해야겠네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C83CCDD7-EB9E-41AB-96E0-5334A52C2EEC}"/>
              </a:ext>
            </a:extLst>
          </p:cNvPr>
          <p:cNvSpPr/>
          <p:nvPr/>
        </p:nvSpPr>
        <p:spPr>
          <a:xfrm>
            <a:off x="4669380" y="2527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A1E853E-E29E-49AD-9134-C6C01E2C73B8}"/>
              </a:ext>
            </a:extLst>
          </p:cNvPr>
          <p:cNvGrpSpPr/>
          <p:nvPr/>
        </p:nvGrpSpPr>
        <p:grpSpPr>
          <a:xfrm flipV="1">
            <a:off x="3008935" y="5301325"/>
            <a:ext cx="1117171" cy="179599"/>
            <a:chOff x="319554" y="1245924"/>
            <a:chExt cx="2636592" cy="423864"/>
          </a:xfrm>
        </p:grpSpPr>
        <p:pic>
          <p:nvPicPr>
            <p:cNvPr id="124" name="Picture 11">
              <a:extLst>
                <a:ext uri="{FF2B5EF4-FFF2-40B4-BE49-F238E27FC236}">
                  <a16:creationId xmlns="" xmlns:a16="http://schemas.microsoft.com/office/drawing/2014/main" id="{C5D6AA43-17A5-4BD4-A7AA-A4EC3F166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2">
              <a:extLst>
                <a:ext uri="{FF2B5EF4-FFF2-40B4-BE49-F238E27FC236}">
                  <a16:creationId xmlns="" xmlns:a16="http://schemas.microsoft.com/office/drawing/2014/main" id="{50EDE28E-0D52-4715-A8FD-FFD334EA5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3">
              <a:extLst>
                <a:ext uri="{FF2B5EF4-FFF2-40B4-BE49-F238E27FC236}">
                  <a16:creationId xmlns="" xmlns:a16="http://schemas.microsoft.com/office/drawing/2014/main" id="{AE02601B-6292-4419-8614-D2B139AE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4">
              <a:extLst>
                <a:ext uri="{FF2B5EF4-FFF2-40B4-BE49-F238E27FC236}">
                  <a16:creationId xmlns="" xmlns:a16="http://schemas.microsoft.com/office/drawing/2014/main" id="{66A88CC9-89B4-4492-B0E3-BE48ADE19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2096669" y="4780376"/>
            <a:ext cx="720080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85350" y="4780621"/>
            <a:ext cx="720080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83CCDD7-EB9E-41AB-96E0-5334A52C2EEC}"/>
              </a:ext>
            </a:extLst>
          </p:cNvPr>
          <p:cNvSpPr/>
          <p:nvPr/>
        </p:nvSpPr>
        <p:spPr>
          <a:xfrm>
            <a:off x="1803432" y="4934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9439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27740</TotalTime>
  <Words>1064</Words>
  <Application>Microsoft Office PowerPoint</Application>
  <PresentationFormat>화면 슬라이드 쇼(4:3)</PresentationFormat>
  <Paragraphs>408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4824</cp:revision>
  <dcterms:created xsi:type="dcterms:W3CDTF">2008-07-15T12:19:11Z</dcterms:created>
  <dcterms:modified xsi:type="dcterms:W3CDTF">2022-03-08T08:20:11Z</dcterms:modified>
</cp:coreProperties>
</file>