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759" autoAdjust="0"/>
    <p:restoredTop sz="96686" autoAdjust="0"/>
  </p:normalViewPr>
  <p:slideViewPr>
    <p:cSldViewPr>
      <p:cViewPr varScale="1">
        <p:scale>
          <a:sx n="100" d="100"/>
          <a:sy n="100" d="100"/>
        </p:scale>
        <p:origin x="-1758" y="-468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3.png"  /><Relationship Id="rId11" Type="http://schemas.openxmlformats.org/officeDocument/2006/relationships/image" Target="../media/image13.png"  /><Relationship Id="rId2" Type="http://schemas.openxmlformats.org/officeDocument/2006/relationships/image" Target="../media/image10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13.png"  /><Relationship Id="rId6" Type="http://schemas.openxmlformats.org/officeDocument/2006/relationships/image" Target="../media/image13.png"  /><Relationship Id="rId7" Type="http://schemas.openxmlformats.org/officeDocument/2006/relationships/image" Target="../media/image18.png"  /><Relationship Id="rId8" Type="http://schemas.openxmlformats.org/officeDocument/2006/relationships/image" Target="../media/image21.png"  /><Relationship Id="rId9" Type="http://schemas.openxmlformats.org/officeDocument/2006/relationships/image" Target="../media/image2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3.png"  /><Relationship Id="rId11" Type="http://schemas.openxmlformats.org/officeDocument/2006/relationships/image" Target="../media/image18.png"  /><Relationship Id="rId2" Type="http://schemas.openxmlformats.org/officeDocument/2006/relationships/image" Target="../media/image13.png"  /><Relationship Id="rId3" Type="http://schemas.openxmlformats.org/officeDocument/2006/relationships/image" Target="../media/image13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10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Relationship Id="rId9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4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4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3.png"  /><Relationship Id="rId6" Type="http://schemas.openxmlformats.org/officeDocument/2006/relationships/image" Target="../media/image13.png"  /><Relationship Id="rId7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2132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탭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2855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0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팝업 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도형을 보고        안에 알맞은 수를 써넣으세요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타원 67"/>
          <p:cNvSpPr/>
          <p:nvPr/>
        </p:nvSpPr>
        <p:spPr>
          <a:xfrm>
            <a:off x="5742922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>
          <a:xfrm>
            <a:off x="6214817" y="1182177"/>
            <a:ext cx="302036" cy="3303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>
          <a:xfrm>
            <a:off x="5927963" y="1182352"/>
            <a:ext cx="285082" cy="3302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>
          <a:xfrm>
            <a:off x="6494655" y="1182360"/>
            <a:ext cx="288039" cy="3302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40353" y="116632"/>
            <a:ext cx="1332148" cy="41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>
                <a:latin typeface="맑은 고딕"/>
                <a:ea typeface="맑은 고딕"/>
              </a:rPr>
              <a:t>suhi_h_0301_02_0001</a:t>
            </a:r>
            <a:endParaRPr kumimoji="0" lang="ko-KR" altLang="en-US" sz="1050">
              <a:latin typeface="맑은 고딕"/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07804" y="4149080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07804" y="4601871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95736" y="4133316"/>
            <a:ext cx="622173" cy="36513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3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91800" y="3924574"/>
            <a:ext cx="360000" cy="3550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195736" y="4581128"/>
            <a:ext cx="622173" cy="36513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3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27824" y="4481138"/>
            <a:ext cx="360000" cy="355000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01,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2_0_2_04.sgv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\app\resource\contents_sub\lesson02\ops\2\images\2_0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72" name="Picture 1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021938" y="1655458"/>
            <a:ext cx="301090" cy="3010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840241" y="2204864"/>
            <a:ext cx="1797648" cy="16799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141696" y="2299174"/>
            <a:ext cx="1802998" cy="165854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3" name="타원 72"/>
          <p:cNvSpPr/>
          <p:nvPr/>
        </p:nvSpPr>
        <p:spPr>
          <a:xfrm>
            <a:off x="4626996" y="51071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5516" y="4598524"/>
            <a:ext cx="1927420" cy="36646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꼭짓점의 개수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3548" y="4139788"/>
            <a:ext cx="1614356" cy="36646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변의 개수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74333" y="4157562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74333" y="4610353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2265" y="4141798"/>
            <a:ext cx="622173" cy="36513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4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058329" y="3933056"/>
            <a:ext cx="360000" cy="355000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5662265" y="4589610"/>
            <a:ext cx="622173" cy="36513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4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094353" y="4489620"/>
            <a:ext cx="360000" cy="355000"/>
          </a:xfrm>
          <a:prstGeom prst="rect">
            <a:avLst/>
          </a:prstGeom>
        </p:spPr>
      </p:pic>
      <p:sp>
        <p:nvSpPr>
          <p:cNvPr id="58" name="모서리가 둥근 직사각형 57"/>
          <p:cNvSpPr/>
          <p:nvPr/>
        </p:nvSpPr>
        <p:spPr>
          <a:xfrm>
            <a:off x="3682045" y="4607006"/>
            <a:ext cx="1927420" cy="36646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꼭짓점의 개수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70077" y="4148270"/>
            <a:ext cx="1614356" cy="36646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변의 개수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>
          <a:xfrm>
            <a:off x="5148064" y="1179798"/>
            <a:ext cx="530535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그림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단원 도입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24~25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1028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87921" y="4031212"/>
            <a:ext cx="1527740" cy="3847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변의 개수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1007" y="4472552"/>
            <a:ext cx="1880714" cy="3737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꼭짓점의 개수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36293" y="4031212"/>
            <a:ext cx="1527740" cy="3847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변의 개수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19379" y="4472552"/>
            <a:ext cx="1880714" cy="3737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꼭짓점의 개수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27784" y="4040504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25961" y="4493295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72863" y="4061247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00192" y="4529299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15716" y="4024740"/>
            <a:ext cx="622173" cy="36513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3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31426" y="4472552"/>
            <a:ext cx="684390" cy="36513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3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1780" y="4372562"/>
            <a:ext cx="360000" cy="355000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5350690" y="4058691"/>
            <a:ext cx="622173" cy="36513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70c0"/>
                </a:solidFill>
                <a:latin typeface="맑은 고딕"/>
                <a:ea typeface="맑은 고딕"/>
              </a:rPr>
              <a:t>4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66400" y="4506503"/>
            <a:ext cx="684390" cy="36513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4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6754" y="4406513"/>
            <a:ext cx="360000" cy="355000"/>
          </a:xfrm>
          <a:prstGeom prst="rect">
            <a:avLst/>
          </a:prstGeom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40241" y="2204864"/>
            <a:ext cx="1797648" cy="16799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9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141696" y="2299174"/>
            <a:ext cx="1802998" cy="165854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>
          <a:xfrm>
            <a:off x="6214817" y="1182177"/>
            <a:ext cx="302036" cy="3303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>
          <a:xfrm>
            <a:off x="5927963" y="1182352"/>
            <a:ext cx="285082" cy="3302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>
          <a:xfrm>
            <a:off x="6494655" y="1182360"/>
            <a:ext cx="288039" cy="3302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40353" y="116632"/>
            <a:ext cx="1332148" cy="41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>
                <a:latin typeface="맑은 고딕"/>
                <a:ea typeface="맑은 고딕"/>
              </a:rPr>
              <a:t>suhi_h_0301_02_0001</a:t>
            </a:r>
            <a:endParaRPr kumimoji="0" lang="ko-KR" altLang="en-US" sz="1050">
              <a:latin typeface="맑은 고딕"/>
              <a:ea typeface="맑은 고딕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603" y="4329100"/>
            <a:ext cx="1634117" cy="35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700">
                <a:latin typeface="맑은 고딕"/>
                <a:ea typeface="맑은 고딕"/>
              </a:rPr>
              <a:t>꼭짓점의 개수</a:t>
            </a:r>
            <a:endParaRPr lang="ko-KR" altLang="en-US" sz="1700">
              <a:latin typeface="맑은 고딕"/>
              <a:ea typeface="맑은 고딕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65975" y="4329100"/>
            <a:ext cx="1634117" cy="35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700">
                <a:latin typeface="맑은 고딕"/>
                <a:ea typeface="맑은 고딕"/>
              </a:rPr>
              <a:t>꼭짓점의 개수</a:t>
            </a:r>
            <a:endParaRPr lang="ko-KR" altLang="en-US" sz="1700">
              <a:latin typeface="맑은 고딕"/>
              <a:ea typeface="맑은 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79700" y="4318420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tx1"/>
                </a:solidFill>
                <a:latin typeface="맑은 고딕"/>
                <a:ea typeface="맑은 고딕"/>
              </a:rPr>
              <a:t>개</a:t>
            </a:r>
            <a:endParaRPr lang="ko-KR" altLang="en-US" sz="17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250790" y="4329100"/>
            <a:ext cx="313891" cy="375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tx1"/>
                </a:solidFill>
                <a:latin typeface="맑은 고딕"/>
                <a:ea typeface="맑은 고딕"/>
              </a:rPr>
              <a:t>개</a:t>
            </a:r>
            <a:endParaRPr lang="ko-KR" altLang="en-US" sz="17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31426" y="4329100"/>
            <a:ext cx="684390" cy="3651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3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771780" y="4229110"/>
            <a:ext cx="360000" cy="355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5566400" y="4363051"/>
            <a:ext cx="684390" cy="3651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4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106754" y="4263061"/>
            <a:ext cx="360000" cy="355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 rot="0">
            <a:off x="258701" y="3960974"/>
            <a:ext cx="6667165" cy="1268226"/>
            <a:chOff x="192745" y="4005064"/>
            <a:chExt cx="6667165" cy="1268226"/>
          </a:xfrm>
        </p:grpSpPr>
        <p:sp>
          <p:nvSpPr>
            <p:cNvPr id="65" name="직사각형 64"/>
            <p:cNvSpPr/>
            <p:nvPr/>
          </p:nvSpPr>
          <p:spPr>
            <a:xfrm>
              <a:off x="192745" y="4167082"/>
              <a:ext cx="6667165" cy="918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just">
                <a:defRPr/>
              </a:pPr>
              <a:r>
                <a:rPr lang="ko-KR" altLang="en-US" sz="1800">
                  <a:solidFill>
                    <a:schemeClr val="tx1"/>
                  </a:solidFill>
                  <a:latin typeface="맑은 고딕"/>
                  <a:ea typeface="맑은 고딕"/>
                </a:rPr>
                <a:t>삼각형은</a:t>
              </a:r>
              <a:r>
                <a:rPr lang="en-US" altLang="ko-KR" sz="180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800">
                  <a:solidFill>
                    <a:schemeClr val="tx1"/>
                  </a:solidFill>
                  <a:latin typeface="맑은 고딕"/>
                  <a:ea typeface="맑은 고딕"/>
                </a:rPr>
                <a:t>변과 꼭짓점이 각각 </a:t>
              </a:r>
              <a:r>
                <a:rPr lang="en-US" altLang="ko-KR" sz="1800">
                  <a:solidFill>
                    <a:schemeClr val="tx1"/>
                  </a:solidFill>
                  <a:latin typeface="맑은 고딕"/>
                  <a:ea typeface="맑은 고딕"/>
                </a:rPr>
                <a:t>3</a:t>
              </a:r>
              <a:r>
                <a:rPr lang="ko-KR" altLang="en-US" sz="1800">
                  <a:solidFill>
                    <a:schemeClr val="tx1"/>
                  </a:solidFill>
                  <a:latin typeface="맑은 고딕"/>
                  <a:ea typeface="맑은 고딕"/>
                </a:rPr>
                <a:t>개</a:t>
              </a:r>
              <a:r>
                <a:rPr lang="en-US" altLang="ko-KR" sz="180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800">
                  <a:solidFill>
                    <a:schemeClr val="tx1"/>
                  </a:solidFill>
                  <a:latin typeface="맑은 고딕"/>
                  <a:ea typeface="맑은 고딕"/>
                </a:rPr>
                <a:t>사각형은 변과 꼭짓점이 각각 </a:t>
              </a:r>
              <a:r>
                <a:rPr lang="en-US" altLang="ko-KR" sz="1800">
                  <a:solidFill>
                    <a:schemeClr val="tx1"/>
                  </a:solidFill>
                  <a:latin typeface="맑은 고딕"/>
                  <a:ea typeface="맑은 고딕"/>
                </a:rPr>
                <a:t>4</a:t>
              </a:r>
              <a:r>
                <a:rPr lang="ko-KR" altLang="en-US" sz="1800">
                  <a:solidFill>
                    <a:schemeClr val="tx1"/>
                  </a:solidFill>
                  <a:latin typeface="맑은 고딕"/>
                  <a:ea typeface="맑은 고딕"/>
                </a:rPr>
                <a:t>개입니다</a:t>
              </a:r>
              <a:r>
                <a:rPr lang="en-US" altLang="ko-KR" sz="1800">
                  <a:solidFill>
                    <a:schemeClr val="tx1"/>
                  </a:solidFill>
                  <a:latin typeface="맑은 고딕"/>
                  <a:ea typeface="맑은 고딕"/>
                </a:rPr>
                <a:t>.</a:t>
              </a:r>
              <a:endParaRPr lang="ko-KR" altLang="en-US" sz="18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38478" y="4005064"/>
              <a:ext cx="561114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9" name="직각 삼각형 6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82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01,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2021938" y="1655458"/>
            <a:ext cx="301090" cy="3010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5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도형을 보고        안에 알맞은 수를 써넣으세요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>
          <a:xfrm>
            <a:off x="6984268" y="980728"/>
            <a:ext cx="2159732" cy="9604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풀이 확인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>
          <a:xfrm>
            <a:off x="5148064" y="1179798"/>
            <a:ext cx="530535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그림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단원 도입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24~25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90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2173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단원 도입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24~25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18371" y="1124744"/>
            <a:ext cx="2125629" cy="845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삽화 위에 텍스트 삽입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</a:t>
            </a:r>
            <a:r>
              <a:rPr lang="ko-KR" altLang="en-US" sz="1000">
                <a:latin typeface="맑은 고딕"/>
                <a:ea typeface="맑은 고딕"/>
              </a:rPr>
              <a:t>말풍선 소스 사용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</a:t>
            </a:r>
            <a:r>
              <a:rPr lang="ko-KR" altLang="en-US" sz="1000">
                <a:latin typeface="맑은 고딕"/>
                <a:ea typeface="맑은 고딕"/>
              </a:rPr>
              <a:t>말풍선 안에 텍스트 삽입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이너 버튼 삽입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페이지 </a:t>
            </a:r>
            <a:r>
              <a:rPr lang="en-US" altLang="ko-KR" sz="1000">
                <a:latin typeface="맑은 고딕"/>
                <a:ea typeface="맑은 고딕"/>
              </a:rPr>
              <a:t>4</a:t>
            </a:r>
            <a:r>
              <a:rPr lang="ko-KR" altLang="en-US" sz="1000">
                <a:latin typeface="맑은 고딕"/>
                <a:ea typeface="맑은 고딕"/>
              </a:rPr>
              <a:t>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2_intro_1.png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\app\resource\contents_sub\lesson02\ops\2\images\2_0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9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01,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40353" y="116632"/>
            <a:ext cx="1332148" cy="41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>
                <a:latin typeface="맑은 고딕"/>
                <a:ea typeface="맑은 고딕"/>
              </a:rPr>
              <a:t>suhi_h_0301_02_0001</a:t>
            </a:r>
            <a:endParaRPr kumimoji="0" lang="ko-KR" altLang="en-US" sz="1050">
              <a:latin typeface="맑은 고딕"/>
              <a:ea typeface="맑은 고딕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500" y="2112246"/>
            <a:ext cx="6932044" cy="263350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타원 6"/>
          <p:cNvSpPr/>
          <p:nvPr/>
        </p:nvSpPr>
        <p:spPr>
          <a:xfrm>
            <a:off x="1481796" y="2271418"/>
            <a:ext cx="2724818" cy="62297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600">
                <a:latin typeface="맑은 고딕"/>
                <a:ea typeface="맑은 고딕"/>
              </a:rPr>
              <a:t>우리 딱지를 접어서</a:t>
            </a:r>
            <a:endParaRPr lang="ko-KR" altLang="en-US" sz="16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600">
                <a:latin typeface="맑은 고딕"/>
                <a:ea typeface="맑은 고딕"/>
              </a:rPr>
              <a:t>딱지치기를 할까</a:t>
            </a:r>
            <a:r>
              <a:rPr lang="en-US" altLang="ko-KR" sz="1600">
                <a:latin typeface="맑은 고딕"/>
                <a:ea typeface="맑은 고딕"/>
              </a:rPr>
              <a:t>?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577193" y="2499442"/>
            <a:ext cx="714887" cy="425502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600">
                <a:latin typeface="맑은 고딕"/>
                <a:ea typeface="맑은 고딕"/>
              </a:rPr>
              <a:t>그래</a:t>
            </a:r>
            <a:r>
              <a:rPr lang="en-US" altLang="ko-KR" sz="1600">
                <a:latin typeface="맑은 고딕"/>
                <a:ea typeface="맑은 고딕"/>
              </a:rPr>
              <a:t>!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1006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268538" y="5270022"/>
            <a:ext cx="2452230" cy="283214"/>
            <a:chOff x="2067058" y="5270022"/>
            <a:chExt cx="2452230" cy="283214"/>
          </a:xfrm>
        </p:grpSpPr>
        <p:pic>
          <p:nvPicPr>
            <p:cNvPr id="28" name="Picture 11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067058" y="5289620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9" name="Picture 1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844205" y="533721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0" name="Picture 14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243118" y="527002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1" name="Picture 12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 flipH="1">
              <a:off x="2367131" y="53561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 flipH="1">
              <a:off x="3314956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3" name="Picture 13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 flipH="1">
              <a:off x="3786920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34" name="타원 33"/>
          <p:cNvSpPr/>
          <p:nvPr/>
        </p:nvSpPr>
        <p:spPr>
          <a:xfrm>
            <a:off x="2169245" y="499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>
          <a:xfrm>
            <a:off x="6508941" y="1182858"/>
            <a:ext cx="288039" cy="329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>
          <a:xfrm>
            <a:off x="6217198" y="1179798"/>
            <a:ext cx="302036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>
          <a:xfrm>
            <a:off x="5942409" y="1188191"/>
            <a:ext cx="285082" cy="33390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>
          <a:xfrm>
            <a:off x="5148064" y="1179798"/>
            <a:ext cx="530535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그림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5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40353" y="116632"/>
            <a:ext cx="1332148" cy="41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>
                <a:latin typeface="맑은 고딕"/>
                <a:ea typeface="맑은 고딕"/>
              </a:rPr>
              <a:t>suhi_h_0301_02_0001</a:t>
            </a:r>
            <a:endParaRPr kumimoji="0" lang="ko-KR" altLang="en-US" sz="1050">
              <a:latin typeface="맑은 고딕"/>
              <a:ea typeface="맑은 고딕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500" y="1868933"/>
            <a:ext cx="6889105" cy="31201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타원 36"/>
          <p:cNvSpPr/>
          <p:nvPr/>
        </p:nvSpPr>
        <p:spPr>
          <a:xfrm>
            <a:off x="1880164" y="2445983"/>
            <a:ext cx="1854486" cy="62297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600">
                <a:latin typeface="맑은 고딕"/>
                <a:ea typeface="맑은 고딕"/>
              </a:rPr>
              <a:t>난 이렇게</a:t>
            </a:r>
            <a:endParaRPr lang="ko-KR" altLang="en-US" sz="16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600">
                <a:latin typeface="맑은 고딕"/>
                <a:ea typeface="맑은 고딕"/>
              </a:rPr>
              <a:t>딱지를 접었어</a:t>
            </a:r>
            <a:r>
              <a:rPr lang="en-US" altLang="ko-KR" sz="1600">
                <a:latin typeface="맑은 고딕"/>
                <a:ea typeface="맑은 고딕"/>
              </a:rPr>
              <a:t>!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23264" y="2445983"/>
            <a:ext cx="2256848" cy="62297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600">
                <a:latin typeface="맑은 고딕"/>
                <a:ea typeface="맑은 고딕"/>
              </a:rPr>
              <a:t>내가 딱지를 접은</a:t>
            </a:r>
            <a:endParaRPr lang="ko-KR" altLang="en-US" sz="16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600">
                <a:latin typeface="맑은 고딕"/>
                <a:ea typeface="맑은 고딕"/>
              </a:rPr>
              <a:t>방법과 다르네</a:t>
            </a:r>
            <a:r>
              <a:rPr lang="en-US" altLang="ko-KR" sz="1600">
                <a:latin typeface="맑은 고딕"/>
                <a:ea typeface="맑은 고딕"/>
              </a:rPr>
              <a:t>?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01,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696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삽화 위에 텍스트 삽입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</a:t>
            </a:r>
            <a:r>
              <a:rPr lang="ko-KR" altLang="en-US" sz="1000">
                <a:latin typeface="맑은 고딕"/>
                <a:ea typeface="맑은 고딕"/>
              </a:rPr>
              <a:t>말풍선 소스 사용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</a:t>
            </a:r>
            <a:r>
              <a:rPr lang="ko-KR" altLang="en-US" sz="1000">
                <a:latin typeface="맑은 고딕"/>
                <a:ea typeface="맑은 고딕"/>
              </a:rPr>
              <a:t>말풍선 안에 텍스트 삽입</a:t>
            </a:r>
            <a:br>
              <a:rPr lang="en-US" altLang="ko-KR" sz="1000">
                <a:latin typeface="맑은 고딕"/>
                <a:ea typeface="맑은 고딕"/>
              </a:rPr>
            </a:b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1006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2_intro_2.png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\app\resource\contents_sub\lesson02\ops\2\images\2_0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 rot="0">
            <a:off x="2257945" y="5270022"/>
            <a:ext cx="2462823" cy="301625"/>
            <a:chOff x="2257945" y="5270022"/>
            <a:chExt cx="2462823" cy="301625"/>
          </a:xfrm>
        </p:grpSpPr>
        <p:pic>
          <p:nvPicPr>
            <p:cNvPr id="45" name="Picture 13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589193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6" name="Picture 14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4444598" y="527002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 flipH="1">
              <a:off x="3040583" y="5336151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 flipH="1">
              <a:off x="3516436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 flipH="1">
              <a:off x="3988400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0" name="Picture 14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 rot="10800000">
              <a:off x="2257945" y="530175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22" name="순서도: 대체 처리 21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>
          <a:xfrm>
            <a:off x="6508941" y="1182858"/>
            <a:ext cx="288039" cy="329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4" name="순서도: 대체 처리 23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>
          <a:xfrm>
            <a:off x="6217198" y="1179798"/>
            <a:ext cx="302036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>
          <a:xfrm>
            <a:off x="5942409" y="1188191"/>
            <a:ext cx="285082" cy="33390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>
          <a:xfrm>
            <a:off x="5148064" y="1179798"/>
            <a:ext cx="530535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그림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단원 도입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24~25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51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87624" y="1448063"/>
            <a:ext cx="4824536" cy="363300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40353" y="116632"/>
            <a:ext cx="1332148" cy="41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>
                <a:latin typeface="맑은 고딕"/>
                <a:ea typeface="맑은 고딕"/>
              </a:rPr>
              <a:t>suhi_h_0301_02_0001</a:t>
            </a:r>
            <a:endParaRPr kumimoji="0" lang="ko-KR" altLang="en-US" sz="1050">
              <a:latin typeface="맑은 고딕"/>
              <a:ea typeface="맑은 고딕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99592" y="1652803"/>
            <a:ext cx="3147164" cy="912101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600">
                <a:latin typeface="맑은 고딕"/>
                <a:ea typeface="맑은 고딕"/>
              </a:rPr>
              <a:t>그런데 딱지 모양은</a:t>
            </a:r>
            <a:endParaRPr lang="ko-KR" altLang="en-US" sz="16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600">
                <a:latin typeface="맑은 고딕"/>
                <a:ea typeface="맑은 고딕"/>
              </a:rPr>
              <a:t>반듯한 사각형 모양으로</a:t>
            </a:r>
            <a:endParaRPr lang="ko-KR" altLang="en-US" sz="16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600">
                <a:latin typeface="맑은 고딕"/>
                <a:ea typeface="맑은 고딕"/>
              </a:rPr>
              <a:t>똑같은 것 같아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535996" y="2096852"/>
            <a:ext cx="951515" cy="51485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600">
                <a:latin typeface="맑은 고딕"/>
                <a:ea typeface="맑은 고딕"/>
              </a:rPr>
              <a:t>그렇네</a:t>
            </a:r>
            <a:r>
              <a:rPr lang="en-US" altLang="ko-KR" sz="1600">
                <a:latin typeface="맑은 고딕"/>
                <a:ea typeface="맑은 고딕"/>
              </a:rPr>
              <a:t>!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01,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8371" y="1092168"/>
            <a:ext cx="2125629" cy="696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삽화 위에 텍스트 삽입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</a:t>
            </a:r>
            <a:r>
              <a:rPr lang="ko-KR" altLang="en-US" sz="1000">
                <a:latin typeface="맑은 고딕"/>
                <a:ea typeface="맑은 고딕"/>
              </a:rPr>
              <a:t>말풍선 소스 사용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</a:t>
            </a:r>
            <a:r>
              <a:rPr lang="ko-KR" altLang="en-US" sz="1000">
                <a:latin typeface="맑은 고딕"/>
                <a:ea typeface="맑은 고딕"/>
              </a:rPr>
              <a:t>말풍선 안에 텍스트 삽입</a:t>
            </a:r>
            <a:br>
              <a:rPr lang="en-US" altLang="ko-KR" sz="1000">
                <a:latin typeface="맑은 고딕"/>
                <a:ea typeface="맑은 고딕"/>
              </a:rPr>
            </a:b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95400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2_intro_3.png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\app\resource\contents_sub\lesson02\ops\2\images\2_0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 rot="0">
            <a:off x="2257945" y="5270022"/>
            <a:ext cx="2462823" cy="301625"/>
            <a:chOff x="2257945" y="5270022"/>
            <a:chExt cx="2462823" cy="301625"/>
          </a:xfrm>
        </p:grpSpPr>
        <p:pic>
          <p:nvPicPr>
            <p:cNvPr id="36" name="Picture 13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589193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7" name="Picture 14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4444598" y="527002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 flipH="1">
              <a:off x="3533896" y="5336151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 flipH="1">
              <a:off x="3035387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 flipH="1">
              <a:off x="3988400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1" name="Picture 14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 rot="10800000">
              <a:off x="2257945" y="530175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22" name="순서도: 대체 처리 21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>
          <a:xfrm>
            <a:off x="6508941" y="1182858"/>
            <a:ext cx="288039" cy="329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>
          <a:xfrm>
            <a:off x="6217198" y="1179798"/>
            <a:ext cx="302036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>
          <a:xfrm>
            <a:off x="5942409" y="1188191"/>
            <a:ext cx="285082" cy="33390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6" name="순서도: 대체 처리 45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>
          <a:xfrm>
            <a:off x="5148064" y="1179798"/>
            <a:ext cx="530535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그림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단원 도입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24~25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51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6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40353" y="116632"/>
            <a:ext cx="1332148" cy="41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>
                <a:latin typeface="맑은 고딕"/>
                <a:ea typeface="맑은 고딕"/>
              </a:rPr>
              <a:t>suhi_h_0301_02_0001</a:t>
            </a:r>
            <a:endParaRPr kumimoji="0" lang="ko-KR" altLang="en-US" sz="1050">
              <a:latin typeface="맑은 고딕"/>
              <a:ea typeface="맑은 고딕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2956" y="1446111"/>
            <a:ext cx="5019204" cy="36750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타원 30"/>
          <p:cNvSpPr/>
          <p:nvPr/>
        </p:nvSpPr>
        <p:spPr>
          <a:xfrm>
            <a:off x="971600" y="1891737"/>
            <a:ext cx="2232502" cy="62297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600">
                <a:latin typeface="맑은 고딕"/>
                <a:ea typeface="맑은 고딕"/>
              </a:rPr>
              <a:t>이제</a:t>
            </a:r>
            <a:endParaRPr lang="ko-KR" altLang="en-US" sz="16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600">
                <a:latin typeface="맑은 고딕"/>
                <a:ea typeface="맑은 고딕"/>
              </a:rPr>
              <a:t>딱지치기를 하자</a:t>
            </a:r>
            <a:r>
              <a:rPr lang="en-US" altLang="ko-KR" sz="1600">
                <a:latin typeface="맑은 고딕"/>
                <a:ea typeface="맑은 고딕"/>
              </a:rPr>
              <a:t>!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20898" y="1772816"/>
            <a:ext cx="1703230" cy="622977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600">
                <a:latin typeface="맑은 고딕"/>
                <a:ea typeface="맑은 고딕"/>
              </a:rPr>
              <a:t>좋아</a:t>
            </a:r>
            <a:r>
              <a:rPr lang="en-US" altLang="ko-KR" sz="1600">
                <a:latin typeface="맑은 고딕"/>
                <a:ea typeface="맑은 고딕"/>
              </a:rPr>
              <a:t>!</a:t>
            </a:r>
            <a:endParaRPr lang="en-US" altLang="ko-KR" sz="16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600">
                <a:latin typeface="맑은 고딕"/>
                <a:ea typeface="맑은 고딕"/>
              </a:rPr>
              <a:t>나부터 할게</a:t>
            </a:r>
            <a:r>
              <a:rPr lang="en-US" altLang="ko-KR" sz="1600">
                <a:latin typeface="맑은 고딕"/>
                <a:ea typeface="맑은 고딕"/>
              </a:rPr>
              <a:t>!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01,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18371" y="1092168"/>
            <a:ext cx="2125629" cy="696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삽화 위에 텍스트 삽입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</a:t>
            </a:r>
            <a:r>
              <a:rPr lang="ko-KR" altLang="en-US" sz="1000">
                <a:latin typeface="맑은 고딕"/>
                <a:ea typeface="맑은 고딕"/>
              </a:rPr>
              <a:t>말풍선 소스 사용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</a:t>
            </a:r>
            <a:r>
              <a:rPr lang="ko-KR" altLang="en-US" sz="1000">
                <a:latin typeface="맑은 고딕"/>
                <a:ea typeface="맑은 고딕"/>
              </a:rPr>
              <a:t>말풍선 안에 텍스트 삽입</a:t>
            </a:r>
            <a:br>
              <a:rPr lang="en-US" altLang="ko-KR" sz="1000">
                <a:latin typeface="맑은 고딕"/>
                <a:ea typeface="맑은 고딕"/>
              </a:rPr>
            </a:b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84851" y="1792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2_intro_4.png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\app\resource\contents_sub\lesson02\ops\2\images\2_0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 rot="0">
            <a:off x="2257200" y="5278116"/>
            <a:ext cx="2504738" cy="277171"/>
            <a:chOff x="2055720" y="5278116"/>
            <a:chExt cx="2504738" cy="277171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 rot="10800000">
              <a:off x="4290565" y="5278116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844205" y="533721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1" name="Picture 14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 rot="10800000">
              <a:off x="2055720" y="528539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 flipH="1">
              <a:off x="3795955" y="5316085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 flipH="1">
              <a:off x="3314956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 flipH="1">
              <a:off x="2400300" y="53267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23" name="순서도: 대체 처리 22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>
          <a:xfrm>
            <a:off x="6508941" y="1182858"/>
            <a:ext cx="288039" cy="329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>
          <a:xfrm>
            <a:off x="6217198" y="1179798"/>
            <a:ext cx="302036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>
          <a:xfrm>
            <a:off x="5942409" y="1188191"/>
            <a:ext cx="285082" cy="33390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순서도: 대체 처리 48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>
          <a:xfrm>
            <a:off x="5148064" y="1179798"/>
            <a:ext cx="530535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그림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단원 도입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24~25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52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58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삽화 위 텍스트 삽입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>
          <a:xfrm>
            <a:off x="6508941" y="1182858"/>
            <a:ext cx="288039" cy="329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>
          <a:xfrm>
            <a:off x="6217198" y="1179798"/>
            <a:ext cx="302036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>
          <a:xfrm>
            <a:off x="5942409" y="1188191"/>
            <a:ext cx="285082" cy="33390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삼각형을 모두 찾아 기호를 써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740353" y="116632"/>
            <a:ext cx="1332148" cy="41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>
                <a:latin typeface="맑은 고딕"/>
                <a:ea typeface="맑은 고딕"/>
              </a:rPr>
              <a:t>suhi_h_0301_02_0001</a:t>
            </a:r>
            <a:endParaRPr kumimoji="0" lang="ko-KR" altLang="en-US" sz="105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37139" y="2492896"/>
            <a:ext cx="6431105" cy="135492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2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01,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2_0_2_01.sgv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\app\resource\contents_sub\lesson02\ops\2\images\2_0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 rot="0">
            <a:off x="2915816" y="4070129"/>
            <a:ext cx="1620140" cy="537565"/>
            <a:chOff x="6598242" y="1660849"/>
            <a:chExt cx="1620140" cy="537565"/>
          </a:xfrm>
        </p:grpSpPr>
        <p:sp>
          <p:nvSpPr>
            <p:cNvPr id="28" name="직사각형 27"/>
            <p:cNvSpPr/>
            <p:nvPr/>
          </p:nvSpPr>
          <p:spPr>
            <a:xfrm>
              <a:off x="6598242" y="1833284"/>
              <a:ext cx="144016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0" tIns="0" rIns="0" bIns="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ko-KR" altLang="en-US" sz="1900" b="1">
                  <a:solidFill>
                    <a:srgbClr val="0070c0"/>
                  </a:solidFill>
                  <a:latin typeface="맑은 고딕"/>
                  <a:ea typeface="맑은 고딕"/>
                </a:rPr>
                <a:t>나</a:t>
              </a:r>
              <a:r>
                <a:rPr lang="en-US" altLang="ko-KR" sz="1900" b="1">
                  <a:solidFill>
                    <a:srgbClr val="0070c0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900" b="1">
                  <a:solidFill>
                    <a:srgbClr val="0070c0"/>
                  </a:solidFill>
                  <a:latin typeface="맑은 고딕"/>
                  <a:ea typeface="맑은 고딕"/>
                </a:rPr>
                <a:t>라</a:t>
              </a:r>
              <a:r>
                <a:rPr lang="en-US" altLang="ko-KR" sz="1900" b="1">
                  <a:solidFill>
                    <a:srgbClr val="0070c0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900" b="1">
                  <a:solidFill>
                    <a:srgbClr val="0070c0"/>
                  </a:solidFill>
                  <a:latin typeface="맑은 고딕"/>
                  <a:ea typeface="맑은 고딕"/>
                </a:rPr>
                <a:t>마</a:t>
              </a:r>
              <a:endPara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8583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5" name="타원 54"/>
          <p:cNvSpPr/>
          <p:nvPr/>
        </p:nvSpPr>
        <p:spPr>
          <a:xfrm>
            <a:off x="395876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23849" y="3167011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가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943708" y="3189520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나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239079" y="3199183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다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368484" y="3188792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라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961985" y="3199183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마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>
          <a:xfrm>
            <a:off x="5148064" y="1179798"/>
            <a:ext cx="530535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그림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단원 도입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24~25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5123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>
          <a:xfrm>
            <a:off x="6508941" y="1182858"/>
            <a:ext cx="288039" cy="329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>
          <a:xfrm>
            <a:off x="6217198" y="1179798"/>
            <a:ext cx="302036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594240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사각형을 모두 찾아 기호를 써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>
            <a:spLocks noChangeArrowheads="1"/>
          </p:cNvSpPr>
          <p:nvPr/>
        </p:nvSpPr>
        <p:spPr>
          <a:xfrm>
            <a:off x="5927963" y="1182463"/>
            <a:ext cx="285082" cy="33010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40353" y="116632"/>
            <a:ext cx="1332148" cy="41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>
                <a:latin typeface="맑은 고딕"/>
                <a:ea typeface="맑은 고딕"/>
              </a:rPr>
              <a:t>suhi_h_0301_02_0001</a:t>
            </a:r>
            <a:endParaRPr kumimoji="0" lang="ko-KR" altLang="en-US" sz="1050">
              <a:latin typeface="맑은 고딕"/>
              <a:ea typeface="맑은 고딕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65765" y="2396172"/>
            <a:ext cx="6402479" cy="133583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4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01,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83568" y="2905320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가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03427" y="2927829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나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167844" y="2937492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다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572000" y="2996952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라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95302" y="2937492"/>
            <a:ext cx="368886" cy="31148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마</a:t>
            </a:r>
            <a:endParaRPr lang="ko-KR" altLang="en-US" sz="1900">
              <a:latin typeface="맑은 고딕"/>
              <a:ea typeface="맑은 고딕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2_0_2_02.sgv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\app\resource\contents_sub\lesson02\ops\2\images\2_0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018371" y="1092168"/>
            <a:ext cx="2125629" cy="130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삽화 위 텍스트 삽입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95876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51" name="그룹 50"/>
          <p:cNvGrpSpPr/>
          <p:nvPr/>
        </p:nvGrpSpPr>
        <p:grpSpPr>
          <a:xfrm rot="0">
            <a:off x="2915816" y="4070129"/>
            <a:ext cx="1620140" cy="537565"/>
            <a:chOff x="6598242" y="1660849"/>
            <a:chExt cx="1620140" cy="537565"/>
          </a:xfrm>
        </p:grpSpPr>
        <p:sp>
          <p:nvSpPr>
            <p:cNvPr id="52" name="직사각형 51"/>
            <p:cNvSpPr/>
            <p:nvPr/>
          </p:nvSpPr>
          <p:spPr>
            <a:xfrm>
              <a:off x="6598242" y="1833284"/>
              <a:ext cx="144016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0" tIns="0" rIns="0" bIns="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marL="0" marR="0" indent="0" algn="ctr" defTabSz="914400" rtl="0" eaLnBrk="1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 sz="1900" b="1" i="0" u="none" strike="noStrike" cap="none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rPr>
                <a:t>가</a:t>
              </a:r>
              <a:r>
                <a:rPr kumimoji="1" lang="en-US" altLang="ko-KR" sz="1900" b="1" i="0" u="none" strike="noStrike" cap="none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rPr>
                <a:t>, </a:t>
              </a:r>
              <a:r>
                <a:rPr kumimoji="1" lang="ko-KR" altLang="en-US" sz="1900" b="1" i="0" u="none" strike="noStrike" cap="none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rPr>
                <a:t>다</a:t>
              </a:r>
              <a:r>
                <a:rPr kumimoji="1" lang="en-US" altLang="ko-KR" sz="1900" b="1" i="0" u="none" strike="noStrike" cap="none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rPr>
                <a:t>, </a:t>
              </a:r>
              <a:r>
                <a:rPr kumimoji="1" lang="ko-KR" altLang="en-US" sz="1900" b="1" i="0" u="none" strike="noStrike" cap="none" normalizeH="0" baseline="0">
                  <a:solidFill>
                    <a:srgbClr val="0070c0"/>
                  </a:solidFill>
                  <a:effectLst/>
                  <a:latin typeface="맑은 고딕"/>
                  <a:ea typeface="맑은 고딕"/>
                </a:rPr>
                <a:t>라</a:t>
              </a:r>
              <a:endParaRPr kumimoji="1" lang="ko-KR" altLang="en-US" sz="1900" b="1" i="0" u="none" strike="noStrike" cap="none" normalizeH="0" baseline="0">
                <a:solidFill>
                  <a:srgbClr val="0070c0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8583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5" name="순서도: 대체 처리 34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>
          <a:xfrm>
            <a:off x="5148064" y="1179798"/>
            <a:ext cx="530535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그림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단원 도입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24~25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6147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>
          <a:xfrm>
            <a:off x="6508941" y="1182858"/>
            <a:ext cx="288039" cy="329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621719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     </a:t>
            </a:r>
            <a:r>
              <a:rPr lang="ko-KR" altLang="en-US" sz="1900" b="0" spc="-150">
                <a:latin typeface="맑은 고딕"/>
                <a:ea typeface="맑은 고딕"/>
              </a:rPr>
              <a:t>안에 알맞은 말을 써넣으세요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/>
          <p:cNvSpPr txBox="1">
            <a:spLocks noChangeArrowheads="1"/>
          </p:cNvSpPr>
          <p:nvPr/>
        </p:nvSpPr>
        <p:spPr>
          <a:xfrm>
            <a:off x="6217198" y="1185131"/>
            <a:ext cx="302036" cy="3369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>
          <a:xfrm>
            <a:off x="5927963" y="1182352"/>
            <a:ext cx="285082" cy="3302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40353" y="116632"/>
            <a:ext cx="1332148" cy="41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50">
                <a:latin typeface="맑은 고딕"/>
                <a:ea typeface="맑은 고딕"/>
              </a:rPr>
              <a:t>suhi_h_0301_02_0001</a:t>
            </a:r>
            <a:endParaRPr kumimoji="0" lang="ko-KR" altLang="en-US" sz="1050">
              <a:latin typeface="맑은 고딕"/>
              <a:ea typeface="맑은 고딕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59532" y="2323181"/>
            <a:ext cx="6440646" cy="20419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" name="직사각형 101"/>
          <p:cNvSpPr/>
          <p:nvPr/>
        </p:nvSpPr>
        <p:spPr>
          <a:xfrm>
            <a:off x="3131840" y="3054951"/>
            <a:ext cx="1102217" cy="40164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변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62093" y="2874457"/>
            <a:ext cx="360000" cy="355000"/>
          </a:xfrm>
          <a:prstGeom prst="rect">
            <a:avLst/>
          </a:prstGeom>
        </p:spPr>
      </p:pic>
      <p:sp>
        <p:nvSpPr>
          <p:cNvPr id="105" name="직사각형 104"/>
          <p:cNvSpPr/>
          <p:nvPr/>
        </p:nvSpPr>
        <p:spPr>
          <a:xfrm>
            <a:off x="3146264" y="3747437"/>
            <a:ext cx="1613756" cy="40164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꼭짓점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08032" y="3618357"/>
            <a:ext cx="360000" cy="355000"/>
          </a:xfrm>
          <a:prstGeom prst="rect">
            <a:avLst/>
          </a:prstGeom>
        </p:spPr>
      </p:pic>
      <p:sp>
        <p:nvSpPr>
          <p:cNvPr id="115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116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01, </a:t>
            </a:r>
            <a:r>
              <a:rPr lang="ko-KR" altLang="en-US" sz="900">
                <a:latin typeface="맑은 고딕"/>
                <a:ea typeface="맑은 고딕"/>
              </a:rPr>
              <a:t>단원 도입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34" name="Picture 1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42518" y="1655458"/>
            <a:ext cx="301090" cy="30109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35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2_0_2_03.sgv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\app\resource\contents_sub\lesson02\ops\2\images\2_0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018371" y="1092168"/>
            <a:ext cx="2125629" cy="1001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5148064" y="1235478"/>
            <a:ext cx="48004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>
          <a:xfrm>
            <a:off x="5148064" y="1179798"/>
            <a:ext cx="530535" cy="33277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맑은 고딕"/>
                <a:ea typeface="맑은 고딕"/>
              </a:rPr>
              <a:t>그림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단원 도입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24~25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7171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649</ep:Words>
  <ep:PresentationFormat>화면 슬라이드 쇼(4:3)</ep:PresentationFormat>
  <ep:Paragraphs>294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2022-01-31T05:14:53.756</dcterms:modified>
  <cp:revision>7242</cp:revision>
  <dc:title>슬라이드 1</dc:title>
  <cp:version>1000.0000.01</cp:version>
</cp:coreProperties>
</file>