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1758" y="-46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8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3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Relationship Id="rId9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9.png"  /><Relationship Id="rId11" Type="http://schemas.openxmlformats.org/officeDocument/2006/relationships/image" Target="../media/image8.png"  /><Relationship Id="rId12" Type="http://schemas.openxmlformats.org/officeDocument/2006/relationships/image" Target="../media/image7.png"  /><Relationship Id="rId13" Type="http://schemas.openxmlformats.org/officeDocument/2006/relationships/image" Target="../media/image8.png"  /><Relationship Id="rId14" Type="http://schemas.openxmlformats.org/officeDocument/2006/relationships/image" Target="../media/image3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3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8.png"  /><Relationship Id="rId11" Type="http://schemas.openxmlformats.org/officeDocument/2006/relationships/image" Target="../media/image3.png"  /><Relationship Id="rId12" Type="http://schemas.openxmlformats.org/officeDocument/2006/relationships/image" Target="../media/image12.png"  /><Relationship Id="rId13" Type="http://schemas.openxmlformats.org/officeDocument/2006/relationships/image" Target="../media/image3.png"  /><Relationship Id="rId14" Type="http://schemas.openxmlformats.org/officeDocument/2006/relationships/image" Target="../media/image5.png"  /><Relationship Id="rId15" Type="http://schemas.openxmlformats.org/officeDocument/2006/relationships/image" Target="../media/image3.png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.png"  /><Relationship Id="rId11" Type="http://schemas.openxmlformats.org/officeDocument/2006/relationships/image" Target="../media/image3.png"  /><Relationship Id="rId12" Type="http://schemas.openxmlformats.org/officeDocument/2006/relationships/image" Target="../media/image3.png"  /><Relationship Id="rId13" Type="http://schemas.openxmlformats.org/officeDocument/2006/relationships/image" Target="../media/image3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3.png"  /><Relationship Id="rId8" Type="http://schemas.openxmlformats.org/officeDocument/2006/relationships/image" Target="../media/image3.png"  /><Relationship Id="rId9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5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3.png"  /><Relationship Id="rId7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566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91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선의 종류에는 어떤 것이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8538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802797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66022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368482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6093693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93007" y="2481879"/>
            <a:ext cx="3720083" cy="373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: </a:t>
            </a:r>
            <a:r>
              <a:rPr lang="ko-KR" altLang="en-US" sz="1900" b="0" spc="-150">
                <a:latin typeface="맑은 고딕"/>
                <a:ea typeface="맑은 고딕"/>
              </a:rPr>
              <a:t>두 점을 이은 곧은 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24139" y="2491674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선분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9000" y="2312876"/>
            <a:ext cx="360000" cy="3550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 rot="0">
            <a:off x="2535690" y="3235241"/>
            <a:ext cx="2084501" cy="517795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/>
            </a:ln>
            <a:effectLst/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7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2_1_9_01.sgv  /  2_1_9_02.sgv  /  2_1_9_03.sgv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346787" y="4149080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선분 ㄱㄴ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21648" y="3976645"/>
            <a:ext cx="360000" cy="355000"/>
          </a:xfrm>
          <a:prstGeom prst="rect">
            <a:avLst/>
          </a:prstGeom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43609" y="4247874"/>
            <a:ext cx="142666" cy="15323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2699793" y="4144393"/>
            <a:ext cx="673001" cy="368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또는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83869" y="4160944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선분 ㄴㄱ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58730" y="3988509"/>
            <a:ext cx="360000" cy="355000"/>
          </a:xfrm>
          <a:prstGeom prst="rect">
            <a:avLst/>
          </a:prstGeom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76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802797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66022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368482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6093693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2_1_9_01.sgv  /  2_1_9_02.sgv  /  2_1_9_03.sgv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346787" y="4453122"/>
            <a:ext cx="156745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반직선</a:t>
            </a: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 ㄱㄴ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10873" y="4280687"/>
            <a:ext cx="360000" cy="355000"/>
          </a:xfrm>
          <a:prstGeom prst="rect">
            <a:avLst/>
          </a:prstGeom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43609" y="4551916"/>
            <a:ext cx="142666" cy="15323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2957119" y="4448435"/>
            <a:ext cx="673001" cy="36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,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11860" y="4464986"/>
            <a:ext cx="165088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반직선</a:t>
            </a: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 ㄴㄱ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46721" y="4292551"/>
            <a:ext cx="360000" cy="355000"/>
          </a:xfrm>
          <a:prstGeom prst="rect">
            <a:avLst/>
          </a:prstGeom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277488" y="5343488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806576" y="5343488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2431898" y="2497641"/>
            <a:ext cx="379271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: </a:t>
            </a:r>
            <a:r>
              <a:rPr lang="ko-KR" altLang="en-US" sz="1900" b="0" spc="-150">
                <a:latin typeface="맑은 고딕"/>
                <a:ea typeface="맑은 고딕"/>
              </a:rPr>
              <a:t>한 점에서 시작하여 한쪽으로 </a:t>
            </a:r>
            <a:endParaRPr lang="ko-KR" altLang="en-US" sz="1900" b="0" spc="-15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 </a:t>
            </a:r>
            <a:r>
              <a:rPr lang="ko-KR" altLang="en-US" sz="1900" b="0" spc="-150">
                <a:latin typeface="맑은 고딕"/>
                <a:ea typeface="맑은 고딕"/>
              </a:rPr>
              <a:t>끝없이 늘인 곧은 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08273" y="2494960"/>
            <a:ext cx="110196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반직선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303788" y="2276872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 rot="0">
            <a:off x="2566206" y="3806570"/>
            <a:ext cx="2077802" cy="378514"/>
            <a:chOff x="4656329" y="3320988"/>
            <a:chExt cx="2075911" cy="37851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4656329" y="3320988"/>
              <a:ext cx="2075911" cy="378514"/>
            </a:xfrm>
            <a:prstGeom prst="rect">
              <a:avLst/>
            </a:prstGeom>
            <a:noFill/>
            <a:ln w="28575">
              <a:noFill/>
              <a:miter/>
            </a:ln>
            <a:effectLst/>
          </p:spPr>
        </p:pic>
        <p:sp>
          <p:nvSpPr>
            <p:cNvPr id="53" name="직사각형 52"/>
            <p:cNvSpPr/>
            <p:nvPr/>
          </p:nvSpPr>
          <p:spPr>
            <a:xfrm>
              <a:off x="5004048" y="350100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54637" y="350100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2554878" y="3325816"/>
            <a:ext cx="2083127" cy="396256"/>
            <a:chOff x="4716016" y="2912454"/>
            <a:chExt cx="2040425" cy="396256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4716016" y="2912454"/>
              <a:ext cx="2040425" cy="396256"/>
            </a:xfrm>
            <a:prstGeom prst="rect">
              <a:avLst/>
            </a:prstGeom>
            <a:noFill/>
            <a:ln w="28575">
              <a:noFill/>
              <a:miter/>
            </a:ln>
            <a:effectLst/>
          </p:spPr>
        </p:pic>
        <p:sp>
          <p:nvSpPr>
            <p:cNvPr id="71" name="직사각형 70"/>
            <p:cNvSpPr/>
            <p:nvPr/>
          </p:nvSpPr>
          <p:spPr>
            <a:xfrm>
              <a:off x="4716016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66605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802797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66022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368482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6093693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2_1_9_01.sgv  /  2_1_9_02.sgv  /  2_1_9_03.sgv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65" name="Picture 1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713916" y="5343488"/>
            <a:ext cx="426036" cy="161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06576" y="5343488"/>
            <a:ext cx="436428" cy="1662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2099583" y="2504621"/>
            <a:ext cx="3954764" cy="370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: </a:t>
            </a:r>
            <a:r>
              <a:rPr lang="ko-KR" altLang="en-US" sz="1900" b="0" spc="-150">
                <a:latin typeface="맑은 고딕"/>
                <a:ea typeface="맑은 고딕"/>
              </a:rPr>
              <a:t>선분을 양쪽으로 끝없이 늘인 곧은 선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99993" y="2514416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4854" y="2335618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 rot="0">
            <a:off x="2404728" y="3287363"/>
            <a:ext cx="2104864" cy="573685"/>
            <a:chOff x="4644008" y="3969060"/>
            <a:chExt cx="2135054" cy="573685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4644008" y="3969060"/>
              <a:ext cx="2135054" cy="573685"/>
            </a:xfrm>
            <a:prstGeom prst="rect">
              <a:avLst/>
            </a:prstGeom>
            <a:noFill/>
            <a:ln w="38100">
              <a:noFill/>
              <a:miter/>
            </a:ln>
            <a:effectLst/>
          </p:spPr>
        </p:pic>
        <p:sp>
          <p:nvSpPr>
            <p:cNvPr id="73" name="직사각형 72"/>
            <p:cNvSpPr/>
            <p:nvPr/>
          </p:nvSpPr>
          <p:spPr>
            <a:xfrm>
              <a:off x="5040052" y="4293096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84168" y="4293096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346787" y="4149080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직선</a:t>
            </a: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 ㄱㄴ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421648" y="3976645"/>
            <a:ext cx="360000" cy="355000"/>
          </a:xfrm>
          <a:prstGeom prst="rect">
            <a:avLst/>
          </a:prstGeom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043609" y="4247874"/>
            <a:ext cx="142666" cy="1532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TextBox 83"/>
          <p:cNvSpPr txBox="1"/>
          <p:nvPr/>
        </p:nvSpPr>
        <p:spPr>
          <a:xfrm>
            <a:off x="2699793" y="4144393"/>
            <a:ext cx="673001" cy="368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또는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83869" y="4160944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직선</a:t>
            </a: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 ㄴㄱ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458730" y="3988509"/>
            <a:ext cx="360000" cy="355000"/>
          </a:xfrm>
          <a:prstGeom prst="rect">
            <a:avLst/>
          </a:prstGeom>
        </p:spPr>
      </p:pic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1558" y="2403066"/>
            <a:ext cx="3918554" cy="286704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도형을 보고 선분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반직선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직선을 찾아 무엇인지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73737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27078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9479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584506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0305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292763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02826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17974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0404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0404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471706" y="4917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55956" y="2957953"/>
            <a:ext cx="91584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선분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5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사이즈 전부 같음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비어 있는 답 칸은 클릭 시 빈 칸으로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모든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99992" y="2957953"/>
            <a:ext cx="83690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22308" y="5041280"/>
            <a:ext cx="984268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97782" y="5041280"/>
            <a:ext cx="94949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반직선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22308" y="3973965"/>
            <a:ext cx="94949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반직선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097782" y="3973965"/>
            <a:ext cx="949491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선분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7782" y="2957953"/>
            <a:ext cx="949491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2_1_1_01.png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506705" y="3981987"/>
            <a:ext cx="830189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06705" y="5012165"/>
            <a:ext cx="830189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61558" y="2281226"/>
            <a:ext cx="3918554" cy="32799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559417" y="2403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5816" y="2798755"/>
            <a:ext cx="360000" cy="355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48104" y="2797763"/>
            <a:ext cx="360000" cy="355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91800" y="3796465"/>
            <a:ext cx="360000" cy="355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851960" y="2768921"/>
            <a:ext cx="360000" cy="355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851960" y="3836587"/>
            <a:ext cx="360000" cy="355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040072" y="3809339"/>
            <a:ext cx="360000" cy="355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627824" y="4888658"/>
            <a:ext cx="360000" cy="355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867274" y="4888658"/>
            <a:ext cx="360000" cy="355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040072" y="4852248"/>
            <a:ext cx="360000" cy="355000"/>
          </a:xfrm>
          <a:prstGeom prst="rect">
            <a:avLst/>
          </a:prstGeom>
        </p:spPr>
      </p:pic>
      <p:sp>
        <p:nvSpPr>
          <p:cNvPr id="93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도형을 기호로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0937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799086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66680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56514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7506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364771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027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89982" y="1186946"/>
            <a:ext cx="285082" cy="3351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605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76056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84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모든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4" name="타원 93"/>
          <p:cNvSpPr/>
          <p:nvPr/>
        </p:nvSpPr>
        <p:spPr>
          <a:xfrm>
            <a:off x="560690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TextBox 10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86439" y="3717032"/>
            <a:ext cx="1358347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직선 </a:t>
            </a: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ㄱㄴ</a:t>
            </a:r>
            <a:endParaRPr lang="ko-KR" altLang="en-US" sz="1900" b="1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또는</a:t>
            </a:r>
            <a:endParaRPr lang="ko-KR" altLang="en-US" sz="1900" b="1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직선 ㄴㄱ</a:t>
            </a:r>
            <a:endParaRPr lang="en-US" altLang="ko-KR" sz="1900" b="1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75382" y="3609020"/>
            <a:ext cx="360000" cy="35500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898304" y="3717032"/>
            <a:ext cx="1520055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반직선 ㄹㄷ</a:t>
            </a:r>
            <a:endParaRPr kumimoji="1" lang="ko-KR" altLang="en-US" sz="1900" b="1" i="0" u="none" strike="noStrike" cap="none" normalizeH="0" baseline="0">
              <a:solidFill>
                <a:srgbClr val="0070c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48955" y="3609020"/>
            <a:ext cx="360000" cy="355000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>
          <a:xfrm>
            <a:off x="5119912" y="3717032"/>
            <a:ext cx="1358347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선분 ㅁㅂ</a:t>
            </a:r>
            <a:endParaRPr lang="ko-KR" altLang="en-US" sz="1900" b="1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또는</a:t>
            </a:r>
            <a:endParaRPr lang="ko-KR" altLang="en-US" sz="1900" b="1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900" b="1">
                <a:solidFill>
                  <a:srgbClr val="0070c0"/>
                </a:solidFill>
                <a:latin typeface="맑은 고딕"/>
                <a:ea typeface="맑은 고딕"/>
              </a:rPr>
              <a:t>선분 ㅂㅁ</a:t>
            </a:r>
            <a:endParaRPr lang="ko-KR" altLang="en-US" sz="1900" b="1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08855" y="3609020"/>
            <a:ext cx="360000" cy="355000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452442" y="2363519"/>
            <a:ext cx="6457917" cy="261365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2_1_2_01.sgv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 rot="0">
            <a:off x="571551" y="2671191"/>
            <a:ext cx="6196693" cy="845216"/>
            <a:chOff x="-578615" y="4583961"/>
            <a:chExt cx="6196693" cy="8452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-578615" y="4583961"/>
              <a:ext cx="6196693" cy="8052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8" name="직사각형 57"/>
            <p:cNvSpPr/>
            <p:nvPr/>
          </p:nvSpPr>
          <p:spPr>
            <a:xfrm>
              <a:off x="-447068" y="5183265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ㄱ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8896" y="4928466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ㄴ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621859" y="5163984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ㄷ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45984" y="5163984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ㄹ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98542" y="4692079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ㅁ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52018" y="5143269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900">
                  <a:solidFill>
                    <a:schemeClr val="tx1"/>
                  </a:solidFill>
                  <a:latin typeface="맑은 고딕"/>
                  <a:ea typeface="맑은 고딕"/>
                </a:rPr>
                <a:t>ㅂ</a:t>
              </a:r>
              <a:endParaRPr lang="ko-KR" altLang="en-US" sz="1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60" y="2651116"/>
            <a:ext cx="4160385" cy="22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2797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8482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93693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9767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모든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43908" y="2580715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96136" y="2968132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59780" y="4667230"/>
            <a:ext cx="336155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95785" y="4302453"/>
            <a:ext cx="336155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9577" y="4466385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35666" y="4666436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ㅂ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24943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29600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34280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337" y="2420888"/>
            <a:ext cx="14258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ㄹㅁ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5337" y="2894383"/>
            <a:ext cx="156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5337" y="3344729"/>
            <a:ext cx="156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ㄴㅂ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245093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516552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306875" y="2694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861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2_1_3_01.sgv  /  2_1_3_02.sgv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2051720" y="2456892"/>
            <a:ext cx="4860056" cy="261365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24" y="2003504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38635"/>
            <a:ext cx="1658078" cy="90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7564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태양이가 바르게 이야기하도록         에서 찾아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802797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60225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368482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6093693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5079767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2_1_4_01.png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보기 약물 사용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선의 종류에는 어떤 것이 있을까요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26~27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02 </a:t>
            </a:r>
            <a:r>
              <a:rPr lang="ko-KR" altLang="en-US" sz="900">
                <a:latin typeface="맑은 고딕"/>
                <a:ea typeface="맑은 고딕"/>
              </a:rPr>
              <a:t>선의 종류에는 어떤 것이 있을까요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suhi_h_0301_02_0002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89565" y="1650373"/>
            <a:ext cx="458368" cy="2922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896257" y="2123436"/>
            <a:ext cx="5475943" cy="65488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>
                <a:latin typeface="맑은 고딕"/>
                <a:ea typeface="맑은 고딕"/>
              </a:rPr>
              <a:t>두 점을 이은 굽은 선      두 점을 이은 곧은 선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80383" y="1916832"/>
            <a:ext cx="504206" cy="3214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타원 34"/>
          <p:cNvSpPr/>
          <p:nvPr/>
        </p:nvSpPr>
        <p:spPr>
          <a:xfrm>
            <a:off x="3707904" y="142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074" name="Picture 2" descr="C:\Users\DB400SCA\Desktop\한대희 3-1 지도서\app\resource\contents_sub\lesson02\ops\2\images\2_1\2_1_4_01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3033" y="3213508"/>
            <a:ext cx="5489281" cy="2195712"/>
          </a:xfrm>
          <a:prstGeom prst="rect">
            <a:avLst/>
          </a:prstGeom>
          <a:noFill/>
        </p:spPr>
      </p:pic>
      <p:sp>
        <p:nvSpPr>
          <p:cNvPr id="3" name="모서리가 둥근 사각형 설명선 2"/>
          <p:cNvSpPr/>
          <p:nvPr/>
        </p:nvSpPr>
        <p:spPr>
          <a:xfrm>
            <a:off x="317431" y="2924944"/>
            <a:ext cx="3138445" cy="1008112"/>
          </a:xfrm>
          <a:prstGeom prst="wedgeRoundRectCallout">
            <a:avLst>
              <a:gd name="adj1" fmla="val 17371"/>
              <a:gd name="adj2" fmla="val 6509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반직선은 한 점에서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시작하여 한쪽으로 끝없이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늘인 곧은 선이야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3" name="모서리가 둥근 사각형 설명선 82"/>
          <p:cNvSpPr/>
          <p:nvPr/>
        </p:nvSpPr>
        <p:spPr>
          <a:xfrm>
            <a:off x="4535996" y="2924944"/>
            <a:ext cx="2375779" cy="1052126"/>
          </a:xfrm>
          <a:prstGeom prst="wedgeRoundRectCallout">
            <a:avLst>
              <a:gd name="adj1" fmla="val -32649"/>
              <a:gd name="adj2" fmla="val 6554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spcBef>
                <a:spcPts val="500"/>
              </a:spcBef>
              <a:defRPr/>
            </a:pPr>
            <a:r>
              <a:rPr lang="ko-KR" altLang="en-US" sz="1900">
                <a:latin typeface="맑은 고딕"/>
                <a:ea typeface="맑은 고딕"/>
              </a:rPr>
              <a:t>선분은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spcBef>
                <a:spcPts val="500"/>
              </a:spcBef>
              <a:defRPr/>
            </a:pPr>
            <a:endParaRPr lang="en-US" altLang="ko-KR" sz="1900">
              <a:latin typeface="맑은 고딕"/>
              <a:ea typeface="맑은 고딕"/>
            </a:endParaRPr>
          </a:p>
          <a:p>
            <a:pPr algn="ctr">
              <a:spcBef>
                <a:spcPts val="500"/>
              </a:spcBef>
              <a:defRPr/>
            </a:pPr>
            <a:r>
              <a:rPr lang="ko-KR" altLang="en-US" sz="1900">
                <a:latin typeface="맑은 고딕"/>
                <a:ea typeface="맑은 고딕"/>
              </a:rPr>
              <a:t>이야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44008" y="3277084"/>
            <a:ext cx="2187632" cy="331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spc="-150" normalizeH="0" baseline="0">
                <a:solidFill>
                  <a:srgbClr val="0070c0"/>
                </a:solidFill>
                <a:effectLst/>
                <a:latin typeface="맑은 고딕"/>
                <a:ea typeface="맑은 고딕"/>
              </a:rPr>
              <a:t>두 점을 이은 곧은 선</a:t>
            </a:r>
            <a:endParaRPr kumimoji="1" lang="ko-KR" altLang="en-US" sz="1800" b="1" i="0" u="none" strike="noStrike" cap="none" spc="-150" normalizeH="0" baseline="0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88224" y="3068960"/>
            <a:ext cx="360000" cy="355000"/>
          </a:xfrm>
          <a:prstGeom prst="rect">
            <a:avLst/>
          </a:prstGeom>
        </p:spPr>
      </p:pic>
      <p:sp>
        <p:nvSpPr>
          <p:cNvPr id="37" name="TextBox 53"/>
          <p:cNvSpPr txBox="1"/>
          <p:nvPr/>
        </p:nvSpPr>
        <p:spPr>
          <a:xfrm>
            <a:off x="1351504" y="4762500"/>
            <a:ext cx="700216" cy="291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샛별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5275940" y="4800600"/>
            <a:ext cx="700216" cy="28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태양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611</ep:Words>
  <ep:PresentationFormat>화면 슬라이드 쇼(4:3)</ep:PresentationFormat>
  <ep:Paragraphs>254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PowerPoint 프레젠테이션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2022-01-31T06:03:19.832</dcterms:modified>
  <cp:revision>7426</cp:revision>
  <dc:title>슬라이드 1</dc:title>
  <cp:version>1000.0000.01</cp:version>
</cp:coreProperties>
</file>