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27" r:id="rId4"/>
    <p:sldId id="1097" r:id="rId5"/>
    <p:sldId id="1289" r:id="rId6"/>
    <p:sldId id="1370" r:id="rId7"/>
    <p:sldId id="1371" r:id="rId8"/>
    <p:sldId id="1349" r:id="rId9"/>
    <p:sldId id="1367" r:id="rId10"/>
    <p:sldId id="1352" r:id="rId11"/>
    <p:sldId id="1361" r:id="rId12"/>
    <p:sldId id="1362" r:id="rId13"/>
    <p:sldId id="1354" r:id="rId14"/>
    <p:sldId id="1372" r:id="rId15"/>
    <p:sldId id="1374" r:id="rId16"/>
    <p:sldId id="1363" r:id="rId17"/>
    <p:sldId id="1364" r:id="rId18"/>
    <p:sldId id="1357" r:id="rId19"/>
    <p:sldId id="1358" r:id="rId20"/>
    <p:sldId id="1315" r:id="rId21"/>
    <p:sldId id="1316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336600"/>
    <a:srgbClr val="339933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>
        <p:scale>
          <a:sx n="100" d="100"/>
          <a:sy n="100" d="100"/>
        </p:scale>
        <p:origin x="-2193" y="-3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9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3910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09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553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단서 정리 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190220" y="522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7503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45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35744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6336"/>
              </p:ext>
            </p:extLst>
          </p:nvPr>
        </p:nvGraphicFramePr>
        <p:xfrm>
          <a:off x="539553" y="3535481"/>
          <a:ext cx="5796643" cy="13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0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2458">
                <a:tc>
                  <a:txBody>
                    <a:bodyPr/>
                    <a:lstStyle/>
                    <a:p>
                      <a:pPr algn="ctr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없는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r>
                        <a:rPr lang="en-US" altLang="ko-KR" sz="11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개수의 합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195736" y="2384884"/>
            <a:ext cx="3036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단서를 표로 정리합니다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타원 91"/>
          <p:cNvSpPr/>
          <p:nvPr/>
        </p:nvSpPr>
        <p:spPr>
          <a:xfrm>
            <a:off x="292126" y="3331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2351448" y="2384884"/>
            <a:ext cx="2760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구해야 할 것은 무엇인지 생각합니다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0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190220" y="522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0358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  /  2_powerup_1.png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536792" y="3795564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그럼 이제 보물 상자 안에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직사각형이 몇 개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있는지 구해 볼까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9" name="이등변 삼각형 48"/>
          <p:cNvSpPr/>
          <p:nvPr/>
        </p:nvSpPr>
        <p:spPr>
          <a:xfrm rot="11288697" flipH="1">
            <a:off x="4526988" y="428412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361079" y="379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49160" y="3789040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나타나는 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2351448" y="2384884"/>
            <a:ext cx="2760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6071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  /  2_powerup_2.png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40" y="4123501"/>
            <a:ext cx="1007604" cy="10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9" y="3364725"/>
            <a:ext cx="962468" cy="96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모서리가 둥근 직사각형 49"/>
          <p:cNvSpPr/>
          <p:nvPr/>
        </p:nvSpPr>
        <p:spPr>
          <a:xfrm>
            <a:off x="1852124" y="3317121"/>
            <a:ext cx="3004466" cy="673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926226" y="3176972"/>
            <a:ext cx="2930364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직사각형의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개수를 예상해서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해결해 볼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이등변 삼각형 52"/>
          <p:cNvSpPr/>
          <p:nvPr/>
        </p:nvSpPr>
        <p:spPr>
          <a:xfrm rot="5400000" flipV="1">
            <a:off x="1705005" y="370801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 flipH="1">
            <a:off x="1805890" y="4127771"/>
            <a:ext cx="2723418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 flipH="1">
            <a:off x="1624720" y="4208836"/>
            <a:ext cx="3123858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직사각형의 개수를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하고 식을 세워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해결해 볼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이등변 삼각형 59"/>
          <p:cNvSpPr/>
          <p:nvPr/>
        </p:nvSpPr>
        <p:spPr>
          <a:xfrm rot="16200000" flipH="1" flipV="1">
            <a:off x="4584820" y="4525190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89044" y="3223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빈칸으로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312" y="1556792"/>
            <a:ext cx="6543645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1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3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6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2315926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단서를 다음 표에 정리해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7" y="1716046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705791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76554"/>
              </p:ext>
            </p:extLst>
          </p:nvPr>
        </p:nvGraphicFramePr>
        <p:xfrm>
          <a:off x="192747" y="2348880"/>
          <a:ext cx="6183775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없는 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개수의 합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9692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99692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59832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059832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05670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5670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574" y="3209400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574" y="3784400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607" y="3784400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607" y="3218209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924" y="3218209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924" y="3784400"/>
            <a:ext cx="360000" cy="355000"/>
          </a:xfrm>
          <a:prstGeom prst="rect">
            <a:avLst/>
          </a:prstGeom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2" y="5207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355582" y="5091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216" y="3212239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216" y="3778430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183208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02600" y="3822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" y="1371552"/>
            <a:ext cx="6905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72000" y="1772816"/>
            <a:ext cx="1106848" cy="117029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91580" y="2132856"/>
            <a:ext cx="3278543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상자 안에 있는 사각형의 직각의 개수는 모두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6870" y="1919734"/>
            <a:ext cx="1422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머릿속으로만 생각하기에는 너무 복잡하다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129274" y="3537636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26952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/>
                <a:ea typeface="맑은 고딕"/>
              </a:rPr>
              <a:t>풀이 </a:t>
            </a:r>
            <a:r>
              <a:rPr lang="ko-KR" altLang="en-US" sz="1000" dirty="0">
                <a:latin typeface="맑은 고딕"/>
                <a:ea typeface="맑은 고딕"/>
              </a:rPr>
              <a:t>확인 버튼 클릭 시 풀이 팝업 창 </a:t>
            </a:r>
            <a:r>
              <a:rPr lang="en-US" altLang="ko-KR" sz="1000" dirty="0">
                <a:latin typeface="맑은 고딕"/>
                <a:ea typeface="맑은 고딕"/>
              </a:rPr>
              <a:t>(</a:t>
            </a:r>
            <a:r>
              <a:rPr lang="ko-KR" altLang="en-US" sz="1000" dirty="0">
                <a:latin typeface="맑은 고딕"/>
                <a:ea typeface="맑은 고딕"/>
              </a:rPr>
              <a:t>다음 </a:t>
            </a:r>
            <a:r>
              <a:rPr lang="ko-KR" altLang="en-US" sz="1000" dirty="0" smtClean="0">
                <a:latin typeface="맑은 고딕"/>
                <a:ea typeface="맑은 고딕"/>
              </a:rPr>
              <a:t>슬라이드</a:t>
            </a:r>
            <a:r>
              <a:rPr lang="en-US" altLang="ko-KR" sz="1000" dirty="0" smtClean="0">
                <a:latin typeface="맑은 고딕"/>
                <a:ea typeface="맑은 고딕"/>
              </a:rPr>
              <a:t>)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타원 87"/>
          <p:cNvSpPr/>
          <p:nvPr/>
        </p:nvSpPr>
        <p:spPr>
          <a:xfrm>
            <a:off x="4705791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타원 44"/>
          <p:cNvSpPr/>
          <p:nvPr/>
        </p:nvSpPr>
        <p:spPr>
          <a:xfrm>
            <a:off x="5580110" y="5019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99498" y="5029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020" y="4331595"/>
            <a:ext cx="840546" cy="537565"/>
            <a:chOff x="6012160" y="1660849"/>
            <a:chExt cx="840546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0982"/>
              </p:ext>
            </p:extLst>
          </p:nvPr>
        </p:nvGraphicFramePr>
        <p:xfrm>
          <a:off x="192747" y="2348880"/>
          <a:ext cx="6183775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67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없는 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개수의 합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389044" y="1821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32350"/>
              </p:ext>
            </p:extLst>
          </p:nvPr>
        </p:nvGraphicFramePr>
        <p:xfrm>
          <a:off x="443803" y="2398052"/>
          <a:ext cx="6016990" cy="14811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3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3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33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33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없는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개수의 합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" name="그룹 57"/>
          <p:cNvGrpSpPr/>
          <p:nvPr/>
        </p:nvGrpSpPr>
        <p:grpSpPr>
          <a:xfrm>
            <a:off x="143873" y="1140733"/>
            <a:ext cx="6667165" cy="4124471"/>
            <a:chOff x="179512" y="2613652"/>
            <a:chExt cx="6667165" cy="2659638"/>
          </a:xfrm>
        </p:grpSpPr>
        <p:sp>
          <p:nvSpPr>
            <p:cNvPr id="110" name="직각 삼각형 5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1" name="직사각형 5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503548" y="1782837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직사각형이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개면 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상자 안에 있는 사각형의 직각의 개수는 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2+4+4=10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주어진 단서와 맞지 않습니다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개면 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4+4=8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상자 안에 있는 사각형의 직각의 개수는 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2+4+8=14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주어진 단서와 맞습니다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따라서 직사각형은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5" y="1782837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428" y="3975065"/>
            <a:ext cx="61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직사각형의 개수를      라 하고 식을 세우면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14-2-4=8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4×    =8,      =2,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따라서 직사각형은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61" y="3975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8" y="448505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960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3528" y="1884215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91494" y="4085155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23528" y="2897023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자신이 구한 답이 맞는지 확인해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0460"/>
            <a:ext cx="375083" cy="3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2168860"/>
            <a:ext cx="59048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상자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안에 있는 사각형의 직각의 개수를 구하면 </a:t>
            </a:r>
            <a:endParaRPr lang="en-US" altLang="ko-KR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다음과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1+1+2+2+4+4=14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따라서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직사각형은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개가 맞습니다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" y="2199988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5302627" y="5243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208" y="2024844"/>
            <a:ext cx="360000" cy="355000"/>
          </a:xfrm>
          <a:prstGeom prst="rect">
            <a:avLst/>
          </a:prstGeom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9444" y="53289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7109" y="534049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76" y="538918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1" y="539026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57" y="539545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50825" y="2042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7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2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578931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12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538878" y="2757381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직사각형의 개수를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예상하고 확인하여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해결했습니다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2417543"/>
            <a:ext cx="2089116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직사각형의 개수를 예상하고 확인하여 잘 해결했습니다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944916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3165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3411864"/>
            <a:ext cx="2089116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직사각형의 개수를 네모라 하고 식을 세워 잘 해결했습니다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모서리가 둥근 직사각형 30"/>
          <p:cNvSpPr/>
          <p:nvPr/>
        </p:nvSpPr>
        <p:spPr>
          <a:xfrm>
            <a:off x="3812946" y="3032955"/>
            <a:ext cx="2523250" cy="1298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직사각형의 개수를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라 하고 식을 세워 잘 해결했습니다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211296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572000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537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9645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개수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직사각형의 개수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직사각형의 개수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5" t="18552" r="20885" b="7203"/>
          <a:stretch/>
        </p:blipFill>
        <p:spPr bwMode="auto">
          <a:xfrm>
            <a:off x="76667" y="912320"/>
            <a:ext cx="6907601" cy="46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9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612" y="2438890"/>
            <a:ext cx="49325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9680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2_powerup_ani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평면도형을 활용하여 실생활 문제를 해결하고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3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17" y="1930988"/>
            <a:ext cx="6911447" cy="2950378"/>
            <a:chOff x="36817" y="1930988"/>
            <a:chExt cx="6911447" cy="29503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72" r="2337" b="1"/>
            <a:stretch/>
          </p:blipFill>
          <p:spPr bwMode="auto">
            <a:xfrm>
              <a:off x="36817" y="1930988"/>
              <a:ext cx="6911447" cy="295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타원 3"/>
            <p:cNvSpPr/>
            <p:nvPr/>
          </p:nvSpPr>
          <p:spPr>
            <a:xfrm>
              <a:off x="143508" y="2285695"/>
              <a:ext cx="2156935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463" y="2438889"/>
              <a:ext cx="22392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이 보물 상자 안에는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여러 가지 사각형이 있는데 직사각형이 몇 개 있는지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맞히면 상자를 열 수 있대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5162372" y="2090875"/>
              <a:ext cx="1006225" cy="60054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52311" y="2185700"/>
              <a:ext cx="11758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여기 단서가 있어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4544" y="52509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209" y="52624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53122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7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03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50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350429" y="499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03351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308" y="1863455"/>
            <a:ext cx="6948960" cy="3329814"/>
            <a:chOff x="35308" y="1863455"/>
            <a:chExt cx="6948960" cy="332981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8" y="1863455"/>
              <a:ext cx="6948960" cy="3329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타원 41"/>
            <p:cNvSpPr/>
            <p:nvPr/>
          </p:nvSpPr>
          <p:spPr>
            <a:xfrm>
              <a:off x="4581276" y="2217220"/>
              <a:ext cx="1106848" cy="96718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74528" y="2294873"/>
              <a:ext cx="1293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머릿속으로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생각하기에는 너무 복잡하다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1426" y="2456892"/>
              <a:ext cx="2980494" cy="263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없는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개만 있는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개만 있는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 안에 있는 사각형의 직각의 개수는 모두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직사각형의 개수를 구해 보시오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06897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444" y="522254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109" y="523412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11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8" y="528909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65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사각형 설명선 53"/>
          <p:cNvSpPr/>
          <p:nvPr/>
        </p:nvSpPr>
        <p:spPr>
          <a:xfrm>
            <a:off x="4086720" y="3638204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3914" y="1765300"/>
            <a:ext cx="6864350" cy="3327400"/>
            <a:chOff x="83914" y="1765300"/>
            <a:chExt cx="6864350" cy="3327400"/>
          </a:xfrm>
        </p:grpSpPr>
        <p:grpSp>
          <p:nvGrpSpPr>
            <p:cNvPr id="5" name="그룹 4"/>
            <p:cNvGrpSpPr/>
            <p:nvPr/>
          </p:nvGrpSpPr>
          <p:grpSpPr>
            <a:xfrm>
              <a:off x="83914" y="1765300"/>
              <a:ext cx="6864350" cy="3327400"/>
              <a:chOff x="83914" y="1765300"/>
              <a:chExt cx="6864350" cy="33274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14" y="1765300"/>
                <a:ext cx="6864350" cy="3327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타원 59"/>
              <p:cNvSpPr/>
              <p:nvPr/>
            </p:nvSpPr>
            <p:spPr>
              <a:xfrm>
                <a:off x="676430" y="1988840"/>
                <a:ext cx="1339286" cy="72665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1612" y="2013949"/>
                <a:ext cx="1529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사각형에는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몇 개의 직각이 있을 수 있는지 생각해 보자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4494753" y="1857239"/>
                <a:ext cx="1620537" cy="72665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3814" y="1989356"/>
                <a:ext cx="16824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그럼 이제 보물 상자 안에 직사각형이 몇 개 있는지 구해 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751" y="2857500"/>
              <a:ext cx="4191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3696" y="3021788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!!</a:t>
              </a:r>
              <a:endParaRPr lang="ko-KR" altLang="en-US" sz="2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66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935" y="52393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600" y="525090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67" y="529958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02" y="530066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48" y="530586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32543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해결해야 할 문제는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상자 안에 있는 직사각형의 개수를 구해야 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해결하기 위해 이용할 수 있는 정보는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496190"/>
            <a:ext cx="5740069" cy="1120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있고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사각형의 직각의 개수는 모두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288317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545845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" y="1371552"/>
            <a:ext cx="6905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4" name="타원 23"/>
          <p:cNvSpPr/>
          <p:nvPr/>
        </p:nvSpPr>
        <p:spPr>
          <a:xfrm>
            <a:off x="4572000" y="1772816"/>
            <a:ext cx="1106848" cy="117029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1580" y="2132856"/>
            <a:ext cx="3278543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상자 안에 있는 사각형의 직각의 개수는 모두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6870" y="1919734"/>
            <a:ext cx="1422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머릿속으로만 생각하기에는 너무 복잡하다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129274" y="3537636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05402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43347</TotalTime>
  <Words>1765</Words>
  <Application>Microsoft Office PowerPoint</Application>
  <PresentationFormat>화면 슬라이드 쇼(4:3)</PresentationFormat>
  <Paragraphs>612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7771</cp:revision>
  <cp:lastPrinted>2021-12-20T01:30:02Z</cp:lastPrinted>
  <dcterms:created xsi:type="dcterms:W3CDTF">2008-07-15T12:19:11Z</dcterms:created>
  <dcterms:modified xsi:type="dcterms:W3CDTF">2022-02-13T02:22:56Z</dcterms:modified>
</cp:coreProperties>
</file>