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53" r:id="rId9"/>
    <p:sldId id="1386" r:id="rId10"/>
    <p:sldId id="1436" r:id="rId11"/>
    <p:sldId id="1390" r:id="rId12"/>
    <p:sldId id="1435" r:id="rId13"/>
    <p:sldId id="1437" r:id="rId14"/>
    <p:sldId id="1378" r:id="rId15"/>
    <p:sldId id="1425" r:id="rId16"/>
    <p:sldId id="1313" r:id="rId17"/>
    <p:sldId id="1367" r:id="rId18"/>
    <p:sldId id="1315" r:id="rId19"/>
    <p:sldId id="1316" r:id="rId20"/>
    <p:sldId id="1368" r:id="rId21"/>
    <p:sldId id="1438" r:id="rId22"/>
    <p:sldId id="1369" r:id="rId23"/>
    <p:sldId id="1439" r:id="rId24"/>
    <p:sldId id="1370" r:id="rId25"/>
    <p:sldId id="1371" r:id="rId26"/>
    <p:sldId id="1440" r:id="rId27"/>
    <p:sldId id="1372" r:id="rId28"/>
    <p:sldId id="1373" r:id="rId29"/>
    <p:sldId id="1441" r:id="rId30"/>
    <p:sldId id="1374" r:id="rId31"/>
    <p:sldId id="1429" r:id="rId3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447"/>
    <a:srgbClr val="2AD09D"/>
    <a:srgbClr val="336600"/>
    <a:srgbClr val="FF0000"/>
    <a:srgbClr val="339933"/>
    <a:srgbClr val="FFFFCC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>
        <p:scale>
          <a:sx n="100" d="100"/>
          <a:sy n="100" d="100"/>
        </p:scale>
        <p:origin x="-882" y="-192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36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jpeg"/><Relationship Id="rId7" Type="http://schemas.openxmlformats.org/officeDocument/2006/relationships/image" Target="../media/image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://cdata2.tsherpa.co.kr/tsherpa/MultiMedia/Flash/2020/curri/index.html?flashxmlnum=tb&amp;classa=A8-C1-31-MM-MM-04-06-05-0-0-0-0&amp;classno=MM_31_04/suh_0301_05_0005/suh_0301_05_0005_401_1.html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png"/><Relationship Id="rId2" Type="http://schemas.openxmlformats.org/officeDocument/2006/relationships/hyperlink" Target="http://cdata2.tsherpa.co.kr/tsherpa/MultiMedia/Flash/2020/curri/index.html?flashxmlnum=tb&amp;classa=A8-C1-31-MM-MM-04-06-05-0-0-0-0&amp;classno=MM_31_04/suh_0301_05_0005/suh_0301_05_0005_4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6.png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2.tsherpa.co.kr/tsherpa/MultiMedia/Flash/2020/curri/index.html?flashxmlnum=tb&amp;classa=A8-C1-31-MM-MM-04-06-05-0-0-0-0&amp;classno=MM_31_04/suh_0301_05_0005/suh_0301_05_0005_401_1.html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cdata2.tsherpa.co.kr/tsherpa/MultiMedia/Flash/2020/curri/index.html?flashxmlnum=tb&amp;classa=A8-C1-31-MM-MM-04-06-05-0-0-0-0&amp;classno=MM_31_04/suh_0301_05_0005/suh_0301_05_0005_401_1.html" TargetMode="External"/><Relationship Id="rId7" Type="http://schemas.openxmlformats.org/officeDocument/2006/relationships/image" Target="../media/image4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2.tsherpa.co.kr/tsherpa/MultiMedia/Flash/2020/curri/index.html?flashxmlnum=tb&amp;classa=A8-C1-31-MM-MM-04-06-05-0-0-0-0&amp;classno=MM_31_04/suh_0301_05_0005/suh_0301_05_0005_401_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10666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2513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단위는 무엇일까요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808820"/>
            <a:ext cx="660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초바늘이 시계를 한 바퀴 도는 데 걸리는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시간은</a:t>
            </a:r>
            <a:endParaRPr lang="en-US" altLang="ko-KR" sz="20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누르면 오른쪽 화면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59279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0779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5_4_4_02_1.svg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5_4_4_02_2.svg / 5_4_4_02_3.svg / 5_4_4_02_4.svg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43341" y="2168860"/>
            <a:ext cx="772275" cy="3287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98" y="2348880"/>
            <a:ext cx="302757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CE73A753-9C71-4718-ADB8-4B23FF52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B1B85DC-57C4-4194-9D28-91A1EAC8BBDB}"/>
              </a:ext>
            </a:extLst>
          </p:cNvPr>
          <p:cNvSpPr/>
          <p:nvPr/>
        </p:nvSpPr>
        <p:spPr>
          <a:xfrm>
            <a:off x="5143715" y="4266620"/>
            <a:ext cx="1568268" cy="49452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D639157D-0363-4824-ACB2-2DD0F219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6CACEAA-62C6-4C26-9FDF-563FB09A1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835037"/>
            <a:ext cx="6245475" cy="135204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1EE02EEF-C15A-48D4-9B3E-91FD35286C4E}"/>
              </a:ext>
            </a:extLst>
          </p:cNvPr>
          <p:cNvSpPr/>
          <p:nvPr/>
        </p:nvSpPr>
        <p:spPr bwMode="auto">
          <a:xfrm>
            <a:off x="2276443" y="4186855"/>
            <a:ext cx="819670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86E624-29F8-42F1-B0A8-DF390D1196C0}"/>
              </a:ext>
            </a:extLst>
          </p:cNvPr>
          <p:cNvSpPr/>
          <p:nvPr/>
        </p:nvSpPr>
        <p:spPr bwMode="auto">
          <a:xfrm>
            <a:off x="3937875" y="4186855"/>
            <a:ext cx="819670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1">
            <a:extLst>
              <a:ext uri="{FF2B5EF4-FFF2-40B4-BE49-F238E27FC236}">
                <a16:creationId xmlns="" xmlns:a16="http://schemas.microsoft.com/office/drawing/2014/main" id="{073CC837-146B-43E7-B1CA-2BFE707B9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59" y="334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A055A9C1-246D-422B-A49D-BED35F815C1E}"/>
              </a:ext>
            </a:extLst>
          </p:cNvPr>
          <p:cNvSpPr/>
          <p:nvPr/>
        </p:nvSpPr>
        <p:spPr>
          <a:xfrm>
            <a:off x="1720912" y="3318504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2" name="Picture 31">
            <a:extLst>
              <a:ext uri="{FF2B5EF4-FFF2-40B4-BE49-F238E27FC236}">
                <a16:creationId xmlns="" xmlns:a16="http://schemas.microsoft.com/office/drawing/2014/main" id="{E5DE8602-65EC-4374-8666-90D0BFCD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046" y="334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89C0C1D2-4048-4844-BCF5-A8AAAC3BB39E}"/>
              </a:ext>
            </a:extLst>
          </p:cNvPr>
          <p:cNvSpPr/>
          <p:nvPr/>
        </p:nvSpPr>
        <p:spPr>
          <a:xfrm>
            <a:off x="3341899" y="3318504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8" name="Picture 31">
            <a:extLst>
              <a:ext uri="{FF2B5EF4-FFF2-40B4-BE49-F238E27FC236}">
                <a16:creationId xmlns="" xmlns:a16="http://schemas.microsoft.com/office/drawing/2014/main" id="{45ABD87F-603A-4528-97A3-F076211B4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087" y="3349065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95D6934-8705-41D4-9FD8-D35FDBF76482}"/>
              </a:ext>
            </a:extLst>
          </p:cNvPr>
          <p:cNvSpPr/>
          <p:nvPr/>
        </p:nvSpPr>
        <p:spPr>
          <a:xfrm>
            <a:off x="4977940" y="3318504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8B3B1F64-3300-4434-9F36-C713903191C6}"/>
              </a:ext>
            </a:extLst>
          </p:cNvPr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E7D183ED-67A7-41F5-9AF3-43D28AC64A92}"/>
              </a:ext>
            </a:extLst>
          </p:cNvPr>
          <p:cNvSpPr/>
          <p:nvPr/>
        </p:nvSpPr>
        <p:spPr>
          <a:xfrm>
            <a:off x="1765521" y="3026393"/>
            <a:ext cx="2838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AC8407BD-C8E2-4296-84C7-0A07FA77ED56}"/>
              </a:ext>
            </a:extLst>
          </p:cNvPr>
          <p:cNvSpPr/>
          <p:nvPr/>
        </p:nvSpPr>
        <p:spPr>
          <a:xfrm>
            <a:off x="2362285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3B5092BA-CEAD-4D90-8F95-3C5218696D71}"/>
              </a:ext>
            </a:extLst>
          </p:cNvPr>
          <p:cNvSpPr/>
          <p:nvPr/>
        </p:nvSpPr>
        <p:spPr>
          <a:xfrm>
            <a:off x="3305047" y="3026393"/>
            <a:ext cx="2838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5318D539-D109-4517-A40A-4690FF8FC33F}"/>
              </a:ext>
            </a:extLst>
          </p:cNvPr>
          <p:cNvSpPr/>
          <p:nvPr/>
        </p:nvSpPr>
        <p:spPr>
          <a:xfrm>
            <a:off x="5011607" y="3026393"/>
            <a:ext cx="2838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A5405BED-6A75-4868-9E6F-016850990BB2}"/>
              </a:ext>
            </a:extLst>
          </p:cNvPr>
          <p:cNvGrpSpPr/>
          <p:nvPr/>
        </p:nvGrpSpPr>
        <p:grpSpPr>
          <a:xfrm>
            <a:off x="2807804" y="5145150"/>
            <a:ext cx="1504417" cy="244636"/>
            <a:chOff x="290979" y="2009759"/>
            <a:chExt cx="2665167" cy="433388"/>
          </a:xfrm>
        </p:grpSpPr>
        <p:pic>
          <p:nvPicPr>
            <p:cNvPr id="73" name="Picture 15">
              <a:extLst>
                <a:ext uri="{FF2B5EF4-FFF2-40B4-BE49-F238E27FC236}">
                  <a16:creationId xmlns="" xmlns:a16="http://schemas.microsoft.com/office/drawing/2014/main" id="{A20CF55A-F670-4116-B6A2-A582252D4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="" xmlns:a16="http://schemas.microsoft.com/office/drawing/2014/main" id="{57779FEB-4164-4E49-AB0D-1D37DC7F64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2">
              <a:extLst>
                <a:ext uri="{FF2B5EF4-FFF2-40B4-BE49-F238E27FC236}">
                  <a16:creationId xmlns="" xmlns:a16="http://schemas.microsoft.com/office/drawing/2014/main" id="{E8199E9F-647C-4F5C-9955-ABBF4871D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6">
              <a:extLst>
                <a:ext uri="{FF2B5EF4-FFF2-40B4-BE49-F238E27FC236}">
                  <a16:creationId xmlns="" xmlns:a16="http://schemas.microsoft.com/office/drawing/2014/main" id="{2BEC9787-157C-4DF5-B84E-6E63F2B525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4BF5509-B014-43FD-A2E8-8265682FD8AB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분보다 작은 단위를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34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몇 초를 어림해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지니프렌즈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말풍선 요소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3" name="타원 72"/>
          <p:cNvSpPr/>
          <p:nvPr/>
        </p:nvSpPr>
        <p:spPr>
          <a:xfrm>
            <a:off x="6627896" y="52283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01BC5FB8-2B08-421F-91E9-54E690EA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="" xmlns:a16="http://schemas.microsoft.com/office/drawing/2014/main" id="{C0954984-BAD6-4FBC-8E17-ABC93C94E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58E864C0-CBA9-40B1-96F5-23C77D41C9B3}"/>
              </a:ext>
            </a:extLst>
          </p:cNvPr>
          <p:cNvSpPr txBox="1"/>
          <p:nvPr/>
        </p:nvSpPr>
        <p:spPr>
          <a:xfrm>
            <a:off x="389043" y="169961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초를 어림하여 손을 들어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13">
            <a:extLst>
              <a:ext uri="{FF2B5EF4-FFF2-40B4-BE49-F238E27FC236}">
                <a16:creationId xmlns="" xmlns:a16="http://schemas.microsoft.com/office/drawing/2014/main" id="{AC3E629A-39FC-4180-B8AA-EF0290EB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19" y="3197263"/>
            <a:ext cx="879809" cy="879809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말풍선: 모서리가 둥근 사각형 36">
            <a:extLst>
              <a:ext uri="{FF2B5EF4-FFF2-40B4-BE49-F238E27FC236}">
                <a16:creationId xmlns="" xmlns:a16="http://schemas.microsoft.com/office/drawing/2014/main" id="{867F69B0-5088-4450-BEAC-EE4447514CAF}"/>
              </a:ext>
            </a:extLst>
          </p:cNvPr>
          <p:cNvSpPr/>
          <p:nvPr/>
        </p:nvSpPr>
        <p:spPr>
          <a:xfrm>
            <a:off x="1529134" y="3083632"/>
            <a:ext cx="2705034" cy="1046110"/>
          </a:xfrm>
          <a:prstGeom prst="wedgeRoundRectCallout">
            <a:avLst>
              <a:gd name="adj1" fmla="val 57102"/>
              <a:gd name="adj2" fmla="val -2454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우주선이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 후에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발사된다고</a:t>
            </a:r>
          </a:p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상상해 보세요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4C56B04-2549-4554-A9C3-57DF72BE29D6}"/>
              </a:ext>
            </a:extLst>
          </p:cNvPr>
          <p:cNvSpPr/>
          <p:nvPr/>
        </p:nvSpPr>
        <p:spPr>
          <a:xfrm>
            <a:off x="5175562" y="2854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시각을 읽어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4188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5_4_6_01.svg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01BC5FB8-2B08-421F-91E9-54E690EA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51">
            <a:extLst>
              <a:ext uri="{FF2B5EF4-FFF2-40B4-BE49-F238E27FC236}">
                <a16:creationId xmlns="" xmlns:a16="http://schemas.microsoft.com/office/drawing/2014/main" id="{EC4AB1DD-CFE5-4433-A4A8-1F19B427EBE9}"/>
              </a:ext>
            </a:extLst>
          </p:cNvPr>
          <p:cNvSpPr txBox="1"/>
          <p:nvPr/>
        </p:nvSpPr>
        <p:spPr>
          <a:xfrm>
            <a:off x="3605027" y="3075968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42278399-E74C-4C31-97AB-2EED05A2B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47" y="29471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6BD9A08-B3F8-46C5-800D-092B216C639A}"/>
              </a:ext>
            </a:extLst>
          </p:cNvPr>
          <p:cNvSpPr txBox="1"/>
          <p:nvPr/>
        </p:nvSpPr>
        <p:spPr>
          <a:xfrm>
            <a:off x="4013803" y="308241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37" name="TextBox 51">
            <a:extLst>
              <a:ext uri="{FF2B5EF4-FFF2-40B4-BE49-F238E27FC236}">
                <a16:creationId xmlns="" xmlns:a16="http://schemas.microsoft.com/office/drawing/2014/main" id="{62D4FD31-89B0-4437-BD38-B48C69081B9F}"/>
              </a:ext>
            </a:extLst>
          </p:cNvPr>
          <p:cNvSpPr txBox="1"/>
          <p:nvPr/>
        </p:nvSpPr>
        <p:spPr>
          <a:xfrm>
            <a:off x="4413709" y="3075968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97081EBA-6DD4-4D23-AF0E-E439372A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29" y="29471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C007B31-5070-4693-AAC5-CF887DA37068}"/>
              </a:ext>
            </a:extLst>
          </p:cNvPr>
          <p:cNvSpPr txBox="1"/>
          <p:nvPr/>
        </p:nvSpPr>
        <p:spPr>
          <a:xfrm>
            <a:off x="4822485" y="308241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40" name="TextBox 51">
            <a:extLst>
              <a:ext uri="{FF2B5EF4-FFF2-40B4-BE49-F238E27FC236}">
                <a16:creationId xmlns="" xmlns:a16="http://schemas.microsoft.com/office/drawing/2014/main" id="{56F1387A-9BF0-44A2-B282-4A85817945E5}"/>
              </a:ext>
            </a:extLst>
          </p:cNvPr>
          <p:cNvSpPr txBox="1"/>
          <p:nvPr/>
        </p:nvSpPr>
        <p:spPr>
          <a:xfrm>
            <a:off x="5238382" y="3075968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="" xmlns:a16="http://schemas.microsoft.com/office/drawing/2014/main" id="{0883DA9A-DBBB-434F-97FB-F4AC9D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02" y="29471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7A13CA6-C4BA-4FB0-AA84-525DE97F853B}"/>
              </a:ext>
            </a:extLst>
          </p:cNvPr>
          <p:cNvSpPr txBox="1"/>
          <p:nvPr/>
        </p:nvSpPr>
        <p:spPr>
          <a:xfrm>
            <a:off x="5647158" y="308241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8248FE8-D497-46E3-B8DA-6753CFF56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390"/>
          <a:stretch/>
        </p:blipFill>
        <p:spPr>
          <a:xfrm>
            <a:off x="755576" y="2132856"/>
            <a:ext cx="2510454" cy="2363007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00D4424-8771-479D-8D35-EA03C7F0FC9A}"/>
              </a:ext>
            </a:extLst>
          </p:cNvPr>
          <p:cNvGrpSpPr/>
          <p:nvPr/>
        </p:nvGrpSpPr>
        <p:grpSpPr>
          <a:xfrm>
            <a:off x="2811742" y="5198731"/>
            <a:ext cx="1488287" cy="239260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="" xmlns:a16="http://schemas.microsoft.com/office/drawing/2014/main" id="{D87070A5-E07D-4E58-8EE9-F2F11900E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="" xmlns:a16="http://schemas.microsoft.com/office/drawing/2014/main" id="{DD8CE7E0-DFC8-4488-B803-84CB02EB9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="" xmlns:a16="http://schemas.microsoft.com/office/drawing/2014/main" id="{6CBD94A0-6EE5-429B-9CC0-ABAF12AD0A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="" xmlns:a16="http://schemas.microsoft.com/office/drawing/2014/main" id="{88CF9B4C-A27B-4758-AADE-7A11F5D6C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803C6EAB-A5AE-439E-9343-8B6B4D3C4421}"/>
              </a:ext>
            </a:extLst>
          </p:cNvPr>
          <p:cNvSpPr/>
          <p:nvPr/>
        </p:nvSpPr>
        <p:spPr>
          <a:xfrm>
            <a:off x="2362285" y="51891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58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시각을 읽어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7636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5_4_6_02.svg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8">
            <a:extLst>
              <a:ext uri="{FF2B5EF4-FFF2-40B4-BE49-F238E27FC236}">
                <a16:creationId xmlns="" xmlns:a16="http://schemas.microsoft.com/office/drawing/2014/main" id="{74685572-DD62-4C5C-95B6-06FA24186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1" name="직사각형 21">
            <a:extLst>
              <a:ext uri="{FF2B5EF4-FFF2-40B4-BE49-F238E27FC236}">
                <a16:creationId xmlns="" xmlns:a16="http://schemas.microsoft.com/office/drawing/2014/main" id="{06AB7576-4B48-4E3E-BD2B-BB8F640D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01BC5FB8-2B08-421F-91E9-54E690EA0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8248FE8-D497-46E3-B8DA-6753CFF560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15"/>
          <a:stretch/>
        </p:blipFill>
        <p:spPr>
          <a:xfrm>
            <a:off x="395536" y="2110109"/>
            <a:ext cx="2874605" cy="2363007"/>
          </a:xfrm>
          <a:prstGeom prst="rect">
            <a:avLst/>
          </a:prstGeom>
        </p:spPr>
      </p:pic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3B42DE94-5CDD-4F95-B473-878E478C2A9B}"/>
              </a:ext>
            </a:extLst>
          </p:cNvPr>
          <p:cNvSpPr txBox="1"/>
          <p:nvPr/>
        </p:nvSpPr>
        <p:spPr>
          <a:xfrm>
            <a:off x="3605027" y="307313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079617FD-81BF-435D-9A3E-B5C04C9D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47" y="29442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9FD6B9B5-C973-45BD-8E2F-50FF1FF119DB}"/>
              </a:ext>
            </a:extLst>
          </p:cNvPr>
          <p:cNvSpPr txBox="1"/>
          <p:nvPr/>
        </p:nvSpPr>
        <p:spPr>
          <a:xfrm>
            <a:off x="4013803" y="308381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69" name="TextBox 51">
            <a:extLst>
              <a:ext uri="{FF2B5EF4-FFF2-40B4-BE49-F238E27FC236}">
                <a16:creationId xmlns="" xmlns:a16="http://schemas.microsoft.com/office/drawing/2014/main" id="{3CDEC5E4-48CD-42E5-80D5-5CC3D6FD098A}"/>
              </a:ext>
            </a:extLst>
          </p:cNvPr>
          <p:cNvSpPr txBox="1"/>
          <p:nvPr/>
        </p:nvSpPr>
        <p:spPr>
          <a:xfrm>
            <a:off x="4413709" y="307313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Picture 4">
            <a:extLst>
              <a:ext uri="{FF2B5EF4-FFF2-40B4-BE49-F238E27FC236}">
                <a16:creationId xmlns="" xmlns:a16="http://schemas.microsoft.com/office/drawing/2014/main" id="{E1CB476D-A527-469D-B728-5E50EF8F1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29" y="29442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8C5717-10D0-408E-A00A-6046E6A63566}"/>
              </a:ext>
            </a:extLst>
          </p:cNvPr>
          <p:cNvSpPr txBox="1"/>
          <p:nvPr/>
        </p:nvSpPr>
        <p:spPr>
          <a:xfrm>
            <a:off x="4822485" y="308381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4" name="TextBox 51">
            <a:extLst>
              <a:ext uri="{FF2B5EF4-FFF2-40B4-BE49-F238E27FC236}">
                <a16:creationId xmlns="" xmlns:a16="http://schemas.microsoft.com/office/drawing/2014/main" id="{7527BDBE-9573-4480-B2D0-D03FAB293CA5}"/>
              </a:ext>
            </a:extLst>
          </p:cNvPr>
          <p:cNvSpPr txBox="1"/>
          <p:nvPr/>
        </p:nvSpPr>
        <p:spPr>
          <a:xfrm>
            <a:off x="5238382" y="3073136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1D9627C5-FB9E-408D-BC9B-1520A290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502" y="294427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994A7B37-3BBF-47F3-92A3-3949F9571ADA}"/>
              </a:ext>
            </a:extLst>
          </p:cNvPr>
          <p:cNvSpPr txBox="1"/>
          <p:nvPr/>
        </p:nvSpPr>
        <p:spPr>
          <a:xfrm>
            <a:off x="5647158" y="3083817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5D3706CD-706D-4110-B433-1C78B3F22074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1F1CF695-8388-4B41-A557-FE19DD2BF0F5}"/>
              </a:ext>
            </a:extLst>
          </p:cNvPr>
          <p:cNvGrpSpPr/>
          <p:nvPr/>
        </p:nvGrpSpPr>
        <p:grpSpPr>
          <a:xfrm>
            <a:off x="2807804" y="5193196"/>
            <a:ext cx="1504417" cy="244636"/>
            <a:chOff x="290979" y="2009759"/>
            <a:chExt cx="2665167" cy="433388"/>
          </a:xfrm>
        </p:grpSpPr>
        <p:pic>
          <p:nvPicPr>
            <p:cNvPr id="82" name="Picture 15">
              <a:extLst>
                <a:ext uri="{FF2B5EF4-FFF2-40B4-BE49-F238E27FC236}">
                  <a16:creationId xmlns="" xmlns:a16="http://schemas.microsoft.com/office/drawing/2014/main" id="{4236C8B8-14A1-4FBC-A51C-BEF1FAB7F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="" xmlns:a16="http://schemas.microsoft.com/office/drawing/2014/main" id="{CE1515F1-1095-45D6-BE3C-89E3039BF4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2">
              <a:extLst>
                <a:ext uri="{FF2B5EF4-FFF2-40B4-BE49-F238E27FC236}">
                  <a16:creationId xmlns="" xmlns:a16="http://schemas.microsoft.com/office/drawing/2014/main" id="{880565DA-1692-4B6F-9664-28F8D71FB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6">
              <a:extLst>
                <a:ext uri="{FF2B5EF4-FFF2-40B4-BE49-F238E27FC236}">
                  <a16:creationId xmlns="" xmlns:a16="http://schemas.microsoft.com/office/drawing/2014/main" id="{F1218601-FB04-49A4-AC43-D001A5EBF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직사각형 21">
            <a:extLst>
              <a:ext uri="{FF2B5EF4-FFF2-40B4-BE49-F238E27FC236}">
                <a16:creationId xmlns="" xmlns:a16="http://schemas.microsoft.com/office/drawing/2014/main" id="{413EA05C-6F98-4935-96E4-46D29239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32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시간을 분과 초로 나타내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551EE33B-8E51-466A-8227-D57B36D5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="" xmlns:a16="http://schemas.microsoft.com/office/drawing/2014/main" id="{57378AA4-F959-4578-A1B1-5F0347F2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>
            <a:extLst>
              <a:ext uri="{FF2B5EF4-FFF2-40B4-BE49-F238E27FC236}">
                <a16:creationId xmlns="" xmlns:a16="http://schemas.microsoft.com/office/drawing/2014/main" id="{35767223-82C0-4AE5-9AE5-67A7CDC5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2212270F-78BF-4C78-97AD-11B8543B0BB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>
            <a:extLst>
              <a:ext uri="{FF2B5EF4-FFF2-40B4-BE49-F238E27FC236}">
                <a16:creationId xmlns="" xmlns:a16="http://schemas.microsoft.com/office/drawing/2014/main" id="{C01BCF3A-1BF2-4D3B-8FE1-074EC8DE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1DC6018A-6018-43C2-9433-5C5A8F289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51">
            <a:extLst>
              <a:ext uri="{FF2B5EF4-FFF2-40B4-BE49-F238E27FC236}">
                <a16:creationId xmlns="" xmlns:a16="http://schemas.microsoft.com/office/drawing/2014/main" id="{AD5331E9-C42D-43DE-BEDA-1FC28F6924E7}"/>
              </a:ext>
            </a:extLst>
          </p:cNvPr>
          <p:cNvSpPr txBox="1"/>
          <p:nvPr/>
        </p:nvSpPr>
        <p:spPr>
          <a:xfrm>
            <a:off x="1727194" y="3198487"/>
            <a:ext cx="6535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Picture 4">
            <a:extLst>
              <a:ext uri="{FF2B5EF4-FFF2-40B4-BE49-F238E27FC236}">
                <a16:creationId xmlns="" xmlns:a16="http://schemas.microsoft.com/office/drawing/2014/main" id="{A4CBC6CE-6CEB-4409-B0AA-59CB4E79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18" y="306962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D1F21DC-5724-4892-A159-A0354CAED911}"/>
              </a:ext>
            </a:extLst>
          </p:cNvPr>
          <p:cNvSpPr txBox="1"/>
          <p:nvPr/>
        </p:nvSpPr>
        <p:spPr>
          <a:xfrm>
            <a:off x="2316474" y="3203684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507D58D-B81C-4443-8FD2-80625F7F76AB}"/>
              </a:ext>
            </a:extLst>
          </p:cNvPr>
          <p:cNvSpPr txBox="1"/>
          <p:nvPr/>
        </p:nvSpPr>
        <p:spPr>
          <a:xfrm>
            <a:off x="1066227" y="3188848"/>
            <a:ext cx="8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054F716-D3C7-42E0-93C9-E0A8E059BFB7}"/>
              </a:ext>
            </a:extLst>
          </p:cNvPr>
          <p:cNvSpPr txBox="1"/>
          <p:nvPr/>
        </p:nvSpPr>
        <p:spPr>
          <a:xfrm>
            <a:off x="3671894" y="3188848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47" name="TextBox 51">
            <a:extLst>
              <a:ext uri="{FF2B5EF4-FFF2-40B4-BE49-F238E27FC236}">
                <a16:creationId xmlns="" xmlns:a16="http://schemas.microsoft.com/office/drawing/2014/main" id="{BF4ED717-F372-415C-9CA2-71E9FF0D5141}"/>
              </a:ext>
            </a:extLst>
          </p:cNvPr>
          <p:cNvSpPr txBox="1"/>
          <p:nvPr/>
        </p:nvSpPr>
        <p:spPr>
          <a:xfrm>
            <a:off x="4554654" y="319097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4">
            <a:extLst>
              <a:ext uri="{FF2B5EF4-FFF2-40B4-BE49-F238E27FC236}">
                <a16:creationId xmlns="" xmlns:a16="http://schemas.microsoft.com/office/drawing/2014/main" id="{EEFAB99A-9768-478A-B3FE-C8C55AD7C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774" y="30621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027676C-E683-4C6F-A7D2-C44713A44B07}"/>
              </a:ext>
            </a:extLst>
          </p:cNvPr>
          <p:cNvSpPr txBox="1"/>
          <p:nvPr/>
        </p:nvSpPr>
        <p:spPr>
          <a:xfrm>
            <a:off x="4963430" y="320165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50" name="TextBox 51">
            <a:extLst>
              <a:ext uri="{FF2B5EF4-FFF2-40B4-BE49-F238E27FC236}">
                <a16:creationId xmlns="" xmlns:a16="http://schemas.microsoft.com/office/drawing/2014/main" id="{FE948537-E0EF-4C84-A430-FAA95BFC4A6B}"/>
              </a:ext>
            </a:extLst>
          </p:cNvPr>
          <p:cNvSpPr txBox="1"/>
          <p:nvPr/>
        </p:nvSpPr>
        <p:spPr>
          <a:xfrm>
            <a:off x="5364088" y="3190972"/>
            <a:ext cx="473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="" xmlns:a16="http://schemas.microsoft.com/office/drawing/2014/main" id="{72B970F5-ECF4-4E57-AEC3-E3BD423B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08" y="30621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DEFE706-BB83-404C-BFA0-5E6BBC59561F}"/>
              </a:ext>
            </a:extLst>
          </p:cNvPr>
          <p:cNvSpPr txBox="1"/>
          <p:nvPr/>
        </p:nvSpPr>
        <p:spPr>
          <a:xfrm>
            <a:off x="5772864" y="320165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96CFB20-D750-4152-94E4-76E3B26B196B}"/>
              </a:ext>
            </a:extLst>
          </p:cNvPr>
          <p:cNvSpPr/>
          <p:nvPr/>
        </p:nvSpPr>
        <p:spPr>
          <a:xfrm>
            <a:off x="935596" y="3357004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078FB596-E1E0-4C40-9FB6-A39BD02F2C34}"/>
              </a:ext>
            </a:extLst>
          </p:cNvPr>
          <p:cNvSpPr/>
          <p:nvPr/>
        </p:nvSpPr>
        <p:spPr>
          <a:xfrm>
            <a:off x="3635890" y="3356992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FFA5749B-F5FE-4764-BE1E-D9124B0A897A}"/>
              </a:ext>
            </a:extLst>
          </p:cNvPr>
          <p:cNvSpPr/>
          <p:nvPr/>
        </p:nvSpPr>
        <p:spPr>
          <a:xfrm>
            <a:off x="65312" y="894493"/>
            <a:ext cx="6918956" cy="59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시간을 어림하고 재어 확인해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78" name="타원 77"/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419625D8-5985-4F47-8367-1C181B57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1FD17973-A984-4E80-8291-94325CD8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보이지 않고 정답 확인 시 보임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="" xmlns:a16="http://schemas.microsoft.com/office/drawing/2014/main" id="{C52D8087-8B36-4F9E-A39F-DF036BB7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8D529D68-A694-4CF4-A548-4FD6051B6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="" xmlns:a16="http://schemas.microsoft.com/office/drawing/2014/main" id="{38FD7C19-E083-4E15-AF8F-902F5D964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64219"/>
              </p:ext>
            </p:extLst>
          </p:nvPr>
        </p:nvGraphicFramePr>
        <p:xfrm>
          <a:off x="600236" y="2027853"/>
          <a:ext cx="6096000" cy="12683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98466">
                  <a:extLst>
                    <a:ext uri="{9D8B030D-6E8A-4147-A177-3AD203B41FA5}">
                      <a16:colId xmlns="" xmlns:a16="http://schemas.microsoft.com/office/drawing/2014/main" val="4244440726"/>
                    </a:ext>
                  </a:extLst>
                </a:gridCol>
                <a:gridCol w="1498767">
                  <a:extLst>
                    <a:ext uri="{9D8B030D-6E8A-4147-A177-3AD203B41FA5}">
                      <a16:colId xmlns="" xmlns:a16="http://schemas.microsoft.com/office/drawing/2014/main" val="3909202016"/>
                    </a:ext>
                  </a:extLst>
                </a:gridCol>
                <a:gridCol w="1498767">
                  <a:extLst>
                    <a:ext uri="{9D8B030D-6E8A-4147-A177-3AD203B41FA5}">
                      <a16:colId xmlns="" xmlns:a16="http://schemas.microsoft.com/office/drawing/2014/main" val="2473458364"/>
                    </a:ext>
                  </a:extLst>
                </a:gridCol>
              </a:tblGrid>
              <a:tr h="422767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어림하기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재어 보기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944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3716453"/>
                  </a:ext>
                </a:extLst>
              </a:tr>
              <a:tr h="42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한 편의 재생 시간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6765045"/>
                  </a:ext>
                </a:extLst>
              </a:tr>
              <a:tr h="4227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동요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산토끼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부르는 시간</a:t>
                      </a: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41564" marB="415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9120411"/>
                  </a:ext>
                </a:extLst>
              </a:tr>
            </a:tbl>
          </a:graphicData>
        </a:graphic>
      </p:graphicFrame>
      <p:sp>
        <p:nvSpPr>
          <p:cNvPr id="31" name="TextBox 51">
            <a:extLst>
              <a:ext uri="{FF2B5EF4-FFF2-40B4-BE49-F238E27FC236}">
                <a16:creationId xmlns="" xmlns:a16="http://schemas.microsoft.com/office/drawing/2014/main" id="{301E8059-0F96-4475-A749-2249F56682EC}"/>
              </a:ext>
            </a:extLst>
          </p:cNvPr>
          <p:cNvSpPr txBox="1"/>
          <p:nvPr/>
        </p:nvSpPr>
        <p:spPr>
          <a:xfrm>
            <a:off x="4012278" y="2476924"/>
            <a:ext cx="8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C35C208E-42E6-461F-944F-9BB33B01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27" y="2352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51">
            <a:extLst>
              <a:ext uri="{FF2B5EF4-FFF2-40B4-BE49-F238E27FC236}">
                <a16:creationId xmlns="" xmlns:a16="http://schemas.microsoft.com/office/drawing/2014/main" id="{E8A8E5B3-E870-4BC5-8CAD-2BA08A2C5230}"/>
              </a:ext>
            </a:extLst>
          </p:cNvPr>
          <p:cNvSpPr txBox="1"/>
          <p:nvPr/>
        </p:nvSpPr>
        <p:spPr>
          <a:xfrm>
            <a:off x="4012278" y="2916640"/>
            <a:ext cx="8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36" name="Picture 4">
            <a:extLst>
              <a:ext uri="{FF2B5EF4-FFF2-40B4-BE49-F238E27FC236}">
                <a16:creationId xmlns="" xmlns:a16="http://schemas.microsoft.com/office/drawing/2014/main" id="{122B05DE-93ED-495A-BA4D-4CA781C7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27" y="2792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1">
            <a:extLst>
              <a:ext uri="{FF2B5EF4-FFF2-40B4-BE49-F238E27FC236}">
                <a16:creationId xmlns="" xmlns:a16="http://schemas.microsoft.com/office/drawing/2014/main" id="{CB97B356-569F-42CB-8F8E-882022D5BBBA}"/>
              </a:ext>
            </a:extLst>
          </p:cNvPr>
          <p:cNvSpPr txBox="1"/>
          <p:nvPr/>
        </p:nvSpPr>
        <p:spPr>
          <a:xfrm>
            <a:off x="5524446" y="2476924"/>
            <a:ext cx="8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="" xmlns:a16="http://schemas.microsoft.com/office/drawing/2014/main" id="{63AF3CE1-1D2D-4D7A-AD46-3346F61D1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95" y="235238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1">
            <a:extLst>
              <a:ext uri="{FF2B5EF4-FFF2-40B4-BE49-F238E27FC236}">
                <a16:creationId xmlns="" xmlns:a16="http://schemas.microsoft.com/office/drawing/2014/main" id="{ED3E03CE-AB33-423C-9168-45DAB46CE936}"/>
              </a:ext>
            </a:extLst>
          </p:cNvPr>
          <p:cNvSpPr txBox="1"/>
          <p:nvPr/>
        </p:nvSpPr>
        <p:spPr>
          <a:xfrm>
            <a:off x="5524446" y="2916640"/>
            <a:ext cx="88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41" name="Picture 4">
            <a:extLst>
              <a:ext uri="{FF2B5EF4-FFF2-40B4-BE49-F238E27FC236}">
                <a16:creationId xmlns="" xmlns:a16="http://schemas.microsoft.com/office/drawing/2014/main" id="{3BD5C30E-846F-4A61-B881-C376B902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95" y="279209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>
            <a:extLst>
              <a:ext uri="{FF2B5EF4-FFF2-40B4-BE49-F238E27FC236}">
                <a16:creationId xmlns="" xmlns:a16="http://schemas.microsoft.com/office/drawing/2014/main" id="{A3F22BA0-488D-4E9D-8296-B7CD43B4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1" y="2027853"/>
            <a:ext cx="258600" cy="207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327560F3-E339-4733-AE92-1FD03298F344}"/>
              </a:ext>
            </a:extLst>
          </p:cNvPr>
          <p:cNvSpPr/>
          <p:nvPr/>
        </p:nvSpPr>
        <p:spPr>
          <a:xfrm>
            <a:off x="159099" y="17008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62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562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알맞은 단위에       표 하세요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" y="958637"/>
            <a:ext cx="533443" cy="4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4C10EA73-B619-4F48-8056-063D54B9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439829BA-DCAB-41B9-8207-5E18A2886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척척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지시문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볼드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: (   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9DDE03A-1C63-432D-B3B6-6CDA65B7B5B3}"/>
              </a:ext>
            </a:extLst>
          </p:cNvPr>
          <p:cNvSpPr/>
          <p:nvPr/>
        </p:nvSpPr>
        <p:spPr>
          <a:xfrm>
            <a:off x="6285658" y="5024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DE4E2239-7883-495E-B260-0202FA64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239275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64F45DB3-5563-48A9-8AEE-2A24C5BE6916}"/>
              </a:ext>
            </a:extLst>
          </p:cNvPr>
          <p:cNvSpPr txBox="1"/>
          <p:nvPr/>
        </p:nvSpPr>
        <p:spPr>
          <a:xfrm>
            <a:off x="542834" y="2276872"/>
            <a:ext cx="603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친구와 가위바위보를 한 번 하는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2(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76862978-B83A-42FB-A698-98DE60EC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306156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D86990C-9F5B-489D-B184-FA4C3CC096F6}"/>
              </a:ext>
            </a:extLst>
          </p:cNvPr>
          <p:cNvSpPr txBox="1"/>
          <p:nvPr/>
        </p:nvSpPr>
        <p:spPr>
          <a:xfrm>
            <a:off x="542834" y="2945688"/>
            <a:ext cx="574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애국가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절을 부르는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60 (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ECC9B6B7-98A8-4AA6-B8E8-0E011D92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>
            <a:extLst>
              <a:ext uri="{FF2B5EF4-FFF2-40B4-BE49-F238E27FC236}">
                <a16:creationId xmlns="" xmlns:a16="http://schemas.microsoft.com/office/drawing/2014/main" id="{490B88A3-0A59-4D62-B6A0-467B56D72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="" xmlns:a16="http://schemas.microsoft.com/office/drawing/2014/main" id="{8A5BA3C8-D9EB-4833-9EA1-421A9464F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14" y="950770"/>
            <a:ext cx="496863" cy="428191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2098642" y="1055350"/>
            <a:ext cx="241110" cy="241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572000" y="2323092"/>
            <a:ext cx="241110" cy="241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605273" y="3009799"/>
            <a:ext cx="241110" cy="2411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4891104" y="2348594"/>
            <a:ext cx="225888" cy="225888"/>
            <a:chOff x="6249485" y="2814376"/>
            <a:chExt cx="304024" cy="304024"/>
          </a:xfrm>
        </p:grpSpPr>
        <p:cxnSp>
          <p:nvCxnSpPr>
            <p:cNvPr id="30" name="직선 연결선 2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292080" y="2330703"/>
            <a:ext cx="225888" cy="225888"/>
            <a:chOff x="6249485" y="2814376"/>
            <a:chExt cx="304024" cy="304024"/>
          </a:xfrm>
        </p:grpSpPr>
        <p:cxnSp>
          <p:nvCxnSpPr>
            <p:cNvPr id="34" name="직선 연결선 33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923928" y="3012165"/>
            <a:ext cx="225888" cy="225888"/>
            <a:chOff x="6249485" y="2814376"/>
            <a:chExt cx="304024" cy="304024"/>
          </a:xfrm>
        </p:grpSpPr>
        <p:cxnSp>
          <p:nvCxnSpPr>
            <p:cNvPr id="37" name="직선 연결선 36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4366432" y="3014861"/>
            <a:ext cx="225888" cy="225888"/>
            <a:chOff x="6249485" y="2814376"/>
            <a:chExt cx="304024" cy="304024"/>
          </a:xfrm>
        </p:grpSpPr>
        <p:cxnSp>
          <p:nvCxnSpPr>
            <p:cNvPr id="40" name="직선 연결선 39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3"/>
          <p:cNvSpPr txBox="1"/>
          <p:nvPr/>
        </p:nvSpPr>
        <p:spPr>
          <a:xfrm>
            <a:off x="5405024" y="1603976"/>
            <a:ext cx="1402366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900" b="1" spc="-150" dirty="0" smtClean="0">
                <a:latin typeface="맑은 고딕" pitchFamily="50" charset="-127"/>
                <a:ea typeface="맑은 고딕" pitchFamily="50" charset="-127"/>
              </a:rPr>
              <a:t>(     )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안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900" b="1" spc="-150" dirty="0" smtClean="0"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ko-KR" altLang="en-US" sz="900" spc="-150" dirty="0" smtClean="0">
                <a:latin typeface="맑은 고딕" pitchFamily="50" charset="-127"/>
                <a:ea typeface="맑은 고딕" pitchFamily="50" charset="-127"/>
              </a:rPr>
              <a:t>하세요</a:t>
            </a:r>
            <a:r>
              <a:rPr lang="en-US" altLang="ko-KR" sz="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5221430" y="1542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385472" y="205649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31540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분보다 작은 </a:t>
            </a:r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단위 알아보기</a:t>
            </a:r>
            <a:endParaRPr lang="en-US" altLang="ko-KR" sz="1900" b="1" spc="-150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65737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</a:t>
            </a:r>
            <a:r>
              <a:rPr lang="en-US" altLang="ko-KR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</a:t>
            </a:r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6F137FAB-92FF-4692-B43F-01D359EC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4" name="직사각형 21">
            <a:extLst>
              <a:ext uri="{FF2B5EF4-FFF2-40B4-BE49-F238E27FC236}">
                <a16:creationId xmlns="" xmlns:a16="http://schemas.microsoft.com/office/drawing/2014/main" id="{CF583690-3920-4A1A-9DC7-CF1BE9D7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A0E5E843-5C67-4D14-BF89-A54B1C53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9A52790-3E03-4413-A080-11D7D933C8DF}"/>
              </a:ext>
            </a:extLst>
          </p:cNvPr>
          <p:cNvSpPr txBox="1"/>
          <p:nvPr/>
        </p:nvSpPr>
        <p:spPr>
          <a:xfrm>
            <a:off x="663568" y="2276872"/>
            <a:ext cx="5672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초바늘이 작은 눈금 한 칸을 가는 동안 걸리는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시간을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E93811F-7004-466B-AD4A-C1D7EFC3BFE2}"/>
              </a:ext>
            </a:extLst>
          </p:cNvPr>
          <p:cNvSpPr/>
          <p:nvPr/>
        </p:nvSpPr>
        <p:spPr bwMode="auto">
          <a:xfrm>
            <a:off x="1345193" y="2599754"/>
            <a:ext cx="631833" cy="3283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AFBBDAF-FE16-4BD1-9375-C1591C2C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67" y="2819360"/>
            <a:ext cx="302757" cy="35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60A6388-2619-4D56-B8B6-9070EA0F79D4}"/>
              </a:ext>
            </a:extLst>
          </p:cNvPr>
          <p:cNvSpPr txBox="1"/>
          <p:nvPr/>
        </p:nvSpPr>
        <p:spPr>
          <a:xfrm>
            <a:off x="647564" y="3068960"/>
            <a:ext cx="57282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초바늘이 시계를 한 바퀴 도는 데 걸리는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시간은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0BEFAE09-B507-461D-92DC-B20A4E5220E5}"/>
              </a:ext>
            </a:extLst>
          </p:cNvPr>
          <p:cNvSpPr/>
          <p:nvPr/>
        </p:nvSpPr>
        <p:spPr bwMode="auto">
          <a:xfrm>
            <a:off x="777073" y="3399771"/>
            <a:ext cx="772275" cy="3331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42892E0-EDAB-405B-AB13-0C24F9BC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69" y="3609020"/>
            <a:ext cx="302757" cy="355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18371" y="1092168"/>
            <a:ext cx="212562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91" y="238227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5" y="317193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68538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시간은 어떻게 더할까요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234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="" xmlns:a16="http://schemas.microsoft.com/office/drawing/2014/main" id="{7C04715F-8785-4503-B1E5-ADD28A5E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4894CB5D-0005-4D18-AB22-49AB5725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="" xmlns:a16="http://schemas.microsoft.com/office/drawing/2014/main" id="{4FCD01E8-5CC9-44DA-B8BF-B53DFBC1B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78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229853" y="3640556"/>
            <a:ext cx="1320744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108~109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5" name="TextBox 53"/>
          <p:cNvSpPr txBox="1"/>
          <p:nvPr/>
        </p:nvSpPr>
        <p:spPr>
          <a:xfrm>
            <a:off x="481715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76~77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="" xmlns:a16="http://schemas.microsoft.com/office/drawing/2014/main" id="{B0B68B57-DE5B-48AB-BCBB-D3A40244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="" xmlns:a16="http://schemas.microsoft.com/office/drawing/2014/main" id="{E9464719-F802-4FE2-8E3C-F1805A799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="" xmlns:a16="http://schemas.microsoft.com/office/drawing/2014/main" id="{63109A39-41F9-46E2-B2B3-174F2C9A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77320"/>
              </p:ext>
            </p:extLst>
          </p:nvPr>
        </p:nvGraphicFramePr>
        <p:xfrm>
          <a:off x="179388" y="440668"/>
          <a:ext cx="8774172" cy="6065280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 비행기 날리기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종이비행기가 떠 있는 시간에 대해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분보다 작은 단위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60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376443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 초 어림하기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 단위까지 시각 읽기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시간을 분과 초로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_204_1.html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시간을 어림하고 재어 확인하기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_205_1.html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901631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_206_1.html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suh_h_0301_05_0006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351026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644499" y="14661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938B0142-20B0-423A-9E03-8D764A7E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F19F6FCC-0848-494E-8527-D005B776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5" name="_x356940048">
            <a:extLst>
              <a:ext uri="{FF2B5EF4-FFF2-40B4-BE49-F238E27FC236}">
                <a16:creationId xmlns="" xmlns:a16="http://schemas.microsoft.com/office/drawing/2014/main" id="{0A4BAD17-7F58-4926-8A2A-0E647BC8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6" y="2427071"/>
            <a:ext cx="1469623" cy="146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56941056">
            <a:extLst>
              <a:ext uri="{FF2B5EF4-FFF2-40B4-BE49-F238E27FC236}">
                <a16:creationId xmlns="" xmlns:a16="http://schemas.microsoft.com/office/drawing/2014/main" id="{CBC2D399-C56F-4A0F-9A72-EA998A79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31" y="2333607"/>
            <a:ext cx="1541682" cy="15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51">
            <a:extLst>
              <a:ext uri="{FF2B5EF4-FFF2-40B4-BE49-F238E27FC236}">
                <a16:creationId xmlns="" xmlns:a16="http://schemas.microsoft.com/office/drawing/2014/main" id="{68163FD9-3A03-4F02-AAD8-B4EB0B4178D0}"/>
              </a:ext>
            </a:extLst>
          </p:cNvPr>
          <p:cNvSpPr txBox="1"/>
          <p:nvPr/>
        </p:nvSpPr>
        <p:spPr>
          <a:xfrm>
            <a:off x="719572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B588CFD9-6C04-4C10-BEE3-EB849099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92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A3F6550-7E41-4CAB-8797-3CC5CAE2911C}"/>
              </a:ext>
            </a:extLst>
          </p:cNvPr>
          <p:cNvSpPr txBox="1"/>
          <p:nvPr/>
        </p:nvSpPr>
        <p:spPr>
          <a:xfrm>
            <a:off x="1128348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73" name="TextBox 51">
            <a:extLst>
              <a:ext uri="{FF2B5EF4-FFF2-40B4-BE49-F238E27FC236}">
                <a16:creationId xmlns="" xmlns:a16="http://schemas.microsoft.com/office/drawing/2014/main" id="{2973CD14-2812-4713-94BE-220354F93427}"/>
              </a:ext>
            </a:extLst>
          </p:cNvPr>
          <p:cNvSpPr txBox="1"/>
          <p:nvPr/>
        </p:nvSpPr>
        <p:spPr>
          <a:xfrm>
            <a:off x="1545746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99E553D6-D308-45A3-B36F-E9205DE0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66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E3ADDCC-588A-4C85-B334-3DD383674C48}"/>
              </a:ext>
            </a:extLst>
          </p:cNvPr>
          <p:cNvSpPr txBox="1"/>
          <p:nvPr/>
        </p:nvSpPr>
        <p:spPr>
          <a:xfrm>
            <a:off x="1954522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E7AF756E-4340-4B27-92D9-F7CDE433ADFF}"/>
              </a:ext>
            </a:extLst>
          </p:cNvPr>
          <p:cNvSpPr txBox="1"/>
          <p:nvPr/>
        </p:nvSpPr>
        <p:spPr>
          <a:xfrm>
            <a:off x="2370419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EC33901A-97B8-4B10-B757-5BAC65E3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39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FDCF17-B00D-4068-8787-F1A4FFC59DCF}"/>
              </a:ext>
            </a:extLst>
          </p:cNvPr>
          <p:cNvSpPr txBox="1"/>
          <p:nvPr/>
        </p:nvSpPr>
        <p:spPr>
          <a:xfrm>
            <a:off x="2779195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0" name="TextBox 51">
            <a:extLst>
              <a:ext uri="{FF2B5EF4-FFF2-40B4-BE49-F238E27FC236}">
                <a16:creationId xmlns="" xmlns:a16="http://schemas.microsoft.com/office/drawing/2014/main" id="{5F0B908C-6DF2-4DD4-A347-BE98F288997E}"/>
              </a:ext>
            </a:extLst>
          </p:cNvPr>
          <p:cNvSpPr txBox="1"/>
          <p:nvPr/>
        </p:nvSpPr>
        <p:spPr>
          <a:xfrm>
            <a:off x="3992293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1" name="Picture 4">
            <a:extLst>
              <a:ext uri="{FF2B5EF4-FFF2-40B4-BE49-F238E27FC236}">
                <a16:creationId xmlns="" xmlns:a16="http://schemas.microsoft.com/office/drawing/2014/main" id="{D816D276-21E5-468E-B1F8-28BDCC45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13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2F2272BA-6A38-4342-9E0F-2A0B26078E4B}"/>
              </a:ext>
            </a:extLst>
          </p:cNvPr>
          <p:cNvSpPr txBox="1"/>
          <p:nvPr/>
        </p:nvSpPr>
        <p:spPr>
          <a:xfrm>
            <a:off x="4401069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83" name="TextBox 51">
            <a:extLst>
              <a:ext uri="{FF2B5EF4-FFF2-40B4-BE49-F238E27FC236}">
                <a16:creationId xmlns="" xmlns:a16="http://schemas.microsoft.com/office/drawing/2014/main" id="{60B44CB1-48E7-4126-A330-A1124956A6B1}"/>
              </a:ext>
            </a:extLst>
          </p:cNvPr>
          <p:cNvSpPr txBox="1"/>
          <p:nvPr/>
        </p:nvSpPr>
        <p:spPr>
          <a:xfrm>
            <a:off x="4809753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59DD7666-07A4-4D9C-AA9F-894F4E0B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73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9A0B198-4705-47F3-9B08-91879253F91C}"/>
              </a:ext>
            </a:extLst>
          </p:cNvPr>
          <p:cNvSpPr txBox="1"/>
          <p:nvPr/>
        </p:nvSpPr>
        <p:spPr>
          <a:xfrm>
            <a:off x="5218529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6" name="TextBox 51">
            <a:extLst>
              <a:ext uri="{FF2B5EF4-FFF2-40B4-BE49-F238E27FC236}">
                <a16:creationId xmlns="" xmlns:a16="http://schemas.microsoft.com/office/drawing/2014/main" id="{00CF01F9-51F0-4E62-A39F-A37D448BAF33}"/>
              </a:ext>
            </a:extLst>
          </p:cNvPr>
          <p:cNvSpPr txBox="1"/>
          <p:nvPr/>
        </p:nvSpPr>
        <p:spPr>
          <a:xfrm>
            <a:off x="5634426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42F24734-D8E4-4C79-996A-70F1D470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46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CD2E1D9-EFAE-4619-8B32-91B8CC35BC7C}"/>
              </a:ext>
            </a:extLst>
          </p:cNvPr>
          <p:cNvSpPr txBox="1"/>
          <p:nvPr/>
        </p:nvSpPr>
        <p:spPr>
          <a:xfrm>
            <a:off x="6043202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1826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87.jpg / 88.jpg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\app\resource\contents\lesson01\ops\1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_x356940048">
            <a:extLst>
              <a:ext uri="{FF2B5EF4-FFF2-40B4-BE49-F238E27FC236}">
                <a16:creationId xmlns="" xmlns:a16="http://schemas.microsoft.com/office/drawing/2014/main" id="{0A4BAD17-7F58-4926-8A2A-0E647BC8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6" y="2427071"/>
            <a:ext cx="1469623" cy="146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_x356941056">
            <a:extLst>
              <a:ext uri="{FF2B5EF4-FFF2-40B4-BE49-F238E27FC236}">
                <a16:creationId xmlns="" xmlns:a16="http://schemas.microsoft.com/office/drawing/2014/main" id="{CBC2D399-C56F-4A0F-9A72-EA998A79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31" y="2333607"/>
            <a:ext cx="1541682" cy="154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51">
            <a:extLst>
              <a:ext uri="{FF2B5EF4-FFF2-40B4-BE49-F238E27FC236}">
                <a16:creationId xmlns="" xmlns:a16="http://schemas.microsoft.com/office/drawing/2014/main" id="{68163FD9-3A03-4F02-AAD8-B4EB0B4178D0}"/>
              </a:ext>
            </a:extLst>
          </p:cNvPr>
          <p:cNvSpPr txBox="1"/>
          <p:nvPr/>
        </p:nvSpPr>
        <p:spPr>
          <a:xfrm>
            <a:off x="719572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" name="Picture 4">
            <a:extLst>
              <a:ext uri="{FF2B5EF4-FFF2-40B4-BE49-F238E27FC236}">
                <a16:creationId xmlns="" xmlns:a16="http://schemas.microsoft.com/office/drawing/2014/main" id="{B588CFD9-6C04-4C10-BEE3-EB849099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692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AA3F6550-7E41-4CAB-8797-3CC5CAE2911C}"/>
              </a:ext>
            </a:extLst>
          </p:cNvPr>
          <p:cNvSpPr txBox="1"/>
          <p:nvPr/>
        </p:nvSpPr>
        <p:spPr>
          <a:xfrm>
            <a:off x="1128348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100" name="TextBox 51">
            <a:extLst>
              <a:ext uri="{FF2B5EF4-FFF2-40B4-BE49-F238E27FC236}">
                <a16:creationId xmlns="" xmlns:a16="http://schemas.microsoft.com/office/drawing/2014/main" id="{2973CD14-2812-4713-94BE-220354F93427}"/>
              </a:ext>
            </a:extLst>
          </p:cNvPr>
          <p:cNvSpPr txBox="1"/>
          <p:nvPr/>
        </p:nvSpPr>
        <p:spPr>
          <a:xfrm>
            <a:off x="1545746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1" name="Picture 4">
            <a:extLst>
              <a:ext uri="{FF2B5EF4-FFF2-40B4-BE49-F238E27FC236}">
                <a16:creationId xmlns="" xmlns:a16="http://schemas.microsoft.com/office/drawing/2014/main" id="{99E553D6-D308-45A3-B36F-E9205DE0A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866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0E3ADDCC-588A-4C85-B334-3DD383674C48}"/>
              </a:ext>
            </a:extLst>
          </p:cNvPr>
          <p:cNvSpPr txBox="1"/>
          <p:nvPr/>
        </p:nvSpPr>
        <p:spPr>
          <a:xfrm>
            <a:off x="1954522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03" name="TextBox 51">
            <a:extLst>
              <a:ext uri="{FF2B5EF4-FFF2-40B4-BE49-F238E27FC236}">
                <a16:creationId xmlns="" xmlns:a16="http://schemas.microsoft.com/office/drawing/2014/main" id="{E7AF756E-4340-4B27-92D9-F7CDE433ADFF}"/>
              </a:ext>
            </a:extLst>
          </p:cNvPr>
          <p:cNvSpPr txBox="1"/>
          <p:nvPr/>
        </p:nvSpPr>
        <p:spPr>
          <a:xfrm>
            <a:off x="2370419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4">
            <a:extLst>
              <a:ext uri="{FF2B5EF4-FFF2-40B4-BE49-F238E27FC236}">
                <a16:creationId xmlns="" xmlns:a16="http://schemas.microsoft.com/office/drawing/2014/main" id="{EC33901A-97B8-4B10-B757-5BAC65E3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39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F4FDCF17-B00D-4068-8787-F1A4FFC59DCF}"/>
              </a:ext>
            </a:extLst>
          </p:cNvPr>
          <p:cNvSpPr txBox="1"/>
          <p:nvPr/>
        </p:nvSpPr>
        <p:spPr>
          <a:xfrm>
            <a:off x="2779195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106" name="TextBox 51">
            <a:extLst>
              <a:ext uri="{FF2B5EF4-FFF2-40B4-BE49-F238E27FC236}">
                <a16:creationId xmlns="" xmlns:a16="http://schemas.microsoft.com/office/drawing/2014/main" id="{5F0B908C-6DF2-4DD4-A347-BE98F288997E}"/>
              </a:ext>
            </a:extLst>
          </p:cNvPr>
          <p:cNvSpPr txBox="1"/>
          <p:nvPr/>
        </p:nvSpPr>
        <p:spPr>
          <a:xfrm>
            <a:off x="3992293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7" name="Picture 4">
            <a:extLst>
              <a:ext uri="{FF2B5EF4-FFF2-40B4-BE49-F238E27FC236}">
                <a16:creationId xmlns="" xmlns:a16="http://schemas.microsoft.com/office/drawing/2014/main" id="{D816D276-21E5-468E-B1F8-28BDCC45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413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2F2272BA-6A38-4342-9E0F-2A0B26078E4B}"/>
              </a:ext>
            </a:extLst>
          </p:cNvPr>
          <p:cNvSpPr txBox="1"/>
          <p:nvPr/>
        </p:nvSpPr>
        <p:spPr>
          <a:xfrm>
            <a:off x="4401069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110" name="TextBox 51">
            <a:extLst>
              <a:ext uri="{FF2B5EF4-FFF2-40B4-BE49-F238E27FC236}">
                <a16:creationId xmlns="" xmlns:a16="http://schemas.microsoft.com/office/drawing/2014/main" id="{60B44CB1-48E7-4126-A330-A1124956A6B1}"/>
              </a:ext>
            </a:extLst>
          </p:cNvPr>
          <p:cNvSpPr txBox="1"/>
          <p:nvPr/>
        </p:nvSpPr>
        <p:spPr>
          <a:xfrm>
            <a:off x="4809753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="" xmlns:a16="http://schemas.microsoft.com/office/drawing/2014/main" id="{59DD7666-07A4-4D9C-AA9F-894F4E0B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73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E9A0B198-4705-47F3-9B08-91879253F91C}"/>
              </a:ext>
            </a:extLst>
          </p:cNvPr>
          <p:cNvSpPr txBox="1"/>
          <p:nvPr/>
        </p:nvSpPr>
        <p:spPr>
          <a:xfrm>
            <a:off x="5218529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3" name="TextBox 51">
            <a:extLst>
              <a:ext uri="{FF2B5EF4-FFF2-40B4-BE49-F238E27FC236}">
                <a16:creationId xmlns="" xmlns:a16="http://schemas.microsoft.com/office/drawing/2014/main" id="{00CF01F9-51F0-4E62-A39F-A37D448BAF33}"/>
              </a:ext>
            </a:extLst>
          </p:cNvPr>
          <p:cNvSpPr txBox="1"/>
          <p:nvPr/>
        </p:nvSpPr>
        <p:spPr>
          <a:xfrm>
            <a:off x="5634426" y="4320480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4" name="Picture 4">
            <a:extLst>
              <a:ext uri="{FF2B5EF4-FFF2-40B4-BE49-F238E27FC236}">
                <a16:creationId xmlns="" xmlns:a16="http://schemas.microsoft.com/office/drawing/2014/main" id="{42F24734-D8E4-4C79-996A-70F1D470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46" y="419161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BCD2E1D9-EFAE-4619-8B32-91B8CC35BC7C}"/>
              </a:ext>
            </a:extLst>
          </p:cNvPr>
          <p:cNvSpPr txBox="1"/>
          <p:nvPr/>
        </p:nvSpPr>
        <p:spPr>
          <a:xfrm>
            <a:off x="6043202" y="434132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45" name="순서도: 대체 처리 44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627784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="" xmlns:a16="http://schemas.microsoft.com/office/drawing/2014/main" id="{BD881BD4-7D5B-4710-909C-A81B00BB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D61D1CE1-E5A4-4748-A3D5-5C593B9466D1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0B31D5E0-DB90-4EB7-A23F-B9C2843D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938B0142-20B0-423A-9E03-8D764A7E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="" xmlns:a16="http://schemas.microsoft.com/office/drawing/2014/main" id="{F19F6FCC-0848-494E-8527-D005B776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1">
            <a:extLst>
              <a:ext uri="{FF2B5EF4-FFF2-40B4-BE49-F238E27FC236}">
                <a16:creationId xmlns="" xmlns:a16="http://schemas.microsoft.com/office/drawing/2014/main" id="{68163FD9-3A03-4F02-AAD8-B4EB0B4178D0}"/>
              </a:ext>
            </a:extLst>
          </p:cNvPr>
          <p:cNvSpPr txBox="1"/>
          <p:nvPr/>
        </p:nvSpPr>
        <p:spPr>
          <a:xfrm>
            <a:off x="786254" y="415766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A3F6550-7E41-4CAB-8797-3CC5CAE2911C}"/>
              </a:ext>
            </a:extLst>
          </p:cNvPr>
          <p:cNvSpPr txBox="1"/>
          <p:nvPr/>
        </p:nvSpPr>
        <p:spPr>
          <a:xfrm>
            <a:off x="1195030" y="414802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73" name="TextBox 51">
            <a:extLst>
              <a:ext uri="{FF2B5EF4-FFF2-40B4-BE49-F238E27FC236}">
                <a16:creationId xmlns="" xmlns:a16="http://schemas.microsoft.com/office/drawing/2014/main" id="{2973CD14-2812-4713-94BE-220354F93427}"/>
              </a:ext>
            </a:extLst>
          </p:cNvPr>
          <p:cNvSpPr txBox="1"/>
          <p:nvPr/>
        </p:nvSpPr>
        <p:spPr>
          <a:xfrm>
            <a:off x="1567710" y="415766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E3ADDCC-588A-4C85-B334-3DD383674C48}"/>
              </a:ext>
            </a:extLst>
          </p:cNvPr>
          <p:cNvSpPr txBox="1"/>
          <p:nvPr/>
        </p:nvSpPr>
        <p:spPr>
          <a:xfrm>
            <a:off x="1976486" y="414802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E7AF756E-4340-4B27-92D9-F7CDE433ADFF}"/>
              </a:ext>
            </a:extLst>
          </p:cNvPr>
          <p:cNvSpPr txBox="1"/>
          <p:nvPr/>
        </p:nvSpPr>
        <p:spPr>
          <a:xfrm>
            <a:off x="2356379" y="415766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4FDCF17-B00D-4068-8787-F1A4FFC59DCF}"/>
              </a:ext>
            </a:extLst>
          </p:cNvPr>
          <p:cNvSpPr txBox="1"/>
          <p:nvPr/>
        </p:nvSpPr>
        <p:spPr>
          <a:xfrm>
            <a:off x="2765155" y="414802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0" name="TextBox 51">
            <a:extLst>
              <a:ext uri="{FF2B5EF4-FFF2-40B4-BE49-F238E27FC236}">
                <a16:creationId xmlns="" xmlns:a16="http://schemas.microsoft.com/office/drawing/2014/main" id="{5F0B908C-6DF2-4DD4-A347-BE98F288997E}"/>
              </a:ext>
            </a:extLst>
          </p:cNvPr>
          <p:cNvSpPr txBox="1"/>
          <p:nvPr/>
        </p:nvSpPr>
        <p:spPr>
          <a:xfrm>
            <a:off x="3836628" y="415766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2F2272BA-6A38-4342-9E0F-2A0B26078E4B}"/>
              </a:ext>
            </a:extLst>
          </p:cNvPr>
          <p:cNvSpPr txBox="1"/>
          <p:nvPr/>
        </p:nvSpPr>
        <p:spPr>
          <a:xfrm>
            <a:off x="4245404" y="414802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83" name="TextBox 51">
            <a:extLst>
              <a:ext uri="{FF2B5EF4-FFF2-40B4-BE49-F238E27FC236}">
                <a16:creationId xmlns="" xmlns:a16="http://schemas.microsoft.com/office/drawing/2014/main" id="{60B44CB1-48E7-4126-A330-A1124956A6B1}"/>
              </a:ext>
            </a:extLst>
          </p:cNvPr>
          <p:cNvSpPr txBox="1"/>
          <p:nvPr/>
        </p:nvSpPr>
        <p:spPr>
          <a:xfrm>
            <a:off x="4618084" y="415766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E9A0B198-4705-47F3-9B08-91879253F91C}"/>
              </a:ext>
            </a:extLst>
          </p:cNvPr>
          <p:cNvSpPr txBox="1"/>
          <p:nvPr/>
        </p:nvSpPr>
        <p:spPr>
          <a:xfrm>
            <a:off x="5026860" y="414802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6" name="TextBox 51">
            <a:extLst>
              <a:ext uri="{FF2B5EF4-FFF2-40B4-BE49-F238E27FC236}">
                <a16:creationId xmlns="" xmlns:a16="http://schemas.microsoft.com/office/drawing/2014/main" id="{00CF01F9-51F0-4E62-A39F-A37D448BAF33}"/>
              </a:ext>
            </a:extLst>
          </p:cNvPr>
          <p:cNvSpPr txBox="1"/>
          <p:nvPr/>
        </p:nvSpPr>
        <p:spPr>
          <a:xfrm>
            <a:off x="5406753" y="4157664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BCD2E1D9-EFAE-4619-8B32-91B8CC35BC7C}"/>
              </a:ext>
            </a:extLst>
          </p:cNvPr>
          <p:cNvSpPr txBox="1"/>
          <p:nvPr/>
        </p:nvSpPr>
        <p:spPr>
          <a:xfrm>
            <a:off x="5815529" y="414802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6A919DD-C011-4C71-A0CA-E31394C71DEB}"/>
              </a:ext>
            </a:extLst>
          </p:cNvPr>
          <p:cNvGrpSpPr/>
          <p:nvPr/>
        </p:nvGrpSpPr>
        <p:grpSpPr>
          <a:xfrm>
            <a:off x="179512" y="3834633"/>
            <a:ext cx="6667165" cy="1438657"/>
            <a:chOff x="179512" y="3834633"/>
            <a:chExt cx="6667165" cy="1438657"/>
          </a:xfrm>
        </p:grpSpPr>
        <p:sp>
          <p:nvSpPr>
            <p:cNvPr id="59" name="직각 삼각형 58">
              <a:extLst>
                <a:ext uri="{FF2B5EF4-FFF2-40B4-BE49-F238E27FC236}">
                  <a16:creationId xmlns="" xmlns:a16="http://schemas.microsoft.com/office/drawing/2014/main" id="{870C96C9-2354-4184-BC6A-F6A73C6243FC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D8EDA28E-833E-4A57-A8AF-C3E2EFACDCB4}"/>
                </a:ext>
              </a:extLst>
            </p:cNvPr>
            <p:cNvSpPr/>
            <p:nvPr/>
          </p:nvSpPr>
          <p:spPr>
            <a:xfrm>
              <a:off x="179512" y="4191618"/>
              <a:ext cx="6667165" cy="8935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5" name="Picture 2">
              <a:extLst>
                <a:ext uri="{FF2B5EF4-FFF2-40B4-BE49-F238E27FC236}">
                  <a16:creationId xmlns="" xmlns:a16="http://schemas.microsoft.com/office/drawing/2014/main" id="{28912C12-4800-4297-B776-2387F8A63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34633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F102B499-9101-4AC4-A3F1-7136CF8A40EF}"/>
              </a:ext>
            </a:extLst>
          </p:cNvPr>
          <p:cNvSpPr txBox="1"/>
          <p:nvPr/>
        </p:nvSpPr>
        <p:spPr>
          <a:xfrm>
            <a:off x="323528" y="4330841"/>
            <a:ext cx="64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초바늘이 작은 눈금 한 칸을 가는 동안 걸리는 시간을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초라고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A30ACA0-6AAA-4BE2-A2A8-DC6473869169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TextBox 43"/>
          <p:cNvSpPr txBox="1"/>
          <p:nvPr/>
        </p:nvSpPr>
        <p:spPr>
          <a:xfrm>
            <a:off x="644499" y="146613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읽어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275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0" name="TextBox 8">
            <a:extLst>
              <a:ext uri="{FF2B5EF4-FFF2-40B4-BE49-F238E27FC236}">
                <a16:creationId xmlns="" xmlns:a16="http://schemas.microsoft.com/office/drawing/2014/main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2" name="순서도: 대체 처리 121">
            <a:extLst>
              <a:ext uri="{FF2B5EF4-FFF2-40B4-BE49-F238E27FC236}">
                <a16:creationId xmlns="" xmlns:a16="http://schemas.microsoft.com/office/drawing/2014/main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578839" y="1556792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6" name="Picture 6">
            <a:extLst>
              <a:ext uri="{FF2B5EF4-FFF2-40B4-BE49-F238E27FC236}">
                <a16:creationId xmlns="" xmlns:a16="http://schemas.microsoft.com/office/drawing/2014/main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A2EF5E28-576A-478C-9FD9-10E7B7C2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FF6971D3-F87E-40A2-83D0-4C8A57FE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1">
            <a:extLst>
              <a:ext uri="{FF2B5EF4-FFF2-40B4-BE49-F238E27FC236}">
                <a16:creationId xmlns="" xmlns:a16="http://schemas.microsoft.com/office/drawing/2014/main" id="{C5BF33A3-828A-4926-800F-53E93EEEDAC6}"/>
              </a:ext>
            </a:extLst>
          </p:cNvPr>
          <p:cNvSpPr txBox="1"/>
          <p:nvPr/>
        </p:nvSpPr>
        <p:spPr>
          <a:xfrm>
            <a:off x="1613336" y="2472279"/>
            <a:ext cx="653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="" xmlns:a16="http://schemas.microsoft.com/office/drawing/2014/main" id="{1ED10806-B394-4A3F-9843-EE0FAC8E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60" y="234341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35AE568-8585-47B8-8BDF-811F71B4B30B}"/>
              </a:ext>
            </a:extLst>
          </p:cNvPr>
          <p:cNvSpPr txBox="1"/>
          <p:nvPr/>
        </p:nvSpPr>
        <p:spPr>
          <a:xfrm>
            <a:off x="2202616" y="246264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FF1017F-C961-4D32-8C35-9D4CDEBF4F13}"/>
              </a:ext>
            </a:extLst>
          </p:cNvPr>
          <p:cNvSpPr txBox="1"/>
          <p:nvPr/>
        </p:nvSpPr>
        <p:spPr>
          <a:xfrm>
            <a:off x="952369" y="2462640"/>
            <a:ext cx="8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0CB8480-C5C5-4820-8783-097D2AE39C95}"/>
              </a:ext>
            </a:extLst>
          </p:cNvPr>
          <p:cNvSpPr txBox="1"/>
          <p:nvPr/>
        </p:nvSpPr>
        <p:spPr>
          <a:xfrm>
            <a:off x="3810064" y="2462640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66" name="TextBox 51">
            <a:extLst>
              <a:ext uri="{FF2B5EF4-FFF2-40B4-BE49-F238E27FC236}">
                <a16:creationId xmlns="" xmlns:a16="http://schemas.microsoft.com/office/drawing/2014/main" id="{C529B6B4-FB25-4F41-9949-88539EF52E03}"/>
              </a:ext>
            </a:extLst>
          </p:cNvPr>
          <p:cNvSpPr txBox="1"/>
          <p:nvPr/>
        </p:nvSpPr>
        <p:spPr>
          <a:xfrm>
            <a:off x="4692824" y="2474924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="" xmlns:a16="http://schemas.microsoft.com/office/drawing/2014/main" id="{1A8561A8-08B7-4AB6-B882-2E9A4A05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44" y="234606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EEA85078-8CF7-49FA-9D44-DFCEBDDE0025}"/>
              </a:ext>
            </a:extLst>
          </p:cNvPr>
          <p:cNvSpPr txBox="1"/>
          <p:nvPr/>
        </p:nvSpPr>
        <p:spPr>
          <a:xfrm>
            <a:off x="5101600" y="246528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2" name="TextBox 51">
            <a:extLst>
              <a:ext uri="{FF2B5EF4-FFF2-40B4-BE49-F238E27FC236}">
                <a16:creationId xmlns="" xmlns:a16="http://schemas.microsoft.com/office/drawing/2014/main" id="{8B5CD930-4E01-4236-8A0C-DA0C673F9DD4}"/>
              </a:ext>
            </a:extLst>
          </p:cNvPr>
          <p:cNvSpPr txBox="1"/>
          <p:nvPr/>
        </p:nvSpPr>
        <p:spPr>
          <a:xfrm>
            <a:off x="2015716" y="3577697"/>
            <a:ext cx="653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31BFF66B-EA34-47E0-80EB-917A5850C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40" y="34488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3B36DC1-8C22-4332-AD88-981EC4E025C1}"/>
              </a:ext>
            </a:extLst>
          </p:cNvPr>
          <p:cNvSpPr txBox="1"/>
          <p:nvPr/>
        </p:nvSpPr>
        <p:spPr>
          <a:xfrm>
            <a:off x="2604996" y="356805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FF5B211-9CA3-4C48-9B89-7B5C3A0727F8}"/>
              </a:ext>
            </a:extLst>
          </p:cNvPr>
          <p:cNvSpPr txBox="1"/>
          <p:nvPr/>
        </p:nvSpPr>
        <p:spPr>
          <a:xfrm>
            <a:off x="952369" y="3568058"/>
            <a:ext cx="1109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FD0005A-A0F0-4535-8AC6-60D8BF46994C}"/>
              </a:ext>
            </a:extLst>
          </p:cNvPr>
          <p:cNvSpPr txBox="1"/>
          <p:nvPr/>
        </p:nvSpPr>
        <p:spPr>
          <a:xfrm>
            <a:off x="3810064" y="3568058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93" name="TextBox 51">
            <a:extLst>
              <a:ext uri="{FF2B5EF4-FFF2-40B4-BE49-F238E27FC236}">
                <a16:creationId xmlns="" xmlns:a16="http://schemas.microsoft.com/office/drawing/2014/main" id="{38BEC0AB-C975-4B6F-A0F8-B20AAF77FEF7}"/>
              </a:ext>
            </a:extLst>
          </p:cNvPr>
          <p:cNvSpPr txBox="1"/>
          <p:nvPr/>
        </p:nvSpPr>
        <p:spPr>
          <a:xfrm>
            <a:off x="4692824" y="3580342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4" name="Picture 4">
            <a:extLst>
              <a:ext uri="{FF2B5EF4-FFF2-40B4-BE49-F238E27FC236}">
                <a16:creationId xmlns="" xmlns:a16="http://schemas.microsoft.com/office/drawing/2014/main" id="{1363855E-9EC3-4DE0-A3C9-33E07C76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44" y="34514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C11A2B70-2D8A-498C-92EE-EBE98721A5C9}"/>
              </a:ext>
            </a:extLst>
          </p:cNvPr>
          <p:cNvSpPr txBox="1"/>
          <p:nvPr/>
        </p:nvSpPr>
        <p:spPr>
          <a:xfrm>
            <a:off x="5101600" y="357070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6" name="TextBox 51">
            <a:extLst>
              <a:ext uri="{FF2B5EF4-FFF2-40B4-BE49-F238E27FC236}">
                <a16:creationId xmlns="" xmlns:a16="http://schemas.microsoft.com/office/drawing/2014/main" id="{C11FDCE1-D1A3-44A3-89CE-E812B13892F2}"/>
              </a:ext>
            </a:extLst>
          </p:cNvPr>
          <p:cNvSpPr txBox="1"/>
          <p:nvPr/>
        </p:nvSpPr>
        <p:spPr>
          <a:xfrm>
            <a:off x="5481493" y="3580342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>
            <a:extLst>
              <a:ext uri="{FF2B5EF4-FFF2-40B4-BE49-F238E27FC236}">
                <a16:creationId xmlns="" xmlns:a16="http://schemas.microsoft.com/office/drawing/2014/main" id="{DE4E0D8D-710A-4194-958E-C325BF753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13" y="34514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D1162373-DEDA-4E06-926F-BA51C00B83F6}"/>
              </a:ext>
            </a:extLst>
          </p:cNvPr>
          <p:cNvSpPr txBox="1"/>
          <p:nvPr/>
        </p:nvSpPr>
        <p:spPr>
          <a:xfrm>
            <a:off x="5890269" y="357070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타원 106">
            <a:extLst>
              <a:ext uri="{FF2B5EF4-FFF2-40B4-BE49-F238E27FC236}">
                <a16:creationId xmlns="" xmlns:a16="http://schemas.microsoft.com/office/drawing/2014/main" id="{EC6D878E-2123-4A9D-8E07-614708442ECD}"/>
              </a:ext>
            </a:extLst>
          </p:cNvPr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="" xmlns:a16="http://schemas.microsoft.com/office/drawing/2014/main" id="{51222C17-D55D-4E87-A259-4633E845F76A}"/>
              </a:ext>
            </a:extLst>
          </p:cNvPr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5909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51">
            <a:extLst>
              <a:ext uri="{FF2B5EF4-FFF2-40B4-BE49-F238E27FC236}">
                <a16:creationId xmlns="" xmlns:a16="http://schemas.microsoft.com/office/drawing/2014/main" id="{C5BF33A3-828A-4926-800F-53E93EEEDAC6}"/>
              </a:ext>
            </a:extLst>
          </p:cNvPr>
          <p:cNvSpPr txBox="1"/>
          <p:nvPr/>
        </p:nvSpPr>
        <p:spPr>
          <a:xfrm>
            <a:off x="1613336" y="2472279"/>
            <a:ext cx="653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35AE568-8585-47B8-8BDF-811F71B4B30B}"/>
              </a:ext>
            </a:extLst>
          </p:cNvPr>
          <p:cNvSpPr txBox="1"/>
          <p:nvPr/>
        </p:nvSpPr>
        <p:spPr>
          <a:xfrm>
            <a:off x="2202616" y="246264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7FF1017F-C961-4D32-8C35-9D4CDEBF4F13}"/>
              </a:ext>
            </a:extLst>
          </p:cNvPr>
          <p:cNvSpPr txBox="1"/>
          <p:nvPr/>
        </p:nvSpPr>
        <p:spPr>
          <a:xfrm>
            <a:off x="952369" y="2462640"/>
            <a:ext cx="80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A0CB8480-C5C5-4820-8783-097D2AE39C95}"/>
              </a:ext>
            </a:extLst>
          </p:cNvPr>
          <p:cNvSpPr txBox="1"/>
          <p:nvPr/>
        </p:nvSpPr>
        <p:spPr>
          <a:xfrm>
            <a:off x="3810064" y="2462640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180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108" name="TextBox 51">
            <a:extLst>
              <a:ext uri="{FF2B5EF4-FFF2-40B4-BE49-F238E27FC236}">
                <a16:creationId xmlns="" xmlns:a16="http://schemas.microsoft.com/office/drawing/2014/main" id="{C529B6B4-FB25-4F41-9949-88539EF52E03}"/>
              </a:ext>
            </a:extLst>
          </p:cNvPr>
          <p:cNvSpPr txBox="1"/>
          <p:nvPr/>
        </p:nvSpPr>
        <p:spPr>
          <a:xfrm>
            <a:off x="4692824" y="2474924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EEA85078-8CF7-49FA-9D44-DFCEBDDE0025}"/>
              </a:ext>
            </a:extLst>
          </p:cNvPr>
          <p:cNvSpPr txBox="1"/>
          <p:nvPr/>
        </p:nvSpPr>
        <p:spPr>
          <a:xfrm>
            <a:off x="5101600" y="2465285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16" name="TextBox 51">
            <a:extLst>
              <a:ext uri="{FF2B5EF4-FFF2-40B4-BE49-F238E27FC236}">
                <a16:creationId xmlns="" xmlns:a16="http://schemas.microsoft.com/office/drawing/2014/main" id="{8B5CD930-4E01-4236-8A0C-DA0C673F9DD4}"/>
              </a:ext>
            </a:extLst>
          </p:cNvPr>
          <p:cNvSpPr txBox="1"/>
          <p:nvPr/>
        </p:nvSpPr>
        <p:spPr>
          <a:xfrm>
            <a:off x="2015716" y="3577697"/>
            <a:ext cx="653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63B36DC1-8C22-4332-AD88-981EC4E025C1}"/>
              </a:ext>
            </a:extLst>
          </p:cNvPr>
          <p:cNvSpPr txBox="1"/>
          <p:nvPr/>
        </p:nvSpPr>
        <p:spPr>
          <a:xfrm>
            <a:off x="2604996" y="356805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6FF5B211-9CA3-4C48-9B89-7B5C3A0727F8}"/>
              </a:ext>
            </a:extLst>
          </p:cNvPr>
          <p:cNvSpPr txBox="1"/>
          <p:nvPr/>
        </p:nvSpPr>
        <p:spPr>
          <a:xfrm>
            <a:off x="952369" y="3568058"/>
            <a:ext cx="1109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6FD0005A-A0F0-4535-8AC6-60D8BF46994C}"/>
              </a:ext>
            </a:extLst>
          </p:cNvPr>
          <p:cNvSpPr txBox="1"/>
          <p:nvPr/>
        </p:nvSpPr>
        <p:spPr>
          <a:xfrm>
            <a:off x="3810064" y="3568058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125" name="TextBox 51">
            <a:extLst>
              <a:ext uri="{FF2B5EF4-FFF2-40B4-BE49-F238E27FC236}">
                <a16:creationId xmlns="" xmlns:a16="http://schemas.microsoft.com/office/drawing/2014/main" id="{38BEC0AB-C975-4B6F-A0F8-B20AAF77FEF7}"/>
              </a:ext>
            </a:extLst>
          </p:cNvPr>
          <p:cNvSpPr txBox="1"/>
          <p:nvPr/>
        </p:nvSpPr>
        <p:spPr>
          <a:xfrm>
            <a:off x="4692824" y="3580342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C11A2B70-2D8A-498C-92EE-EBE98721A5C9}"/>
              </a:ext>
            </a:extLst>
          </p:cNvPr>
          <p:cNvSpPr txBox="1"/>
          <p:nvPr/>
        </p:nvSpPr>
        <p:spPr>
          <a:xfrm>
            <a:off x="5101600" y="357070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129" name="TextBox 51">
            <a:extLst>
              <a:ext uri="{FF2B5EF4-FFF2-40B4-BE49-F238E27FC236}">
                <a16:creationId xmlns="" xmlns:a16="http://schemas.microsoft.com/office/drawing/2014/main" id="{C11FDCE1-D1A3-44A3-89CE-E812B13892F2}"/>
              </a:ext>
            </a:extLst>
          </p:cNvPr>
          <p:cNvSpPr txBox="1"/>
          <p:nvPr/>
        </p:nvSpPr>
        <p:spPr>
          <a:xfrm>
            <a:off x="5481493" y="3580342"/>
            <a:ext cx="4730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D1162373-DEDA-4E06-926F-BA51C00B83F6}"/>
              </a:ext>
            </a:extLst>
          </p:cNvPr>
          <p:cNvSpPr txBox="1"/>
          <p:nvPr/>
        </p:nvSpPr>
        <p:spPr>
          <a:xfrm>
            <a:off x="5890269" y="3570703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13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5909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58710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333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294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4801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4762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263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224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372944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6905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1975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1586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8321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206712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1678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0" name="TextBox 8">
            <a:extLst>
              <a:ext uri="{FF2B5EF4-FFF2-40B4-BE49-F238E27FC236}">
                <a16:creationId xmlns="" xmlns:a16="http://schemas.microsoft.com/office/drawing/2014/main" id="{2B24CAE2-A2B8-4D8D-AEA9-0D790698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122" name="순서도: 대체 처리 121">
            <a:extLst>
              <a:ext uri="{FF2B5EF4-FFF2-40B4-BE49-F238E27FC236}">
                <a16:creationId xmlns="" xmlns:a16="http://schemas.microsoft.com/office/drawing/2014/main" id="{E4968218-3CB8-4C93-A893-37F72055C395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E532F02B-98AA-4698-A4ED-DC7B9971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146" name="Picture 6">
            <a:extLst>
              <a:ext uri="{FF2B5EF4-FFF2-40B4-BE49-F238E27FC236}">
                <a16:creationId xmlns="" xmlns:a16="http://schemas.microsoft.com/office/drawing/2014/main" id="{A214AD1A-9CCA-4E32-ACBE-EF56D1A1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21">
            <a:extLst>
              <a:ext uri="{FF2B5EF4-FFF2-40B4-BE49-F238E27FC236}">
                <a16:creationId xmlns="" xmlns:a16="http://schemas.microsoft.com/office/drawing/2014/main" id="{A2EF5E28-576A-478C-9FD9-10E7B7C2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FF6971D3-F87E-40A2-83D0-4C8A57FE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="" xmlns:a16="http://schemas.microsoft.com/office/drawing/2014/main" id="{856D64F3-E16A-4277-BF59-7EA1C4C7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D0C76BDE-FACD-4928-85A1-FACC95953E80}"/>
              </a:ext>
            </a:extLst>
          </p:cNvPr>
          <p:cNvGrpSpPr/>
          <p:nvPr/>
        </p:nvGrpSpPr>
        <p:grpSpPr>
          <a:xfrm>
            <a:off x="179512" y="3752724"/>
            <a:ext cx="6667165" cy="1520566"/>
            <a:chOff x="179512" y="3752724"/>
            <a:chExt cx="6667165" cy="1520566"/>
          </a:xfrm>
        </p:grpSpPr>
        <p:sp>
          <p:nvSpPr>
            <p:cNvPr id="72" name="직각 삼각형 71">
              <a:extLst>
                <a:ext uri="{FF2B5EF4-FFF2-40B4-BE49-F238E27FC236}">
                  <a16:creationId xmlns="" xmlns:a16="http://schemas.microsoft.com/office/drawing/2014/main" id="{40F58A92-CCF7-4583-B792-7EF1D4DEC14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="" xmlns:a16="http://schemas.microsoft.com/office/drawing/2014/main" id="{489F5116-746D-4132-B620-162195CEDFA8}"/>
                </a:ext>
              </a:extLst>
            </p:cNvPr>
            <p:cNvSpPr/>
            <p:nvPr/>
          </p:nvSpPr>
          <p:spPr>
            <a:xfrm>
              <a:off x="179512" y="4113076"/>
              <a:ext cx="6667165" cy="9721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09" name="Picture 2">
              <a:extLst>
                <a:ext uri="{FF2B5EF4-FFF2-40B4-BE49-F238E27FC236}">
                  <a16:creationId xmlns="" xmlns:a16="http://schemas.microsoft.com/office/drawing/2014/main" id="{E531B9C2-83B9-4F14-BC40-BD509DF22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752724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69DF03E8-751A-483C-892F-8C5E7398CACF}"/>
              </a:ext>
            </a:extLst>
          </p:cNvPr>
          <p:cNvSpPr txBox="1"/>
          <p:nvPr/>
        </p:nvSpPr>
        <p:spPr>
          <a:xfrm>
            <a:off x="320896" y="4293096"/>
            <a:ext cx="6408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초바늘이 시계를 한 바퀴 도는 데 걸리는 시간은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1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 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EF40A14C-24AD-45C8-B88D-EC55DA538557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807CD26-9B80-472D-956B-20DA89832F56}"/>
              </a:ext>
            </a:extLst>
          </p:cNvPr>
          <p:cNvSpPr txBox="1"/>
          <p:nvPr/>
        </p:nvSpPr>
        <p:spPr>
          <a:xfrm>
            <a:off x="578839" y="1556792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536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32D6840B-7E73-40F6-97A1-F96C9D733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CDDD6EEF-B837-46E9-86BE-A8649987A87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49833327-5561-4B5D-88CB-1078C9744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="" xmlns:a16="http://schemas.microsoft.com/office/drawing/2014/main" id="{AFFE2A5B-5B09-4D70-BAB6-96FDEBE8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3AE05E42-0270-423B-8126-A3805A4D9494}"/>
              </a:ext>
            </a:extLst>
          </p:cNvPr>
          <p:cNvSpPr/>
          <p:nvPr/>
        </p:nvSpPr>
        <p:spPr>
          <a:xfrm>
            <a:off x="322360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AAFBA72B-DFF3-4648-9C95-763E41216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934571F4-C7BB-4EB6-9A6E-51818DCD7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9B67CD7-73EE-4474-AD9F-C9D88633579E}"/>
              </a:ext>
            </a:extLst>
          </p:cNvPr>
          <p:cNvSpPr txBox="1"/>
          <p:nvPr/>
        </p:nvSpPr>
        <p:spPr>
          <a:xfrm>
            <a:off x="578839" y="1556792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시간의 단위를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138ADB51-D727-43BB-8DE6-03317AF43DBF}"/>
              </a:ext>
            </a:extLst>
          </p:cNvPr>
          <p:cNvSpPr txBox="1"/>
          <p:nvPr/>
        </p:nvSpPr>
        <p:spPr>
          <a:xfrm>
            <a:off x="747468" y="2170601"/>
            <a:ext cx="5982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영화관에서 영화 한 편을 보는 데 걸리는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2            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A62A8B47-1BB5-46F8-89DD-8C7A277B3A85}"/>
              </a:ext>
            </a:extLst>
          </p:cNvPr>
          <p:cNvSpPr/>
          <p:nvPr/>
        </p:nvSpPr>
        <p:spPr>
          <a:xfrm>
            <a:off x="616837" y="2308869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5410D3C4-7779-43A8-8A2C-F366C415BA5A}"/>
              </a:ext>
            </a:extLst>
          </p:cNvPr>
          <p:cNvSpPr txBox="1"/>
          <p:nvPr/>
        </p:nvSpPr>
        <p:spPr>
          <a:xfrm>
            <a:off x="747468" y="2953852"/>
            <a:ext cx="587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냉장고 문을 여는 데 걸리는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            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56A47AC0-7E1A-4325-ADB8-1C7277F888BD}"/>
              </a:ext>
            </a:extLst>
          </p:cNvPr>
          <p:cNvSpPr/>
          <p:nvPr/>
        </p:nvSpPr>
        <p:spPr>
          <a:xfrm>
            <a:off x="616837" y="3092120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8637493-8303-4B4B-A07E-EC31B3606E7F}"/>
              </a:ext>
            </a:extLst>
          </p:cNvPr>
          <p:cNvSpPr txBox="1"/>
          <p:nvPr/>
        </p:nvSpPr>
        <p:spPr>
          <a:xfrm>
            <a:off x="747468" y="3602759"/>
            <a:ext cx="5876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교시 수업 시간은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40            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/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25DBBB54-88D4-4F52-8B43-C64831F948CD}"/>
              </a:ext>
            </a:extLst>
          </p:cNvPr>
          <p:cNvSpPr/>
          <p:nvPr/>
        </p:nvSpPr>
        <p:spPr>
          <a:xfrm>
            <a:off x="616837" y="3741027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51">
            <a:extLst>
              <a:ext uri="{FF2B5EF4-FFF2-40B4-BE49-F238E27FC236}">
                <a16:creationId xmlns="" xmlns:a16="http://schemas.microsoft.com/office/drawing/2014/main" id="{1E2CD665-FC70-4A78-A7D7-AB52886821F2}"/>
              </a:ext>
            </a:extLst>
          </p:cNvPr>
          <p:cNvSpPr txBox="1"/>
          <p:nvPr/>
        </p:nvSpPr>
        <p:spPr>
          <a:xfrm>
            <a:off x="5463637" y="2164853"/>
            <a:ext cx="692539" cy="364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</a:p>
        </p:txBody>
      </p:sp>
      <p:pic>
        <p:nvPicPr>
          <p:cNvPr id="72" name="Picture 4">
            <a:extLst>
              <a:ext uri="{FF2B5EF4-FFF2-40B4-BE49-F238E27FC236}">
                <a16:creationId xmlns="" xmlns:a16="http://schemas.microsoft.com/office/drawing/2014/main" id="{7151DE78-6B01-4A2C-8F16-B1D025A5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15" y="198884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TextBox 51">
            <a:extLst>
              <a:ext uri="{FF2B5EF4-FFF2-40B4-BE49-F238E27FC236}">
                <a16:creationId xmlns="" xmlns:a16="http://schemas.microsoft.com/office/drawing/2014/main" id="{A10FFBBF-0188-483C-B4D2-C002217C14F7}"/>
              </a:ext>
            </a:extLst>
          </p:cNvPr>
          <p:cNvSpPr txBox="1"/>
          <p:nvPr/>
        </p:nvSpPr>
        <p:spPr>
          <a:xfrm>
            <a:off x="4319221" y="2970002"/>
            <a:ext cx="692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19464A5E-17F3-4C7E-A745-AD38D35BA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472" y="279455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B7796A32-93D1-4B38-9E8A-05DA87F856DD}"/>
              </a:ext>
            </a:extLst>
          </p:cNvPr>
          <p:cNvSpPr txBox="1"/>
          <p:nvPr/>
        </p:nvSpPr>
        <p:spPr>
          <a:xfrm>
            <a:off x="2900132" y="3598872"/>
            <a:ext cx="692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7D114846-3FEC-4295-BD79-2B29FA34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15" y="34700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55" y="159091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5ED38B5-14D2-4862-9AA8-7C0E01E8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7" y="1867794"/>
            <a:ext cx="2407446" cy="21885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13F2CA4-4C26-4FCF-918C-1C7E1FF4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08" y="1934934"/>
            <a:ext cx="2513918" cy="2105775"/>
          </a:xfrm>
          <a:prstGeom prst="rect">
            <a:avLst/>
          </a:prstGeom>
        </p:spPr>
      </p:pic>
      <p:sp>
        <p:nvSpPr>
          <p:cNvPr id="37" name="순서도: 대체 처리 36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5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5"/>
              </a:rPr>
              <a:t>cdata2.tsherpa.co.kr/tsherpa/MultiMedia/Flash/2020/curri/index.html?flashxmlnum=tb&amp;classa=A8-C1-31-MM-MM-04-06-05-0-0-0-0&amp;classno=MM_31_04/suh_0301_05_0005/suh_0301_05_0005_401_1.html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54B70CB7-0C1E-40A3-8ED9-0F5E6F04C2F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E08A1EC-1B05-445D-B8A1-F899813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D4774CE-A038-4358-A6C9-D950872ADEBA}"/>
              </a:ext>
            </a:extLst>
          </p:cNvPr>
          <p:cNvSpPr txBox="1"/>
          <p:nvPr/>
        </p:nvSpPr>
        <p:spPr>
          <a:xfrm>
            <a:off x="578839" y="1556792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21DF50A0-D8CB-4DD4-AFF5-BD8ADE20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665D711E-7D0B-4906-A000-B140D3722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51">
            <a:extLst>
              <a:ext uri="{FF2B5EF4-FFF2-40B4-BE49-F238E27FC236}">
                <a16:creationId xmlns="" xmlns:a16="http://schemas.microsoft.com/office/drawing/2014/main" id="{438083A2-05F0-4D64-968D-625FD4AA3E26}"/>
              </a:ext>
            </a:extLst>
          </p:cNvPr>
          <p:cNvSpPr txBox="1"/>
          <p:nvPr/>
        </p:nvSpPr>
        <p:spPr>
          <a:xfrm>
            <a:off x="1007604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>
            <a:extLst>
              <a:ext uri="{FF2B5EF4-FFF2-40B4-BE49-F238E27FC236}">
                <a16:creationId xmlns="" xmlns:a16="http://schemas.microsoft.com/office/drawing/2014/main" id="{77C34365-BF58-43D7-BCCA-9D0BD30A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24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CBF619D-CB2A-4042-9B25-2CC9CEE14BBA}"/>
              </a:ext>
            </a:extLst>
          </p:cNvPr>
          <p:cNvSpPr txBox="1"/>
          <p:nvPr/>
        </p:nvSpPr>
        <p:spPr>
          <a:xfrm>
            <a:off x="1416380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6B15FC1C-DA0C-43DC-97E0-456F08FC3372}"/>
              </a:ext>
            </a:extLst>
          </p:cNvPr>
          <p:cNvSpPr txBox="1"/>
          <p:nvPr/>
        </p:nvSpPr>
        <p:spPr>
          <a:xfrm>
            <a:off x="1826747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="" xmlns:a16="http://schemas.microsoft.com/office/drawing/2014/main" id="{86EA190D-0880-47F5-8874-AAF14D7E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67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D2127FB-616D-4922-9180-04A49E535681}"/>
              </a:ext>
            </a:extLst>
          </p:cNvPr>
          <p:cNvSpPr txBox="1"/>
          <p:nvPr/>
        </p:nvSpPr>
        <p:spPr>
          <a:xfrm>
            <a:off x="2235523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1" name="TextBox 51">
            <a:extLst>
              <a:ext uri="{FF2B5EF4-FFF2-40B4-BE49-F238E27FC236}">
                <a16:creationId xmlns="" xmlns:a16="http://schemas.microsoft.com/office/drawing/2014/main" id="{56B22304-1C1A-451C-945F-50BFB5383CB3}"/>
              </a:ext>
            </a:extLst>
          </p:cNvPr>
          <p:cNvSpPr txBox="1"/>
          <p:nvPr/>
        </p:nvSpPr>
        <p:spPr>
          <a:xfrm>
            <a:off x="2651420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>
            <a:extLst>
              <a:ext uri="{FF2B5EF4-FFF2-40B4-BE49-F238E27FC236}">
                <a16:creationId xmlns="" xmlns:a16="http://schemas.microsoft.com/office/drawing/2014/main" id="{37ECF724-35C8-40DF-8CDA-E9AF45B4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40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B42A954B-8D2F-4539-A839-11BAF7B9AC98}"/>
              </a:ext>
            </a:extLst>
          </p:cNvPr>
          <p:cNvSpPr txBox="1"/>
          <p:nvPr/>
        </p:nvSpPr>
        <p:spPr>
          <a:xfrm>
            <a:off x="3060196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7" name="TextBox 51">
            <a:extLst>
              <a:ext uri="{FF2B5EF4-FFF2-40B4-BE49-F238E27FC236}">
                <a16:creationId xmlns="" xmlns:a16="http://schemas.microsoft.com/office/drawing/2014/main" id="{10949BD0-047B-40EE-BBA1-9B61C51CE811}"/>
              </a:ext>
            </a:extLst>
          </p:cNvPr>
          <p:cNvSpPr txBox="1"/>
          <p:nvPr/>
        </p:nvSpPr>
        <p:spPr>
          <a:xfrm>
            <a:off x="4208317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4">
            <a:extLst>
              <a:ext uri="{FF2B5EF4-FFF2-40B4-BE49-F238E27FC236}">
                <a16:creationId xmlns="" xmlns:a16="http://schemas.microsoft.com/office/drawing/2014/main" id="{7AC9B3F1-0F8F-491B-AB9B-9ACCEFB9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37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802B226D-1E9E-4B80-AE30-652E69A7C4E4}"/>
              </a:ext>
            </a:extLst>
          </p:cNvPr>
          <p:cNvSpPr txBox="1"/>
          <p:nvPr/>
        </p:nvSpPr>
        <p:spPr>
          <a:xfrm>
            <a:off x="4617093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91" name="TextBox 51">
            <a:extLst>
              <a:ext uri="{FF2B5EF4-FFF2-40B4-BE49-F238E27FC236}">
                <a16:creationId xmlns="" xmlns:a16="http://schemas.microsoft.com/office/drawing/2014/main" id="{D48DEBC2-4134-4A7A-8E53-5BD966A93C32}"/>
              </a:ext>
            </a:extLst>
          </p:cNvPr>
          <p:cNvSpPr txBox="1"/>
          <p:nvPr/>
        </p:nvSpPr>
        <p:spPr>
          <a:xfrm>
            <a:off x="5025777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2" name="Picture 4">
            <a:extLst>
              <a:ext uri="{FF2B5EF4-FFF2-40B4-BE49-F238E27FC236}">
                <a16:creationId xmlns="" xmlns:a16="http://schemas.microsoft.com/office/drawing/2014/main" id="{FB73C6B2-C6ED-4374-8C77-B4D4B289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97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CBE879FE-8CEE-4C12-9ED4-BEA1F3064958}"/>
              </a:ext>
            </a:extLst>
          </p:cNvPr>
          <p:cNvSpPr txBox="1"/>
          <p:nvPr/>
        </p:nvSpPr>
        <p:spPr>
          <a:xfrm>
            <a:off x="5434553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4" name="TextBox 51">
            <a:extLst>
              <a:ext uri="{FF2B5EF4-FFF2-40B4-BE49-F238E27FC236}">
                <a16:creationId xmlns="" xmlns:a16="http://schemas.microsoft.com/office/drawing/2014/main" id="{A6415E3D-FD23-4A9B-88FB-5D02610142C7}"/>
              </a:ext>
            </a:extLst>
          </p:cNvPr>
          <p:cNvSpPr txBox="1"/>
          <p:nvPr/>
        </p:nvSpPr>
        <p:spPr>
          <a:xfrm>
            <a:off x="5814446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5" name="Picture 4">
            <a:extLst>
              <a:ext uri="{FF2B5EF4-FFF2-40B4-BE49-F238E27FC236}">
                <a16:creationId xmlns="" xmlns:a16="http://schemas.microsoft.com/office/drawing/2014/main" id="{7212C6D8-FFE8-4ED0-AFFF-46980BB2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66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B5F81F22-5F16-49A2-9B80-40F786FF36A9}"/>
              </a:ext>
            </a:extLst>
          </p:cNvPr>
          <p:cNvSpPr txBox="1"/>
          <p:nvPr/>
        </p:nvSpPr>
        <p:spPr>
          <a:xfrm>
            <a:off x="6223222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98" name="Picture 12">
            <a:extLst>
              <a:ext uri="{FF2B5EF4-FFF2-40B4-BE49-F238E27FC236}">
                <a16:creationId xmlns="" xmlns:a16="http://schemas.microsoft.com/office/drawing/2014/main" id="{18901731-4429-4A45-B3D2-0C7872D6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5F154EF0-665F-4600-B566-4E84788FA5EE}"/>
              </a:ext>
            </a:extLst>
          </p:cNvPr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>
            <a:extLst>
              <a:ext uri="{FF2B5EF4-FFF2-40B4-BE49-F238E27FC236}">
                <a16:creationId xmlns="" xmlns:a16="http://schemas.microsoft.com/office/drawing/2014/main" id="{75ED38B5-14D2-4862-9AA8-7C0E01E8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7" y="1867794"/>
            <a:ext cx="2407446" cy="218858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513F2CA4-4C26-4FCF-918C-1C7E1FF4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08" y="1934934"/>
            <a:ext cx="2513918" cy="2105775"/>
          </a:xfrm>
          <a:prstGeom prst="rect">
            <a:avLst/>
          </a:prstGeom>
        </p:spPr>
      </p:pic>
      <p:pic>
        <p:nvPicPr>
          <p:cNvPr id="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7D4774CE-A038-4358-A6C9-D950872ADEBA}"/>
              </a:ext>
            </a:extLst>
          </p:cNvPr>
          <p:cNvSpPr txBox="1"/>
          <p:nvPr/>
        </p:nvSpPr>
        <p:spPr>
          <a:xfrm>
            <a:off x="578839" y="1556792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시각을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438083A2-05F0-4D64-968D-625FD4AA3E26}"/>
              </a:ext>
            </a:extLst>
          </p:cNvPr>
          <p:cNvSpPr txBox="1"/>
          <p:nvPr/>
        </p:nvSpPr>
        <p:spPr>
          <a:xfrm>
            <a:off x="1007604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77C34365-BF58-43D7-BCCA-9D0BD30A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24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CBF619D-CB2A-4042-9B25-2CC9CEE14BBA}"/>
              </a:ext>
            </a:extLst>
          </p:cNvPr>
          <p:cNvSpPr txBox="1"/>
          <p:nvPr/>
        </p:nvSpPr>
        <p:spPr>
          <a:xfrm>
            <a:off x="1416380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79" name="TextBox 51">
            <a:extLst>
              <a:ext uri="{FF2B5EF4-FFF2-40B4-BE49-F238E27FC236}">
                <a16:creationId xmlns="" xmlns:a16="http://schemas.microsoft.com/office/drawing/2014/main" id="{6B15FC1C-DA0C-43DC-97E0-456F08FC3372}"/>
              </a:ext>
            </a:extLst>
          </p:cNvPr>
          <p:cNvSpPr txBox="1"/>
          <p:nvPr/>
        </p:nvSpPr>
        <p:spPr>
          <a:xfrm>
            <a:off x="1826747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4">
            <a:extLst>
              <a:ext uri="{FF2B5EF4-FFF2-40B4-BE49-F238E27FC236}">
                <a16:creationId xmlns="" xmlns:a16="http://schemas.microsoft.com/office/drawing/2014/main" id="{86EA190D-0880-47F5-8874-AAF14D7E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867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D2127FB-616D-4922-9180-04A49E535681}"/>
              </a:ext>
            </a:extLst>
          </p:cNvPr>
          <p:cNvSpPr txBox="1"/>
          <p:nvPr/>
        </p:nvSpPr>
        <p:spPr>
          <a:xfrm>
            <a:off x="2235523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82" name="TextBox 51">
            <a:extLst>
              <a:ext uri="{FF2B5EF4-FFF2-40B4-BE49-F238E27FC236}">
                <a16:creationId xmlns="" xmlns:a16="http://schemas.microsoft.com/office/drawing/2014/main" id="{56B22304-1C1A-451C-945F-50BFB5383CB3}"/>
              </a:ext>
            </a:extLst>
          </p:cNvPr>
          <p:cNvSpPr txBox="1"/>
          <p:nvPr/>
        </p:nvSpPr>
        <p:spPr>
          <a:xfrm>
            <a:off x="2651420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37ECF724-35C8-40DF-8CDA-E9AF45B4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540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42A954B-8D2F-4539-A839-11BAF7B9AC98}"/>
              </a:ext>
            </a:extLst>
          </p:cNvPr>
          <p:cNvSpPr txBox="1"/>
          <p:nvPr/>
        </p:nvSpPr>
        <p:spPr>
          <a:xfrm>
            <a:off x="3060196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6" name="TextBox 51">
            <a:extLst>
              <a:ext uri="{FF2B5EF4-FFF2-40B4-BE49-F238E27FC236}">
                <a16:creationId xmlns="" xmlns:a16="http://schemas.microsoft.com/office/drawing/2014/main" id="{10949BD0-047B-40EE-BBA1-9B61C51CE811}"/>
              </a:ext>
            </a:extLst>
          </p:cNvPr>
          <p:cNvSpPr txBox="1"/>
          <p:nvPr/>
        </p:nvSpPr>
        <p:spPr>
          <a:xfrm>
            <a:off x="4208317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="" xmlns:a16="http://schemas.microsoft.com/office/drawing/2014/main" id="{7AC9B3F1-0F8F-491B-AB9B-9ACCEFB9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37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802B226D-1E9E-4B80-AE30-652E69A7C4E4}"/>
              </a:ext>
            </a:extLst>
          </p:cNvPr>
          <p:cNvSpPr txBox="1"/>
          <p:nvPr/>
        </p:nvSpPr>
        <p:spPr>
          <a:xfrm>
            <a:off x="4617093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시</a:t>
            </a:r>
            <a:endParaRPr lang="ko-KR" altLang="en-US" sz="1800" dirty="0"/>
          </a:p>
        </p:txBody>
      </p:sp>
      <p:sp>
        <p:nvSpPr>
          <p:cNvPr id="89" name="TextBox 51">
            <a:extLst>
              <a:ext uri="{FF2B5EF4-FFF2-40B4-BE49-F238E27FC236}">
                <a16:creationId xmlns="" xmlns:a16="http://schemas.microsoft.com/office/drawing/2014/main" id="{D48DEBC2-4134-4A7A-8E53-5BD966A93C32}"/>
              </a:ext>
            </a:extLst>
          </p:cNvPr>
          <p:cNvSpPr txBox="1"/>
          <p:nvPr/>
        </p:nvSpPr>
        <p:spPr>
          <a:xfrm>
            <a:off x="5025777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0" name="Picture 4">
            <a:extLst>
              <a:ext uri="{FF2B5EF4-FFF2-40B4-BE49-F238E27FC236}">
                <a16:creationId xmlns="" xmlns:a16="http://schemas.microsoft.com/office/drawing/2014/main" id="{FB73C6B2-C6ED-4374-8C77-B4D4B289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97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CBE879FE-8CEE-4C12-9ED4-BEA1F3064958}"/>
              </a:ext>
            </a:extLst>
          </p:cNvPr>
          <p:cNvSpPr txBox="1"/>
          <p:nvPr/>
        </p:nvSpPr>
        <p:spPr>
          <a:xfrm>
            <a:off x="5434553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2" name="TextBox 51">
            <a:extLst>
              <a:ext uri="{FF2B5EF4-FFF2-40B4-BE49-F238E27FC236}">
                <a16:creationId xmlns="" xmlns:a16="http://schemas.microsoft.com/office/drawing/2014/main" id="{A6415E3D-FD23-4A9B-88FB-5D02610142C7}"/>
              </a:ext>
            </a:extLst>
          </p:cNvPr>
          <p:cNvSpPr txBox="1"/>
          <p:nvPr/>
        </p:nvSpPr>
        <p:spPr>
          <a:xfrm>
            <a:off x="5814446" y="4319808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Picture 4">
            <a:extLst>
              <a:ext uri="{FF2B5EF4-FFF2-40B4-BE49-F238E27FC236}">
                <a16:creationId xmlns="" xmlns:a16="http://schemas.microsoft.com/office/drawing/2014/main" id="{7212C6D8-FFE8-4ED0-AFFF-46980BB27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566" y="419094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B5F81F22-5F16-49A2-9B80-40F786FF36A9}"/>
              </a:ext>
            </a:extLst>
          </p:cNvPr>
          <p:cNvSpPr txBox="1"/>
          <p:nvPr/>
        </p:nvSpPr>
        <p:spPr>
          <a:xfrm>
            <a:off x="6223222" y="4330951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95" name="Picture 12">
            <a:extLst>
              <a:ext uri="{FF2B5EF4-FFF2-40B4-BE49-F238E27FC236}">
                <a16:creationId xmlns="" xmlns:a16="http://schemas.microsoft.com/office/drawing/2014/main" id="{18901731-4429-4A45-B3D2-0C7872D6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66480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BA3EB020-BBC4-4467-82EE-C70758B25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54B70CB7-0C1E-40A3-8ED9-0F5E6F04C2F8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EE08A1EC-1B05-445D-B8A1-F899813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21DF50A0-D8CB-4DD4-AFF5-BD8ADE202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="" xmlns:a16="http://schemas.microsoft.com/office/drawing/2014/main" id="{665D711E-7D0B-4906-A000-B140D3722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2D5951D9-45D5-47B9-8F5A-129F3E9CCD45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931DADFE-422E-428D-806F-AD68B91F8DEE}"/>
              </a:ext>
            </a:extLst>
          </p:cNvPr>
          <p:cNvGrpSpPr/>
          <p:nvPr/>
        </p:nvGrpSpPr>
        <p:grpSpPr>
          <a:xfrm>
            <a:off x="192745" y="3828996"/>
            <a:ext cx="6667165" cy="1472212"/>
            <a:chOff x="179512" y="3801078"/>
            <a:chExt cx="6667165" cy="1472212"/>
          </a:xfrm>
        </p:grpSpPr>
        <p:sp>
          <p:nvSpPr>
            <p:cNvPr id="57" name="직각 삼각형 56">
              <a:extLst>
                <a:ext uri="{FF2B5EF4-FFF2-40B4-BE49-F238E27FC236}">
                  <a16:creationId xmlns="" xmlns:a16="http://schemas.microsoft.com/office/drawing/2014/main" id="{AC54899C-AF4D-41FA-8191-6DBE4580AD53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7FFBE5CB-117B-473C-B861-A4178691AB9D}"/>
                </a:ext>
              </a:extLst>
            </p:cNvPr>
            <p:cNvSpPr/>
            <p:nvPr/>
          </p:nvSpPr>
          <p:spPr>
            <a:xfrm>
              <a:off x="179512" y="4163028"/>
              <a:ext cx="6667165" cy="9221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4" name="Picture 2">
              <a:extLst>
                <a:ext uri="{FF2B5EF4-FFF2-40B4-BE49-F238E27FC236}">
                  <a16:creationId xmlns="" xmlns:a16="http://schemas.microsoft.com/office/drawing/2014/main" id="{0D0BC582-0A79-444E-B98D-4FA630312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8010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A30579D-DE59-4C7C-9035-6D7CB72E91D3}"/>
              </a:ext>
            </a:extLst>
          </p:cNvPr>
          <p:cNvSpPr txBox="1"/>
          <p:nvPr/>
        </p:nvSpPr>
        <p:spPr>
          <a:xfrm>
            <a:off x="349141" y="4333931"/>
            <a:ext cx="637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초바늘이 작은 눈금 한 칸을 가는 동안 걸리는 시간을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초라고 합니다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2944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58778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8389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3401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3012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8082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7693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27050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23163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362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6973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043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1654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6666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277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http://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  <a:hlinkClick r:id="rId2"/>
              </a:rPr>
              <a:t>cdata2.tsherpa.co.kr/tsherpa/MultiMedia/Flash/2020/curri/index.html?flashxmlnum=tb&amp;classa=A8-C1-31-MM-MM-04-06-05-0-0-0-0&amp;classno=MM_31_04/suh_0301_05_0005/suh_0301_05_0005_401_1.html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초바늘이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다음 시각을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보고 초바늘을 알맞게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그리시오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722DD899-2EC8-4EE0-ABA0-A3A53401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8" name="순서도: 대체 처리 57">
            <a:extLst>
              <a:ext uri="{FF2B5EF4-FFF2-40B4-BE49-F238E27FC236}">
                <a16:creationId xmlns="" xmlns:a16="http://schemas.microsoft.com/office/drawing/2014/main" id="{B2DAE516-2445-4665-9ADF-5582A60BFC26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77441F7-E52D-4254-BCB5-56B5BBFE6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C983616F-7B69-4624-9B75-5097CDEC8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E7DC75D6-FA97-40CE-AE18-29E37C02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7E968B1-8BF8-44B1-AC38-B9458EB7C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168860"/>
            <a:ext cx="2377870" cy="20584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88DB1120-9623-439F-B75D-4AD836304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494" y="2204864"/>
            <a:ext cx="2182673" cy="20939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2D263CB5-9AEE-4FF8-8C74-5A055DA98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6206" y="3760474"/>
            <a:ext cx="1232062" cy="11485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6C1F351-139E-47DE-B984-D4EDF2CDD4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7360" y="4963341"/>
            <a:ext cx="1123092" cy="1086666"/>
          </a:xfrm>
          <a:prstGeom prst="rect">
            <a:avLst/>
          </a:prstGeom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62" y="342900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801" y="3429000"/>
            <a:ext cx="245472" cy="33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D1F1C697-828B-47CE-A83D-8B3531BFAAF5}"/>
              </a:ext>
            </a:extLst>
          </p:cNvPr>
          <p:cNvSpPr/>
          <p:nvPr/>
        </p:nvSpPr>
        <p:spPr>
          <a:xfrm>
            <a:off x="2154088" y="32829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D1F1C697-828B-47CE-A83D-8B3531BFAAF5}"/>
              </a:ext>
            </a:extLst>
          </p:cNvPr>
          <p:cNvSpPr/>
          <p:nvPr/>
        </p:nvSpPr>
        <p:spPr>
          <a:xfrm>
            <a:off x="4552724" y="33909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65044" y="4473873"/>
            <a:ext cx="2008317" cy="46805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66885" y="4473873"/>
            <a:ext cx="2008317" cy="46805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http://cdata2.tsherpa.co.kr/tsherpa/MultiMedia/Flash/2020/curri/index.html?flashxmlnum=tb&amp;classa=A8-C1-31-MM-MM-04-06-05-0-0-0-0&amp;classno=MM_31_04/suh_0301_05_0005/suh_0301_05_0005_401_1.html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화면 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20B17A81-2020-4CAC-91E3-445502A7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EA043A44-3393-4B41-AC88-A10B0DFE6C89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DB6EA8B-2CB3-4303-84B4-924C37F6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920504C-61A3-45E8-B608-5A560EA43C6D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시간을 분과 초로 나타내어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0107BEA8-A62F-4112-B7D1-546133FF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B805FFA9-F730-4C2D-815D-D1604E681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7283D078-2141-4204-B429-EE5EE25D11F6}"/>
              </a:ext>
            </a:extLst>
          </p:cNvPr>
          <p:cNvSpPr txBox="1"/>
          <p:nvPr/>
        </p:nvSpPr>
        <p:spPr>
          <a:xfrm>
            <a:off x="2197565" y="2237155"/>
            <a:ext cx="6535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8107B43F-11AB-4EFC-B582-DA7F9C37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89" y="210829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2E92743D-5F43-4BF2-99AC-5027E4991883}"/>
              </a:ext>
            </a:extLst>
          </p:cNvPr>
          <p:cNvSpPr txBox="1"/>
          <p:nvPr/>
        </p:nvSpPr>
        <p:spPr>
          <a:xfrm>
            <a:off x="2786845" y="224829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DAEFA1D-7771-43A1-996C-FA736A653054}"/>
              </a:ext>
            </a:extLst>
          </p:cNvPr>
          <p:cNvSpPr txBox="1"/>
          <p:nvPr/>
        </p:nvSpPr>
        <p:spPr>
          <a:xfrm>
            <a:off x="1065337" y="2227516"/>
            <a:ext cx="1220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E5183E1-5E04-40C6-B4BB-9A3E2117DC61}"/>
              </a:ext>
            </a:extLst>
          </p:cNvPr>
          <p:cNvSpPr txBox="1"/>
          <p:nvPr/>
        </p:nvSpPr>
        <p:spPr>
          <a:xfrm>
            <a:off x="1065337" y="2784213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59" name="TextBox 51">
            <a:extLst>
              <a:ext uri="{FF2B5EF4-FFF2-40B4-BE49-F238E27FC236}">
                <a16:creationId xmlns="" xmlns:a16="http://schemas.microsoft.com/office/drawing/2014/main" id="{8D2789F9-2C9C-475C-84D8-A41518E33B50}"/>
              </a:ext>
            </a:extLst>
          </p:cNvPr>
          <p:cNvSpPr txBox="1"/>
          <p:nvPr/>
        </p:nvSpPr>
        <p:spPr>
          <a:xfrm>
            <a:off x="1857425" y="2796497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EB08CACB-3FB0-4C86-B0FE-2022E5D5C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45" y="26676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22DBF0F-C788-4FA0-838F-CF1D59E22E27}"/>
              </a:ext>
            </a:extLst>
          </p:cNvPr>
          <p:cNvSpPr txBox="1"/>
          <p:nvPr/>
        </p:nvSpPr>
        <p:spPr>
          <a:xfrm>
            <a:off x="2266201" y="280764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76" name="TextBox 51">
            <a:extLst>
              <a:ext uri="{FF2B5EF4-FFF2-40B4-BE49-F238E27FC236}">
                <a16:creationId xmlns="" xmlns:a16="http://schemas.microsoft.com/office/drawing/2014/main" id="{C75C742E-15FD-44FD-A80B-BAF9EB21F16A}"/>
              </a:ext>
            </a:extLst>
          </p:cNvPr>
          <p:cNvSpPr txBox="1"/>
          <p:nvPr/>
        </p:nvSpPr>
        <p:spPr>
          <a:xfrm>
            <a:off x="2646094" y="2796497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Picture 4">
            <a:extLst>
              <a:ext uri="{FF2B5EF4-FFF2-40B4-BE49-F238E27FC236}">
                <a16:creationId xmlns="" xmlns:a16="http://schemas.microsoft.com/office/drawing/2014/main" id="{230AF324-3361-4EC8-9C68-C0723F73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14" y="266763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0C73B90A-3239-4545-A9C2-475D2A2890C3}"/>
              </a:ext>
            </a:extLst>
          </p:cNvPr>
          <p:cNvSpPr txBox="1"/>
          <p:nvPr/>
        </p:nvSpPr>
        <p:spPr>
          <a:xfrm>
            <a:off x="3054870" y="280764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86" name="Picture 12">
            <a:extLst>
              <a:ext uri="{FF2B5EF4-FFF2-40B4-BE49-F238E27FC236}">
                <a16:creationId xmlns="" xmlns:a16="http://schemas.microsoft.com/office/drawing/2014/main" id="{0FC0CEFC-9481-48D3-B337-9D5B8A1A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374DAC81-E935-489E-B105-BBAFA35FC030}"/>
              </a:ext>
            </a:extLst>
          </p:cNvPr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5776966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1" y="234723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5" y="28889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20B17A81-2020-4CAC-91E3-445502A7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순서도: 대체 처리 37">
            <a:extLst>
              <a:ext uri="{FF2B5EF4-FFF2-40B4-BE49-F238E27FC236}">
                <a16:creationId xmlns="" xmlns:a16="http://schemas.microsoft.com/office/drawing/2014/main" id="{EA043A44-3393-4B41-AC88-A10B0DFE6C89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6DB6EA8B-2CB3-4303-84B4-924C37F6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920504C-61A3-45E8-B608-5A560EA43C6D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시간을 분과 초로 나타내어 </a:t>
            </a:r>
            <a:r>
              <a:rPr kumimoji="0" lang="ko-KR" altLang="en-US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보시오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21">
            <a:extLst>
              <a:ext uri="{FF2B5EF4-FFF2-40B4-BE49-F238E27FC236}">
                <a16:creationId xmlns="" xmlns:a16="http://schemas.microsoft.com/office/drawing/2014/main" id="{0107BEA8-A62F-4112-B7D1-546133FF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B805FFA9-F730-4C2D-815D-D1604E681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12">
            <a:extLst>
              <a:ext uri="{FF2B5EF4-FFF2-40B4-BE49-F238E27FC236}">
                <a16:creationId xmlns="" xmlns:a16="http://schemas.microsoft.com/office/drawing/2014/main" id="{0FC0CEFC-9481-48D3-B337-9D5B8A1A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418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DF771E8-E22D-447D-8021-C43E0244313E}"/>
              </a:ext>
            </a:extLst>
          </p:cNvPr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2ACC59BB-63DE-4083-A1DE-2B24BFB5CB72}"/>
              </a:ext>
            </a:extLst>
          </p:cNvPr>
          <p:cNvGrpSpPr/>
          <p:nvPr/>
        </p:nvGrpSpPr>
        <p:grpSpPr>
          <a:xfrm>
            <a:off x="192745" y="4039158"/>
            <a:ext cx="6667165" cy="1173312"/>
            <a:chOff x="179512" y="4099978"/>
            <a:chExt cx="6667165" cy="1173312"/>
          </a:xfrm>
        </p:grpSpPr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ECC57542-AD9F-4890-AB12-61547F5AD676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AB14C51D-9101-4342-808F-DE44EB63E4EE}"/>
                </a:ext>
              </a:extLst>
            </p:cNvPr>
            <p:cNvSpPr/>
            <p:nvPr/>
          </p:nvSpPr>
          <p:spPr>
            <a:xfrm>
              <a:off x="179512" y="4461928"/>
              <a:ext cx="6667165" cy="623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3" name="Picture 2">
              <a:extLst>
                <a:ext uri="{FF2B5EF4-FFF2-40B4-BE49-F238E27FC236}">
                  <a16:creationId xmlns="" xmlns:a16="http://schemas.microsoft.com/office/drawing/2014/main" id="{E6A31C4B-0E43-4F56-B103-F6838F3F3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409997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D547E09A-F4EF-46B1-8A23-15F0EB5E7AAC}"/>
              </a:ext>
            </a:extLst>
          </p:cNvPr>
          <p:cNvSpPr txBox="1"/>
          <p:nvPr/>
        </p:nvSpPr>
        <p:spPr>
          <a:xfrm>
            <a:off x="287524" y="4535832"/>
            <a:ext cx="213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분은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초입니다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1" name="TextBox 51">
            <a:extLst>
              <a:ext uri="{FF2B5EF4-FFF2-40B4-BE49-F238E27FC236}">
                <a16:creationId xmlns="" xmlns:a16="http://schemas.microsoft.com/office/drawing/2014/main" id="{7283D078-2141-4204-B429-EE5EE25D11F6}"/>
              </a:ext>
            </a:extLst>
          </p:cNvPr>
          <p:cNvSpPr txBox="1"/>
          <p:nvPr/>
        </p:nvSpPr>
        <p:spPr>
          <a:xfrm>
            <a:off x="2197565" y="2237155"/>
            <a:ext cx="6535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2E92743D-5F43-4BF2-99AC-5027E4991883}"/>
              </a:ext>
            </a:extLst>
          </p:cNvPr>
          <p:cNvSpPr txBox="1"/>
          <p:nvPr/>
        </p:nvSpPr>
        <p:spPr>
          <a:xfrm>
            <a:off x="2786845" y="2248298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DAEFA1D-7771-43A1-996C-FA736A653054}"/>
              </a:ext>
            </a:extLst>
          </p:cNvPr>
          <p:cNvSpPr txBox="1"/>
          <p:nvPr/>
        </p:nvSpPr>
        <p:spPr>
          <a:xfrm>
            <a:off x="1065337" y="2227516"/>
            <a:ext cx="1220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 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5E5183E1-5E04-40C6-B4BB-9A3E2117DC61}"/>
              </a:ext>
            </a:extLst>
          </p:cNvPr>
          <p:cNvSpPr txBox="1"/>
          <p:nvPr/>
        </p:nvSpPr>
        <p:spPr>
          <a:xfrm>
            <a:off x="1065337" y="2784213"/>
            <a:ext cx="96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800" dirty="0"/>
          </a:p>
        </p:txBody>
      </p:sp>
      <p:sp>
        <p:nvSpPr>
          <p:cNvPr id="87" name="TextBox 51">
            <a:extLst>
              <a:ext uri="{FF2B5EF4-FFF2-40B4-BE49-F238E27FC236}">
                <a16:creationId xmlns="" xmlns:a16="http://schemas.microsoft.com/office/drawing/2014/main" id="{8D2789F9-2C9C-475C-84D8-A41518E33B50}"/>
              </a:ext>
            </a:extLst>
          </p:cNvPr>
          <p:cNvSpPr txBox="1"/>
          <p:nvPr/>
        </p:nvSpPr>
        <p:spPr>
          <a:xfrm>
            <a:off x="1857425" y="2796497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22DBF0F-C788-4FA0-838F-CF1D59E22E27}"/>
              </a:ext>
            </a:extLst>
          </p:cNvPr>
          <p:cNvSpPr txBox="1"/>
          <p:nvPr/>
        </p:nvSpPr>
        <p:spPr>
          <a:xfrm>
            <a:off x="2266201" y="280764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sp>
        <p:nvSpPr>
          <p:cNvPr id="90" name="TextBox 51">
            <a:extLst>
              <a:ext uri="{FF2B5EF4-FFF2-40B4-BE49-F238E27FC236}">
                <a16:creationId xmlns="" xmlns:a16="http://schemas.microsoft.com/office/drawing/2014/main" id="{C75C742E-15FD-44FD-A80B-BAF9EB21F16A}"/>
              </a:ext>
            </a:extLst>
          </p:cNvPr>
          <p:cNvSpPr txBox="1"/>
          <p:nvPr/>
        </p:nvSpPr>
        <p:spPr>
          <a:xfrm>
            <a:off x="2646094" y="2796497"/>
            <a:ext cx="47301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0C73B90A-3239-4545-A9C2-475D2A2890C3}"/>
              </a:ext>
            </a:extLst>
          </p:cNvPr>
          <p:cNvSpPr txBox="1"/>
          <p:nvPr/>
        </p:nvSpPr>
        <p:spPr>
          <a:xfrm>
            <a:off x="3054870" y="2807640"/>
            <a:ext cx="473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800" dirty="0"/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51" y="2347239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5" y="288894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E1DB6CD-4FDB-4F33-9A43-F9B5F7BD8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62" t="13603" r="9777" b="4703"/>
          <a:stretch/>
        </p:blipFill>
        <p:spPr>
          <a:xfrm>
            <a:off x="43304" y="890426"/>
            <a:ext cx="6948774" cy="4729152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290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비행기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날리기</a:t>
            </a: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4374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5_4_1_ani.mp4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 저작물 생각열기 화면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캡쳐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수학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app\resource\contents\lesson05\ops\5\media\mp4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60090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순서도: 대체 처리 91"/>
          <p:cNvSpPr/>
          <p:nvPr/>
        </p:nvSpPr>
        <p:spPr>
          <a:xfrm>
            <a:off x="591382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587495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초 동안 할 수 있는 일은    표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아닌</a:t>
            </a:r>
            <a:r>
              <a:rPr kumimoji="0" lang="ko-KR" altLang="en-US" sz="19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것은    표 하시오</a:t>
            </a:r>
            <a:r>
              <a:rPr kumimoji="0" lang="en-US" altLang="ko-KR" sz="19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http://cdata2.tsherpa.co.kr/tsherpa/MultiMedia/Flash/2020/curri/index.html?flashxmlnum=tb&amp;classa=A8-C1-31-MM-MM-04-06-05-0-0-0-0&amp;classno=MM_31_04/suh_0301_05_0005/suh_0301_05_0005_401_1.html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64359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0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666E2F4D-F8F3-4179-907A-74A688DA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5A8D39A0-4E9F-4D7F-AE1F-FCEE218F4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46752E27-F109-4EC1-80BE-2FCE14F2FE07}"/>
              </a:ext>
            </a:extLst>
          </p:cNvPr>
          <p:cNvSpPr/>
          <p:nvPr/>
        </p:nvSpPr>
        <p:spPr>
          <a:xfrm>
            <a:off x="647564" y="2443475"/>
            <a:ext cx="4498198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눈 한번 깜박이기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655CB458-F770-4848-8AC1-5A41AC339C6E}"/>
              </a:ext>
            </a:extLst>
          </p:cNvPr>
          <p:cNvSpPr/>
          <p:nvPr/>
        </p:nvSpPr>
        <p:spPr>
          <a:xfrm>
            <a:off x="5214223" y="2443475"/>
            <a:ext cx="1213622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Picture 2">
            <a:extLst>
              <a:ext uri="{FF2B5EF4-FFF2-40B4-BE49-F238E27FC236}">
                <a16:creationId xmlns="" xmlns:a16="http://schemas.microsoft.com/office/drawing/2014/main" id="{F9B856DB-7FD8-4959-9542-B7F29F77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87" y="2476905"/>
            <a:ext cx="506557" cy="50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3">
            <a:extLst>
              <a:ext uri="{FF2B5EF4-FFF2-40B4-BE49-F238E27FC236}">
                <a16:creationId xmlns="" xmlns:a16="http://schemas.microsoft.com/office/drawing/2014/main" id="{3220FCF5-EDB9-49A2-A52A-B6F70B68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70" y="2498404"/>
            <a:ext cx="502114" cy="4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6">
            <a:extLst>
              <a:ext uri="{FF2B5EF4-FFF2-40B4-BE49-F238E27FC236}">
                <a16:creationId xmlns="" xmlns:a16="http://schemas.microsoft.com/office/drawing/2014/main" id="{5BFD99CF-8ECE-4555-B218-03BB9435E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512909"/>
            <a:ext cx="357814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사각형: 둥근 모서리 77">
            <a:extLst>
              <a:ext uri="{FF2B5EF4-FFF2-40B4-BE49-F238E27FC236}">
                <a16:creationId xmlns="" xmlns:a16="http://schemas.microsoft.com/office/drawing/2014/main" id="{CA7E209E-284C-4D9F-A9DF-0A42549435FE}"/>
              </a:ext>
            </a:extLst>
          </p:cNvPr>
          <p:cNvSpPr/>
          <p:nvPr/>
        </p:nvSpPr>
        <p:spPr>
          <a:xfrm>
            <a:off x="647564" y="3090598"/>
            <a:ext cx="4498198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집에서 학교까지 걸어가기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="" xmlns:a16="http://schemas.microsoft.com/office/drawing/2014/main" id="{98CAE35F-990B-4FCF-963A-5E98CFAF4FBE}"/>
              </a:ext>
            </a:extLst>
          </p:cNvPr>
          <p:cNvSpPr/>
          <p:nvPr/>
        </p:nvSpPr>
        <p:spPr>
          <a:xfrm>
            <a:off x="5214223" y="3090598"/>
            <a:ext cx="1213622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3" name="Picture 2">
            <a:extLst>
              <a:ext uri="{FF2B5EF4-FFF2-40B4-BE49-F238E27FC236}">
                <a16:creationId xmlns="" xmlns:a16="http://schemas.microsoft.com/office/drawing/2014/main" id="{F4AF223D-1AE1-47D9-B08D-6400AC091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87" y="3124028"/>
            <a:ext cx="506557" cy="50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3">
            <a:extLst>
              <a:ext uri="{FF2B5EF4-FFF2-40B4-BE49-F238E27FC236}">
                <a16:creationId xmlns="" xmlns:a16="http://schemas.microsoft.com/office/drawing/2014/main" id="{8CF9066C-1795-4CE2-B894-5C9EE8BF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70" y="3145527"/>
            <a:ext cx="502114" cy="4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사각형: 둥근 모서리 84">
            <a:extLst>
              <a:ext uri="{FF2B5EF4-FFF2-40B4-BE49-F238E27FC236}">
                <a16:creationId xmlns="" xmlns:a16="http://schemas.microsoft.com/office/drawing/2014/main" id="{29CEA473-1EA7-4852-B627-E7F8AB898645}"/>
              </a:ext>
            </a:extLst>
          </p:cNvPr>
          <p:cNvSpPr/>
          <p:nvPr/>
        </p:nvSpPr>
        <p:spPr>
          <a:xfrm>
            <a:off x="647564" y="3745784"/>
            <a:ext cx="4498198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박수 한 번 치기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="" xmlns:a16="http://schemas.microsoft.com/office/drawing/2014/main" id="{88F4268E-2419-41A9-BD2A-380641D8D0DE}"/>
              </a:ext>
            </a:extLst>
          </p:cNvPr>
          <p:cNvSpPr/>
          <p:nvPr/>
        </p:nvSpPr>
        <p:spPr>
          <a:xfrm>
            <a:off x="5214223" y="3745784"/>
            <a:ext cx="1213622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7" name="Picture 2">
            <a:extLst>
              <a:ext uri="{FF2B5EF4-FFF2-40B4-BE49-F238E27FC236}">
                <a16:creationId xmlns="" xmlns:a16="http://schemas.microsoft.com/office/drawing/2014/main" id="{B3798274-5284-40BF-AB27-0BF23ED1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87" y="3779214"/>
            <a:ext cx="506557" cy="50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">
            <a:extLst>
              <a:ext uri="{FF2B5EF4-FFF2-40B4-BE49-F238E27FC236}">
                <a16:creationId xmlns="" xmlns:a16="http://schemas.microsoft.com/office/drawing/2014/main" id="{2E6832AF-735E-4F67-8EC2-DF079FC6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70" y="3800713"/>
            <a:ext cx="502114" cy="4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0A46681D-07FF-455E-8859-07A1AC1DE259}"/>
              </a:ext>
            </a:extLst>
          </p:cNvPr>
          <p:cNvSpPr/>
          <p:nvPr/>
        </p:nvSpPr>
        <p:spPr>
          <a:xfrm>
            <a:off x="647564" y="4384456"/>
            <a:ext cx="4498198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 한 권 읽기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4C309AF3-1FC8-45FD-8381-B382A48B157D}"/>
              </a:ext>
            </a:extLst>
          </p:cNvPr>
          <p:cNvSpPr/>
          <p:nvPr/>
        </p:nvSpPr>
        <p:spPr>
          <a:xfrm>
            <a:off x="5214223" y="4384456"/>
            <a:ext cx="1213622" cy="5626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Picture 2">
            <a:extLst>
              <a:ext uri="{FF2B5EF4-FFF2-40B4-BE49-F238E27FC236}">
                <a16:creationId xmlns="" xmlns:a16="http://schemas.microsoft.com/office/drawing/2014/main" id="{73004735-6BCF-4EAD-8F6B-33618BE73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87" y="4417886"/>
            <a:ext cx="506557" cy="50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3">
            <a:extLst>
              <a:ext uri="{FF2B5EF4-FFF2-40B4-BE49-F238E27FC236}">
                <a16:creationId xmlns="" xmlns:a16="http://schemas.microsoft.com/office/drawing/2014/main" id="{B28EE207-A0BB-4FB0-9B33-7B26DA36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270" y="4439385"/>
            <a:ext cx="502114" cy="49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7">
            <a:extLst>
              <a:ext uri="{FF2B5EF4-FFF2-40B4-BE49-F238E27FC236}">
                <a16:creationId xmlns="" xmlns:a16="http://schemas.microsoft.com/office/drawing/2014/main" id="{DDEAC22A-E624-488A-8972-E56027C16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3186200"/>
            <a:ext cx="357814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9">
            <a:extLst>
              <a:ext uri="{FF2B5EF4-FFF2-40B4-BE49-F238E27FC236}">
                <a16:creationId xmlns="" xmlns:a16="http://schemas.microsoft.com/office/drawing/2014/main" id="{EA6F367C-C6B0-4C12-85EC-4BEA865E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8" y="4486862"/>
            <a:ext cx="364319" cy="35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28">
            <a:extLst>
              <a:ext uri="{FF2B5EF4-FFF2-40B4-BE49-F238E27FC236}">
                <a16:creationId xmlns="" xmlns:a16="http://schemas.microsoft.com/office/drawing/2014/main" id="{B6D02745-E561-4A46-B967-74782C87A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32" y="3841684"/>
            <a:ext cx="370825" cy="37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5323253" y="1692936"/>
            <a:ext cx="225888" cy="225888"/>
            <a:chOff x="6249485" y="2814376"/>
            <a:chExt cx="304024" cy="304024"/>
          </a:xfrm>
        </p:grpSpPr>
        <p:cxnSp>
          <p:nvCxnSpPr>
            <p:cNvPr id="53" name="직선 연결선 52"/>
            <p:cNvCxnSpPr/>
            <p:nvPr/>
          </p:nvCxnSpPr>
          <p:spPr>
            <a:xfrm flipH="1">
              <a:off x="6249485" y="2814376"/>
              <a:ext cx="304024" cy="3040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49485" y="2814376"/>
              <a:ext cx="299201" cy="2992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타원 57"/>
          <p:cNvSpPr/>
          <p:nvPr/>
        </p:nvSpPr>
        <p:spPr>
          <a:xfrm>
            <a:off x="3527884" y="1661736"/>
            <a:ext cx="267507" cy="26750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41909659-3ED2-4C87-9E7D-A9BD4DDDBB14}"/>
              </a:ext>
            </a:extLst>
          </p:cNvPr>
          <p:cNvSpPr txBox="1"/>
          <p:nvPr/>
        </p:nvSpPr>
        <p:spPr>
          <a:xfrm>
            <a:off x="819476" y="3361332"/>
            <a:ext cx="544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우유 한 잔을 마시는 시간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50</a:t>
            </a:r>
            <a:endParaRPr lang="ko-KR" altLang="en-US" sz="1800" dirty="0"/>
          </a:p>
        </p:txBody>
      </p:sp>
      <p:sp>
        <p:nvSpPr>
          <p:cNvPr id="94" name="순서도: 대체 처리 93"/>
          <p:cNvSpPr/>
          <p:nvPr/>
        </p:nvSpPr>
        <p:spPr>
          <a:xfrm>
            <a:off x="53761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33724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484421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80535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30650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26764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377226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373339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240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01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순서도: 대체 처리 103"/>
          <p:cNvSpPr/>
          <p:nvPr/>
        </p:nvSpPr>
        <p:spPr>
          <a:xfrm>
            <a:off x="270265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66378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</a:t>
            </a:r>
            <a:r>
              <a:rPr kumimoji="0" lang="ko-KR" altLang="en-US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알맞은 시간의 단위를 써넣으시오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3"/>
              </a:rPr>
              <a:t>http://cdata2.tsherpa.co.kr/tsherpa/MultiMedia/Flash/2020/curri/index.html?flashxmlnum=tb&amp;classa=A8-C1-31-MM-MM-04-06-05-0-0-0-0&amp;classno=MM_31_04/suh_0301_05_0005/suh_0301_05_0005_401_1.html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>
            <a:extLst>
              <a:ext uri="{FF2B5EF4-FFF2-40B4-BE49-F238E27FC236}">
                <a16:creationId xmlns="" xmlns:a16="http://schemas.microsoft.com/office/drawing/2014/main" id="{72D46C1B-2820-4E4B-BFB3-56E089CE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="" xmlns:a16="http://schemas.microsoft.com/office/drawing/2014/main" id="{251BA5D2-5E2C-46BC-84CB-7C819A5F71FE}"/>
              </a:ext>
            </a:extLst>
          </p:cNvPr>
          <p:cNvSpPr/>
          <p:nvPr/>
        </p:nvSpPr>
        <p:spPr>
          <a:xfrm>
            <a:off x="59112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0412A3F-6865-43A5-9360-C2D0AFC7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3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FFB148A-A482-42BD-A366-EBFFBBA2153F}"/>
              </a:ext>
            </a:extLst>
          </p:cNvPr>
          <p:cNvSpPr/>
          <p:nvPr/>
        </p:nvSpPr>
        <p:spPr>
          <a:xfrm>
            <a:off x="6436207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B6866CBA-1FBF-41C1-BD8C-D1D646C9D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33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9909C648-4225-49AF-A2C5-BC9D4E1D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C6AA6BB9-7E2E-458A-9686-0983C4D41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65F140F-BDEB-4E10-9968-28DF6266876F}"/>
              </a:ext>
            </a:extLst>
          </p:cNvPr>
          <p:cNvSpPr txBox="1"/>
          <p:nvPr/>
        </p:nvSpPr>
        <p:spPr>
          <a:xfrm>
            <a:off x="819476" y="2275470"/>
            <a:ext cx="544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점심 급식 시간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1</a:t>
            </a:r>
            <a:endParaRPr lang="ko-KR" altLang="en-US" sz="1800" dirty="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4599EB48-AEA2-49BA-A819-2CAA26CA06CA}"/>
              </a:ext>
            </a:extLst>
          </p:cNvPr>
          <p:cNvSpPr/>
          <p:nvPr/>
        </p:nvSpPr>
        <p:spPr>
          <a:xfrm>
            <a:off x="688845" y="2413738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B8FE98B9-0CEF-4CAB-AC0F-BFADF481C5DB}"/>
              </a:ext>
            </a:extLst>
          </p:cNvPr>
          <p:cNvSpPr/>
          <p:nvPr/>
        </p:nvSpPr>
        <p:spPr>
          <a:xfrm>
            <a:off x="688845" y="2950759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BB2F4D9-A3C3-48AE-BD69-47F7CFB183B9}"/>
              </a:ext>
            </a:extLst>
          </p:cNvPr>
          <p:cNvSpPr/>
          <p:nvPr/>
        </p:nvSpPr>
        <p:spPr>
          <a:xfrm>
            <a:off x="688845" y="3510856"/>
            <a:ext cx="71996" cy="71996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51">
            <a:extLst>
              <a:ext uri="{FF2B5EF4-FFF2-40B4-BE49-F238E27FC236}">
                <a16:creationId xmlns="" xmlns:a16="http://schemas.microsoft.com/office/drawing/2014/main" id="{EDEF7A09-995B-40AF-A9DE-07FE383AD70F}"/>
              </a:ext>
            </a:extLst>
          </p:cNvPr>
          <p:cNvSpPr txBox="1"/>
          <p:nvPr/>
        </p:nvSpPr>
        <p:spPr>
          <a:xfrm>
            <a:off x="2513731" y="2269722"/>
            <a:ext cx="692539" cy="3648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="" xmlns:a16="http://schemas.microsoft.com/office/drawing/2014/main" id="{EE70B7B8-9A9A-48F8-9428-4D75A390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63" y="21688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1">
            <a:extLst>
              <a:ext uri="{FF2B5EF4-FFF2-40B4-BE49-F238E27FC236}">
                <a16:creationId xmlns="" xmlns:a16="http://schemas.microsoft.com/office/drawing/2014/main" id="{11EE9081-63DD-403B-975D-96DBF1F2284B}"/>
              </a:ext>
            </a:extLst>
          </p:cNvPr>
          <p:cNvSpPr txBox="1"/>
          <p:nvPr/>
        </p:nvSpPr>
        <p:spPr>
          <a:xfrm>
            <a:off x="3627433" y="3359595"/>
            <a:ext cx="6925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FC03596E-66A5-4D3B-99C2-C3C0EA1AA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65" y="323795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AB11354-656E-4498-AB46-10811A5F8CF0}"/>
              </a:ext>
            </a:extLst>
          </p:cNvPr>
          <p:cNvSpPr txBox="1"/>
          <p:nvPr/>
        </p:nvSpPr>
        <p:spPr>
          <a:xfrm>
            <a:off x="819476" y="2799412"/>
            <a:ext cx="5444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집에서 학교까지 걸리는 시간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: 15</a:t>
            </a:r>
            <a:endParaRPr lang="ko-KR" altLang="en-US" sz="1800" dirty="0"/>
          </a:p>
        </p:txBody>
      </p:sp>
      <p:sp>
        <p:nvSpPr>
          <p:cNvPr id="51" name="TextBox 51">
            <a:extLst>
              <a:ext uri="{FF2B5EF4-FFF2-40B4-BE49-F238E27FC236}">
                <a16:creationId xmlns="" xmlns:a16="http://schemas.microsoft.com/office/drawing/2014/main" id="{6C6A6557-85E8-45FE-84A0-96B1F94190E3}"/>
              </a:ext>
            </a:extLst>
          </p:cNvPr>
          <p:cNvSpPr txBox="1"/>
          <p:nvPr/>
        </p:nvSpPr>
        <p:spPr>
          <a:xfrm>
            <a:off x="3959932" y="2798753"/>
            <a:ext cx="69253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</a:p>
        </p:txBody>
      </p:sp>
      <p:pic>
        <p:nvPicPr>
          <p:cNvPr id="52" name="Picture 4">
            <a:extLst>
              <a:ext uri="{FF2B5EF4-FFF2-40B4-BE49-F238E27FC236}">
                <a16:creationId xmlns="" xmlns:a16="http://schemas.microsoft.com/office/drawing/2014/main" id="{2A61B236-6374-4038-B39E-A2D8FFE6B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64" y="269789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3" y="165533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D73959D-E925-4553-A9BB-3E798D359D42}"/>
              </a:ext>
            </a:extLst>
          </p:cNvPr>
          <p:cNvGrpSpPr/>
          <p:nvPr/>
        </p:nvGrpSpPr>
        <p:grpSpPr>
          <a:xfrm>
            <a:off x="71500" y="1588492"/>
            <a:ext cx="3804138" cy="2861202"/>
            <a:chOff x="71500" y="1588492"/>
            <a:chExt cx="3804138" cy="2861202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E63099C4-CAF7-49B5-BD30-3551F280D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842" y="1617238"/>
              <a:ext cx="3519729" cy="2832456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AAE5B28B-890E-4818-92BF-F903D37F6363}"/>
                </a:ext>
              </a:extLst>
            </p:cNvPr>
            <p:cNvSpPr/>
            <p:nvPr/>
          </p:nvSpPr>
          <p:spPr>
            <a:xfrm>
              <a:off x="199873" y="1647578"/>
              <a:ext cx="1160460" cy="9173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43">
              <a:extLst>
                <a:ext uri="{FF2B5EF4-FFF2-40B4-BE49-F238E27FC236}">
                  <a16:creationId xmlns="" xmlns:a16="http://schemas.microsoft.com/office/drawing/2014/main" id="{EC41CCC7-A4B2-4A57-B0F0-22161366C08A}"/>
                </a:ext>
              </a:extLst>
            </p:cNvPr>
            <p:cNvSpPr txBox="1"/>
            <p:nvPr/>
          </p:nvSpPr>
          <p:spPr>
            <a:xfrm>
              <a:off x="71500" y="1754813"/>
              <a:ext cx="134412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종이비행기가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떠 있는 시간이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분도 안 되네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0E697C2D-5925-4DAD-BFB3-C26C55B84CE6}"/>
                </a:ext>
              </a:extLst>
            </p:cNvPr>
            <p:cNvSpPr/>
            <p:nvPr/>
          </p:nvSpPr>
          <p:spPr>
            <a:xfrm>
              <a:off x="2051720" y="1588492"/>
              <a:ext cx="1699030" cy="9173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43">
              <a:extLst>
                <a:ext uri="{FF2B5EF4-FFF2-40B4-BE49-F238E27FC236}">
                  <a16:creationId xmlns="" xmlns:a16="http://schemas.microsoft.com/office/drawing/2014/main" id="{6BC07178-A749-4AC0-A881-DB89C0A11114}"/>
                </a:ext>
              </a:extLst>
            </p:cNvPr>
            <p:cNvSpPr txBox="1"/>
            <p:nvPr/>
          </p:nvSpPr>
          <p:spPr>
            <a:xfrm>
              <a:off x="1907704" y="1664804"/>
              <a:ext cx="196793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종이비행기가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떠 있는 시간을 어떻게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나타내면 좋을까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459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1,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75730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41309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4093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92596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81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타원 37"/>
          <p:cNvSpPr/>
          <p:nvPr/>
        </p:nvSpPr>
        <p:spPr>
          <a:xfrm>
            <a:off x="1147131" y="13954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860171" y="40882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>
            <a:extLst>
              <a:ext uri="{FF2B5EF4-FFF2-40B4-BE49-F238E27FC236}">
                <a16:creationId xmlns="" xmlns:a16="http://schemas.microsoft.com/office/drawing/2014/main" id="{95F30DD1-AF00-4B19-BE4D-2E044AA8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F778BEEC-3E4D-49BF-B249-CC4985599FED}"/>
              </a:ext>
            </a:extLst>
          </p:cNvPr>
          <p:cNvSpPr txBox="1"/>
          <p:nvPr/>
        </p:nvSpPr>
        <p:spPr>
          <a:xfrm>
            <a:off x="3897650" y="1670460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="" xmlns:a16="http://schemas.microsoft.com/office/drawing/2014/main" id="{F6BC7F5D-7995-4C78-B669-A7B423A24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0B5EAD5-7878-493A-A762-38A0E40C8F50}"/>
              </a:ext>
            </a:extLst>
          </p:cNvPr>
          <p:cNvSpPr/>
          <p:nvPr/>
        </p:nvSpPr>
        <p:spPr bwMode="auto">
          <a:xfrm>
            <a:off x="4008440" y="2104642"/>
            <a:ext cx="2903820" cy="9288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친구들이 종이비행기를 날리면서 이야기하고 있습니다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ACBBCCD9-BC0B-4041-A597-A78E3293A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264" y="1988434"/>
            <a:ext cx="360000" cy="355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1" y="41352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A36F4BD1-D9C3-4A3E-A6F4-F6E2724A5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A66E6941-8854-48F3-8D5F-8ED05859E4D2}"/>
              </a:ext>
            </a:extLst>
          </p:cNvPr>
          <p:cNvSpPr/>
          <p:nvPr/>
        </p:nvSpPr>
        <p:spPr bwMode="auto">
          <a:xfrm>
            <a:off x="4008440" y="3113160"/>
            <a:ext cx="2903820" cy="7398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종이비행기가 떠 있는 시간은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분도 안 됩니다</a:t>
            </a:r>
            <a:endParaRPr lang="en-US" altLang="ko-KR" sz="1900" b="1" spc="-150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08B871E7-BA1B-4BFB-8D1F-A3A3F8DB5E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264" y="2996952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837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44476" y="8727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="" xmlns:a16="http://schemas.microsoft.com/office/drawing/2014/main" id="{038A035E-A8C3-4A2D-ABB3-A295A9D9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="" xmlns:a16="http://schemas.microsoft.com/office/drawing/2014/main" id="{577FF4AF-D42D-4B20-9C93-767435AF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AA60D04A-2C2C-4D01-9ECD-669A1398A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11E9551D-4736-447C-80ED-2F452FA32A3F}"/>
              </a:ext>
            </a:extLst>
          </p:cNvPr>
          <p:cNvGrpSpPr/>
          <p:nvPr/>
        </p:nvGrpSpPr>
        <p:grpSpPr>
          <a:xfrm>
            <a:off x="128971" y="1142746"/>
            <a:ext cx="7251345" cy="4212468"/>
            <a:chOff x="210842" y="1588492"/>
            <a:chExt cx="3721085" cy="2861202"/>
          </a:xfrm>
        </p:grpSpPr>
        <p:pic>
          <p:nvPicPr>
            <p:cNvPr id="42" name="그림 41">
              <a:extLst>
                <a:ext uri="{FF2B5EF4-FFF2-40B4-BE49-F238E27FC236}">
                  <a16:creationId xmlns="" xmlns:a16="http://schemas.microsoft.com/office/drawing/2014/main" id="{A9BECE70-D495-498B-AC6E-E4EDF983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842" y="1617238"/>
              <a:ext cx="3519729" cy="2832456"/>
            </a:xfrm>
            <a:prstGeom prst="rect">
              <a:avLst/>
            </a:prstGeom>
          </p:spPr>
        </p:pic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A44BFEE2-A9DD-4AAF-9D2F-F739AFC2FF89}"/>
                </a:ext>
              </a:extLst>
            </p:cNvPr>
            <p:cNvSpPr/>
            <p:nvPr/>
          </p:nvSpPr>
          <p:spPr>
            <a:xfrm>
              <a:off x="403060" y="1674084"/>
              <a:ext cx="812933" cy="831734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B5F24494-8A9D-4B8D-B082-863E9F2DEB9C}"/>
                </a:ext>
              </a:extLst>
            </p:cNvPr>
            <p:cNvSpPr/>
            <p:nvPr/>
          </p:nvSpPr>
          <p:spPr>
            <a:xfrm>
              <a:off x="2620150" y="1588492"/>
              <a:ext cx="1053117" cy="9173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3">
              <a:extLst>
                <a:ext uri="{FF2B5EF4-FFF2-40B4-BE49-F238E27FC236}">
                  <a16:creationId xmlns="" xmlns:a16="http://schemas.microsoft.com/office/drawing/2014/main" id="{E96A30A1-DA0F-4A21-B23C-3B9C5FA5A0D8}"/>
                </a:ext>
              </a:extLst>
            </p:cNvPr>
            <p:cNvSpPr txBox="1"/>
            <p:nvPr/>
          </p:nvSpPr>
          <p:spPr>
            <a:xfrm>
              <a:off x="2324537" y="1783734"/>
              <a:ext cx="1607390" cy="501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종이비행기가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떠 있는 시간을 어떻게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나타내면 좋을까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465C2C1E-6208-489E-A0E3-06FA33A7DCFF}"/>
                </a:ext>
              </a:extLst>
            </p:cNvPr>
            <p:cNvSpPr txBox="1"/>
            <p:nvPr/>
          </p:nvSpPr>
          <p:spPr>
            <a:xfrm>
              <a:off x="231877" y="1832644"/>
              <a:ext cx="1131920" cy="5017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종이비행기가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떠 있는 시간이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분도 안 되네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1309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409332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92596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68144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7528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5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)3-1-5(6</a:t>
                      </a:r>
                      <a:r>
                        <a:rPr kumimoji="0"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="" xmlns:a16="http://schemas.microsoft.com/office/drawing/2014/main" id="{2ED8E84A-7DE2-447F-9903-64809F4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57D6EF23-1422-49EC-A140-E0F75B98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EAFB4DA6-6620-45ED-97FE-E553E9759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718BC4C9-3366-4DD6-BF20-322772EE8E22}"/>
              </a:ext>
            </a:extLst>
          </p:cNvPr>
          <p:cNvGrpSpPr/>
          <p:nvPr/>
        </p:nvGrpSpPr>
        <p:grpSpPr>
          <a:xfrm>
            <a:off x="107504" y="1588492"/>
            <a:ext cx="3787472" cy="2861202"/>
            <a:chOff x="107504" y="1588492"/>
            <a:chExt cx="3787472" cy="2861202"/>
          </a:xfrm>
        </p:grpSpPr>
        <p:pic>
          <p:nvPicPr>
            <p:cNvPr id="46" name="그림 45">
              <a:extLst>
                <a:ext uri="{FF2B5EF4-FFF2-40B4-BE49-F238E27FC236}">
                  <a16:creationId xmlns="" xmlns:a16="http://schemas.microsoft.com/office/drawing/2014/main" id="{2C5BA9E1-826F-404A-945B-DABFE31B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842" y="1617238"/>
              <a:ext cx="3519729" cy="2832456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="" xmlns:a16="http://schemas.microsoft.com/office/drawing/2014/main" id="{8016989E-BD0A-4584-95FC-1842BF334AC6}"/>
                </a:ext>
              </a:extLst>
            </p:cNvPr>
            <p:cNvSpPr/>
            <p:nvPr/>
          </p:nvSpPr>
          <p:spPr>
            <a:xfrm>
              <a:off x="199873" y="1647578"/>
              <a:ext cx="1160460" cy="9173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3">
              <a:extLst>
                <a:ext uri="{FF2B5EF4-FFF2-40B4-BE49-F238E27FC236}">
                  <a16:creationId xmlns="" xmlns:a16="http://schemas.microsoft.com/office/drawing/2014/main" id="{BD8B60DF-8583-41D3-B2DF-310BD3C81F25}"/>
                </a:ext>
              </a:extLst>
            </p:cNvPr>
            <p:cNvSpPr txBox="1"/>
            <p:nvPr/>
          </p:nvSpPr>
          <p:spPr>
            <a:xfrm>
              <a:off x="107504" y="1736812"/>
              <a:ext cx="1344125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종이비행기가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떠 있는 시간이</a:t>
              </a:r>
            </a:p>
            <a:p>
              <a:pPr algn="ctr"/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분도 안 되네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861C09DD-E841-4D1A-81AA-5D6076AAD785}"/>
                </a:ext>
              </a:extLst>
            </p:cNvPr>
            <p:cNvSpPr/>
            <p:nvPr/>
          </p:nvSpPr>
          <p:spPr>
            <a:xfrm>
              <a:off x="2051720" y="1588492"/>
              <a:ext cx="1699030" cy="917326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43">
              <a:extLst>
                <a:ext uri="{FF2B5EF4-FFF2-40B4-BE49-F238E27FC236}">
                  <a16:creationId xmlns="" xmlns:a16="http://schemas.microsoft.com/office/drawing/2014/main" id="{EF821E12-254C-49A7-A931-374DFB0C1A20}"/>
                </a:ext>
              </a:extLst>
            </p:cNvPr>
            <p:cNvSpPr txBox="1"/>
            <p:nvPr/>
          </p:nvSpPr>
          <p:spPr>
            <a:xfrm>
              <a:off x="1927042" y="1664804"/>
              <a:ext cx="196793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종이비행기가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떠 있는 시간을 어떻게</a:t>
              </a:r>
            </a:p>
            <a:p>
              <a:pPr algn="ctr"/>
              <a:r>
                <a:rPr lang="ko-KR" altLang="en-US" sz="1400" spc="-150" dirty="0">
                  <a:latin typeface="맑은 고딕" pitchFamily="50" charset="-127"/>
                  <a:ea typeface="맑은 고딕" pitchFamily="50" charset="-127"/>
                </a:rPr>
                <a:t>나타내면 좋을까</a:t>
              </a:r>
              <a:r>
                <a:rPr lang="en-US" altLang="ko-KR" sz="1400" spc="-15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73" name="TextBox 43">
            <a:extLst>
              <a:ext uri="{FF2B5EF4-FFF2-40B4-BE49-F238E27FC236}">
                <a16:creationId xmlns="" xmlns:a16="http://schemas.microsoft.com/office/drawing/2014/main" id="{0FDE4CD8-8F6F-47EC-A4A3-749DA93FBF14}"/>
              </a:ext>
            </a:extLst>
          </p:cNvPr>
          <p:cNvSpPr txBox="1"/>
          <p:nvPr/>
        </p:nvSpPr>
        <p:spPr>
          <a:xfrm>
            <a:off x="3897650" y="1670460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남학생이 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="" xmlns:a16="http://schemas.microsoft.com/office/drawing/2014/main" id="{6FDF34E9-6C45-4DB5-B5B5-40D04890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51" y="179634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0286D081-C463-4A87-A0CD-A0402E385333}"/>
              </a:ext>
            </a:extLst>
          </p:cNvPr>
          <p:cNvSpPr/>
          <p:nvPr/>
        </p:nvSpPr>
        <p:spPr bwMode="auto">
          <a:xfrm>
            <a:off x="3995936" y="2430307"/>
            <a:ext cx="2916324" cy="107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종이비행기가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떠 있는 시간을 어떻게 나타내면 좋을지 궁금해하고 있습니다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8B19FF12-5492-49B5-8E76-F6B198BD4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264" y="2314099"/>
            <a:ext cx="360000" cy="355000"/>
          </a:xfrm>
          <a:prstGeom prst="rect">
            <a:avLst/>
          </a:prstGeom>
        </p:spPr>
      </p:pic>
      <p:pic>
        <p:nvPicPr>
          <p:cNvPr id="77" name="Picture 2">
            <a:extLst>
              <a:ext uri="{FF2B5EF4-FFF2-40B4-BE49-F238E27FC236}">
                <a16:creationId xmlns="" xmlns:a16="http://schemas.microsoft.com/office/drawing/2014/main" id="{4EA40F6D-AA47-47F2-BA33-75907FF7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1" y="4135255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515060" y="4805316"/>
            <a:ext cx="6053781" cy="54006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59163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시간의 단위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분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초임을 알고 초 단위까지 시각을 읽을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클릭 시 박스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엑스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버튼으로 닫기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168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977172"/>
            <a:ext cx="790098" cy="61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55576" y="4921423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초 바늘이 있는 시계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초시계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1185" y="47753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44924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초 단위의 시간을 어림할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87886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="" xmlns:a16="http://schemas.microsoft.com/office/drawing/2014/main" id="{2D0B998F-710A-45DB-9194-9385B663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27" name="직사각형 21">
            <a:extLst>
              <a:ext uri="{FF2B5EF4-FFF2-40B4-BE49-F238E27FC236}">
                <a16:creationId xmlns="" xmlns:a16="http://schemas.microsoft.com/office/drawing/2014/main" id="{0DB93AC5-2D6A-4FD4-AF5E-9D33020B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>
            <a:extLst>
              <a:ext uri="{FF2B5EF4-FFF2-40B4-BE49-F238E27FC236}">
                <a16:creationId xmlns="" xmlns:a16="http://schemas.microsoft.com/office/drawing/2014/main" id="{E0A53F2F-D059-43C0-BE84-47CB74142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분보다 작은 단위를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38" name="TextBox 8">
            <a:extLst>
              <a:ext uri="{FF2B5EF4-FFF2-40B4-BE49-F238E27FC236}">
                <a16:creationId xmlns="" xmlns:a16="http://schemas.microsoft.com/office/drawing/2014/main" id="{F9109CB7-4337-4060-8478-822B442B3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C1ABA51A-803F-4101-A944-7A272B9CF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9">
            <a:extLst>
              <a:ext uri="{FF2B5EF4-FFF2-40B4-BE49-F238E27FC236}">
                <a16:creationId xmlns="" xmlns:a16="http://schemas.microsoft.com/office/drawing/2014/main" id="{5684EFB4-A2F6-42ED-A91A-853ACF84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293BE94-CC5E-4527-B463-E26243FAE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14B621C7-5BC8-4698-BBB0-0DB2E6D1AB54}"/>
              </a:ext>
            </a:extLst>
          </p:cNvPr>
          <p:cNvSpPr txBox="1"/>
          <p:nvPr/>
        </p:nvSpPr>
        <p:spPr>
          <a:xfrm>
            <a:off x="389043" y="169961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종이비행기가 떠 있는 시간만큼 시계를 관찰해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A92FA6AB-543E-411B-B1C5-1F2B7A4C3D66}"/>
              </a:ext>
            </a:extLst>
          </p:cNvPr>
          <p:cNvSpPr/>
          <p:nvPr/>
        </p:nvSpPr>
        <p:spPr bwMode="auto">
          <a:xfrm>
            <a:off x="490092" y="2214628"/>
            <a:ext cx="6369818" cy="746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시를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나타내는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짧은바늘과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분을 나타내는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긴바늘이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아닌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바늘이 계속 움직입니다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D65A1168-6379-4ACD-9E12-FCDC15C26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236" y="2060848"/>
            <a:ext cx="360000" cy="355000"/>
          </a:xfrm>
          <a:prstGeom prst="rect">
            <a:avLst/>
          </a:prstGeom>
        </p:spPr>
      </p:pic>
      <p:pic>
        <p:nvPicPr>
          <p:cNvPr id="52" name="Picture 2">
            <a:extLst>
              <a:ext uri="{FF2B5EF4-FFF2-40B4-BE49-F238E27FC236}">
                <a16:creationId xmlns="" xmlns:a16="http://schemas.microsoft.com/office/drawing/2014/main" id="{FBCF30FF-909D-4BD0-9F32-A061BDA7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2" y="2289396"/>
            <a:ext cx="298158" cy="239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="" xmlns:a16="http://schemas.microsoft.com/office/drawing/2014/main" id="{B73ABDD3-C078-4C37-A570-328105D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예시 약물 사용 처음에는 보이지 않다가 답과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함꼐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="" xmlns:a16="http://schemas.microsoft.com/office/drawing/2014/main" id="{8A20CE00-2E9F-465C-9625-80C2E7AA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BC830FE-440D-48DF-A299-B5FB5E8AF8C7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1520" y="1821014"/>
            <a:ext cx="6608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초바늘이 작은 눈금 한 칸을 가는 동안 걸리는 시간을</a:t>
            </a:r>
            <a:endParaRPr lang="en-US" altLang="ko-KR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오른쪽 영역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050507" y="1592796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9896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5_4_4_01_1.svg / 5_4_4_01_2.svg / 5_4_4_01_3.svg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\app\resource\contents\lesson05\ops\5\images\5_4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타원 48"/>
          <p:cNvSpPr/>
          <p:nvPr/>
        </p:nvSpPr>
        <p:spPr>
          <a:xfrm>
            <a:off x="6563714" y="516038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#7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2"/>
          <p:cNvSpPr/>
          <p:nvPr/>
        </p:nvSpPr>
        <p:spPr bwMode="auto">
          <a:xfrm>
            <a:off x="332946" y="2169922"/>
            <a:ext cx="772275" cy="3287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kumimoji="1" lang="ko-KR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28" y="2334288"/>
            <a:ext cx="302757" cy="355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" name="TextBox 8">
            <a:extLst>
              <a:ext uri="{FF2B5EF4-FFF2-40B4-BE49-F238E27FC236}">
                <a16:creationId xmlns="" xmlns:a16="http://schemas.microsoft.com/office/drawing/2014/main" id="{CE73A753-9C71-4718-ADB8-4B23FF52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길이와 시간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B1B85DC-57C4-4194-9D28-91A1EAC8BBDB}"/>
              </a:ext>
            </a:extLst>
          </p:cNvPr>
          <p:cNvSpPr/>
          <p:nvPr/>
        </p:nvSpPr>
        <p:spPr>
          <a:xfrm>
            <a:off x="2195736" y="4401108"/>
            <a:ext cx="2778283" cy="494528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작은 눈금 한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칸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0659D862-637E-4CAF-9838-2576C5140998}"/>
              </a:ext>
            </a:extLst>
          </p:cNvPr>
          <p:cNvSpPr/>
          <p:nvPr/>
        </p:nvSpPr>
        <p:spPr>
          <a:xfrm>
            <a:off x="1357958" y="30934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B7073654-F09E-4D60-A81A-32A7A547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suh_h_0301_05_0006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D639157D-0363-4824-ACB2-2DD0F219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분보다 작은 단위는 무엇일까요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71FE0D72-3E65-4DD9-AB81-89AD467D1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64" y="2816932"/>
            <a:ext cx="2395615" cy="13663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9B8DB6B-999D-48D3-B6FA-66954410A1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56"/>
          <a:stretch/>
        </p:blipFill>
        <p:spPr>
          <a:xfrm>
            <a:off x="4144288" y="2817192"/>
            <a:ext cx="2277314" cy="1368874"/>
          </a:xfrm>
          <a:prstGeom prst="rect">
            <a:avLst/>
          </a:prstGeom>
        </p:spPr>
      </p:pic>
      <p:pic>
        <p:nvPicPr>
          <p:cNvPr id="37" name="Picture 31">
            <a:extLst>
              <a:ext uri="{FF2B5EF4-FFF2-40B4-BE49-F238E27FC236}">
                <a16:creationId xmlns="" xmlns:a16="http://schemas.microsoft.com/office/drawing/2014/main" id="{C6C37C6D-B530-4041-A325-DC974058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853" y="3366964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3F0B589-D05F-429B-8E93-41C91F6E7DD3}"/>
              </a:ext>
            </a:extLst>
          </p:cNvPr>
          <p:cNvSpPr/>
          <p:nvPr/>
        </p:nvSpPr>
        <p:spPr>
          <a:xfrm>
            <a:off x="3419706" y="3336403"/>
            <a:ext cx="365782" cy="350788"/>
          </a:xfrm>
          <a:prstGeom prst="rect">
            <a:avLst/>
          </a:prstGeom>
          <a:noFill/>
          <a:ln w="28575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5C9F2008-C19C-4EF8-889D-5E95E91CF305}"/>
              </a:ext>
            </a:extLst>
          </p:cNvPr>
          <p:cNvSpPr/>
          <p:nvPr/>
        </p:nvSpPr>
        <p:spPr>
          <a:xfrm>
            <a:off x="3426045" y="2852936"/>
            <a:ext cx="283860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A8637BD3-9472-48E8-BFB5-C65435FD007A}"/>
              </a:ext>
            </a:extLst>
          </p:cNvPr>
          <p:cNvGrpSpPr/>
          <p:nvPr/>
        </p:nvGrpSpPr>
        <p:grpSpPr>
          <a:xfrm>
            <a:off x="2811742" y="5142837"/>
            <a:ext cx="1488287" cy="239260"/>
            <a:chOff x="319554" y="1245924"/>
            <a:chExt cx="2636592" cy="423864"/>
          </a:xfrm>
        </p:grpSpPr>
        <p:pic>
          <p:nvPicPr>
            <p:cNvPr id="52" name="Picture 11">
              <a:extLst>
                <a:ext uri="{FF2B5EF4-FFF2-40B4-BE49-F238E27FC236}">
                  <a16:creationId xmlns="" xmlns:a16="http://schemas.microsoft.com/office/drawing/2014/main" id="{F017BFAD-BAC0-41BD-A44A-CD8E8DC43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="" xmlns:a16="http://schemas.microsoft.com/office/drawing/2014/main" id="{644E4242-FE66-4B16-A10A-DFE11C858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81ED71C9-7F62-4D47-AF7C-BB4DCAF2F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="" xmlns:a16="http://schemas.microsoft.com/office/drawing/2014/main" id="{30DD6D81-8F9D-4FC8-9A8E-F45598CD2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3AD7CB2D-F692-4301-ACA2-02D155578BAA}"/>
              </a:ext>
            </a:extLst>
          </p:cNvPr>
          <p:cNvSpPr/>
          <p:nvPr/>
        </p:nvSpPr>
        <p:spPr>
          <a:xfrm>
            <a:off x="2362285" y="51332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D7E050C0-72BF-4AE7-A6E1-2AF5FDA7FA96}"/>
              </a:ext>
            </a:extLst>
          </p:cNvPr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분보다 작은 단위를 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>
          <a:noFill/>
        </a:ln>
      </a:spPr>
      <a:bodyPr wrap="square" rtlCol="0">
        <a:spAutoFit/>
      </a:bodyPr>
      <a:lstStyle>
        <a:defPPr algn="ctr">
          <a:defRPr sz="1400" spc="-150" dirty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44145</TotalTime>
  <Words>2271</Words>
  <Application>Microsoft Office PowerPoint</Application>
  <PresentationFormat>화면 슬라이드 쇼(4:3)</PresentationFormat>
  <Paragraphs>938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7836</cp:revision>
  <cp:lastPrinted>2021-12-20T01:30:02Z</cp:lastPrinted>
  <dcterms:created xsi:type="dcterms:W3CDTF">2008-07-15T12:19:11Z</dcterms:created>
  <dcterms:modified xsi:type="dcterms:W3CDTF">2022-03-04T08:03:45Z</dcterms:modified>
</cp:coreProperties>
</file>