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388" r:id="rId7"/>
    <p:sldId id="1341" r:id="rId8"/>
    <p:sldId id="1342" r:id="rId9"/>
    <p:sldId id="1389" r:id="rId10"/>
    <p:sldId id="1345" r:id="rId11"/>
    <p:sldId id="1361" r:id="rId12"/>
    <p:sldId id="1348" r:id="rId13"/>
    <p:sldId id="1364" r:id="rId14"/>
    <p:sldId id="1390" r:id="rId15"/>
    <p:sldId id="1351" r:id="rId16"/>
    <p:sldId id="1366" r:id="rId17"/>
    <p:sldId id="1391" r:id="rId18"/>
    <p:sldId id="1381" r:id="rId19"/>
    <p:sldId id="1382" r:id="rId20"/>
    <p:sldId id="1392" r:id="rId21"/>
    <p:sldId id="1393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EF5"/>
    <a:srgbClr val="BBDECB"/>
    <a:srgbClr val="DBD2EC"/>
    <a:srgbClr val="FFCDCD"/>
    <a:srgbClr val="C4E9B2"/>
    <a:srgbClr val="CEE4FC"/>
    <a:srgbClr val="C7EAFA"/>
    <a:srgbClr val="E2F3F2"/>
    <a:srgbClr val="E8EEDA"/>
    <a:srgbClr val="8E7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96686" autoAdjust="0"/>
  </p:normalViewPr>
  <p:slideViewPr>
    <p:cSldViewPr>
      <p:cViewPr varScale="1">
        <p:scale>
          <a:sx n="91" d="100"/>
          <a:sy n="91" d="100"/>
        </p:scale>
        <p:origin x="1131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6.pn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7.jpe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9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9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0280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378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5244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93358" y="2854498"/>
            <a:ext cx="1558362" cy="1052079"/>
            <a:chOff x="1698202" y="2026173"/>
            <a:chExt cx="1558362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2  4  6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709" y="27631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2077534" y="2854498"/>
            <a:ext cx="1558362" cy="1052079"/>
            <a:chOff x="1698202" y="2026173"/>
            <a:chExt cx="1558362" cy="1052079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1  0  6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717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625706" y="2852936"/>
            <a:ext cx="1558362" cy="1052079"/>
            <a:chOff x="1698202" y="2026173"/>
            <a:chExt cx="1558362" cy="1052079"/>
          </a:xfrm>
        </p:grpSpPr>
        <p:sp>
          <p:nvSpPr>
            <p:cNvPr id="79" name="TextBox 7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>
              <a:off x="1996424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404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5173878" y="2854497"/>
            <a:ext cx="1558362" cy="1052079"/>
            <a:chOff x="1698202" y="2026173"/>
            <a:chExt cx="1558362" cy="1052079"/>
          </a:xfrm>
        </p:grpSpPr>
        <p:sp>
          <p:nvSpPr>
            <p:cNvPr id="110" name="TextBox 10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C12200C-74F9-4533-AC28-86C58AF5E2CC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493358" y="2854498"/>
            <a:ext cx="1558362" cy="1052079"/>
            <a:chOff x="1698202" y="2026173"/>
            <a:chExt cx="1558362" cy="1052079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1996424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4  5  9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2077534" y="2854498"/>
            <a:ext cx="1558362" cy="1052079"/>
            <a:chOff x="1698202" y="2026173"/>
            <a:chExt cx="1558362" cy="1052079"/>
          </a:xfrm>
        </p:grpSpPr>
        <p:sp>
          <p:nvSpPr>
            <p:cNvPr id="66" name="TextBox 6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1996424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3625706" y="2852936"/>
            <a:ext cx="1558362" cy="1052079"/>
            <a:chOff x="1698202" y="2026173"/>
            <a:chExt cx="1558362" cy="1052079"/>
          </a:xfrm>
        </p:grpSpPr>
        <p:sp>
          <p:nvSpPr>
            <p:cNvPr id="73" name="TextBox 7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2  1  6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41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5173878" y="2854497"/>
            <a:ext cx="1558362" cy="1052079"/>
            <a:chOff x="1698202" y="2026173"/>
            <a:chExt cx="1558362" cy="1052079"/>
          </a:xfrm>
        </p:grpSpPr>
        <p:sp>
          <p:nvSpPr>
            <p:cNvPr id="80" name="TextBox 7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2  8  7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17386" y="52302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F9743F7-1042-4CF8-83C4-CE93BBF9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94E416DA-C400-420B-893A-0D37D169815A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68" y="2318197"/>
            <a:ext cx="5239481" cy="1705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03648" y="339299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196064" y="3401021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078159" y="3409587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211960" y="2563495"/>
            <a:ext cx="467574" cy="235143"/>
          </a:xfrm>
          <a:prstGeom prst="rect">
            <a:avLst/>
          </a:prstGeom>
          <a:solidFill>
            <a:srgbClr val="DBD2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58377" y="2563495"/>
            <a:ext cx="467574" cy="235143"/>
          </a:xfrm>
          <a:prstGeom prst="rect">
            <a:avLst/>
          </a:prstGeom>
          <a:solidFill>
            <a:srgbClr val="DBD2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377528" y="2505714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8373" y="2505714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49059" y="3409587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24532" y="3401021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48064" y="3406920"/>
            <a:ext cx="58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138890F-2938-41A5-BEB3-624CA6F86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152" y="3470538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73A0CA0-1830-4969-A072-0B38A2C2D3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655" y="348663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95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9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2861" y="2938430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431735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527884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315" y="2549332"/>
            <a:ext cx="5229955" cy="15623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96977" y="2661947"/>
            <a:ext cx="446831" cy="276483"/>
          </a:xfrm>
          <a:prstGeom prst="rect">
            <a:avLst/>
          </a:prstGeom>
          <a:solidFill>
            <a:srgbClr val="DBD2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278950" y="2690150"/>
            <a:ext cx="446831" cy="276483"/>
          </a:xfrm>
          <a:prstGeom prst="rect">
            <a:avLst/>
          </a:prstGeom>
          <a:solidFill>
            <a:srgbClr val="DBD2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504108" y="3491596"/>
            <a:ext cx="612068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288045" y="3491596"/>
            <a:ext cx="612068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15711" y="3491596"/>
            <a:ext cx="906629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12060" y="357301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424760" y="2630911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95860" y="2630911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40317" y="3537887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22665" y="3537887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12060" y="3524854"/>
            <a:ext cx="67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64B404CD-093C-47A1-8895-064D953C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E9F8221-4F3F-45C8-B9BA-86775451D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8152" y="3470538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FD84304-972D-4D34-9E02-4867C05344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7271" y="345058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68" y="2318197"/>
            <a:ext cx="5239481" cy="1705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03648" y="339299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196064" y="3401021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078159" y="3409587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211960" y="2563495"/>
            <a:ext cx="467574" cy="235143"/>
          </a:xfrm>
          <a:prstGeom prst="rect">
            <a:avLst/>
          </a:prstGeom>
          <a:solidFill>
            <a:srgbClr val="DBD2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58377" y="2563495"/>
            <a:ext cx="467574" cy="235143"/>
          </a:xfrm>
          <a:prstGeom prst="rect">
            <a:avLst/>
          </a:prstGeom>
          <a:solidFill>
            <a:srgbClr val="DBD2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377528" y="2505714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8373" y="2505714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49059" y="3409587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24532" y="3401021"/>
            <a:ext cx="55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18901" y="3406920"/>
            <a:ext cx="58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4" name="직사각형 4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9532" y="4160272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31×2=62, 62×4=248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0DFAAAA9-5010-4C8B-B6FB-399BB9C5450D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3C4120-9F75-47C2-A534-E811F04436B1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840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떡집에서 백설기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팔았다면 남은 백설기는 모두 몇 개인지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3311860" y="3338937"/>
            <a:ext cx="614781" cy="45222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380410" y="3377354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7225" y="3389545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480E7FF-75E0-4430-8367-FC514E932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10" y="3613660"/>
            <a:ext cx="360000" cy="355000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30D75398-9F4D-49E8-9559-A46B00B61782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252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268760"/>
            <a:ext cx="6537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농장에서 오이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수확하였습니다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팔았다면 남은 오이는 모두 몇 개인지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70358" y="3439276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3737" y="34625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152426" y="3338937"/>
            <a:ext cx="614781" cy="45222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210198" y="3377354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43908" y="3389545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39095DB3-8F04-4B20-822E-403D5B0EB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0C379B6-32D3-4DF5-8526-D862993FB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4348" y="3689843"/>
            <a:ext cx="360000" cy="355000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493CE77D-1D55-4FA1-B431-655482519195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DBBAC26B-05FC-45BB-AE71-7C82B9137AF6}"/>
              </a:ext>
            </a:extLst>
          </p:cNvPr>
          <p:cNvSpPr/>
          <p:nvPr/>
        </p:nvSpPr>
        <p:spPr>
          <a:xfrm>
            <a:off x="3311860" y="3338937"/>
            <a:ext cx="614781" cy="45222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4B3404-FAB3-4816-A293-D07920B44989}"/>
              </a:ext>
            </a:extLst>
          </p:cNvPr>
          <p:cNvSpPr txBox="1"/>
          <p:nvPr/>
        </p:nvSpPr>
        <p:spPr>
          <a:xfrm>
            <a:off x="3380410" y="3377354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31D32A-16CB-4DBB-840E-B432C5C6D003}"/>
              </a:ext>
            </a:extLst>
          </p:cNvPr>
          <p:cNvSpPr txBox="1"/>
          <p:nvPr/>
        </p:nvSpPr>
        <p:spPr>
          <a:xfrm>
            <a:off x="3837225" y="3389545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6E7E72D-70F7-4F42-9362-E73978E0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10" y="3613660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떡집에서 백설기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팔았다면 남은 백설기는 모두 몇 개인지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9" name="직사각형 3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5850" y="3963094"/>
              <a:ext cx="594064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판 백설기 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)=81×4=324(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팔고 남은 백설기 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= 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전체 백설기 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판 백설기 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 =350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324=26(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4A3B9E1A-936F-4266-8445-24C2D9ABFD74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69BDA8D-BA27-4DCE-963B-F1B0852C0393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2708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핍업창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17677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2499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62650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 중에서     안에 들어갈 수 있는 한 자리 수는 모두 몇 개인지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953807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172152" y="4041068"/>
            <a:ext cx="509585" cy="45222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251841" y="4079447"/>
            <a:ext cx="35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21063" y="4103784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18" y="5155195"/>
            <a:ext cx="1305694" cy="47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/>
          <p:cNvSpPr/>
          <p:nvPr/>
        </p:nvSpPr>
        <p:spPr>
          <a:xfrm>
            <a:off x="1611976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015716" y="2546771"/>
            <a:ext cx="2988331" cy="98945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3" y="1640547"/>
            <a:ext cx="317742" cy="31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2519772" y="2812866"/>
            <a:ext cx="140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23928" y="2835999"/>
            <a:ext cx="399247" cy="3737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9FC5F36-C795-4014-B411-C1C6AAA0CB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8199" y="3989401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3528C8E2-1E8A-4E0D-98ED-2B4E3FEB6C08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146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93028" y="52076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095836" y="4086912"/>
            <a:ext cx="498831" cy="45222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533016" y="4147326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50716" y="4124848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293" y="1408302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 중에서     안에 들어갈 수 있는 한 자리 수는 모두 몇 개인지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92" y="1438810"/>
            <a:ext cx="317742" cy="31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모서리가 둥근 직사각형 40"/>
          <p:cNvSpPr/>
          <p:nvPr/>
        </p:nvSpPr>
        <p:spPr>
          <a:xfrm>
            <a:off x="2015716" y="2546771"/>
            <a:ext cx="2988331" cy="989451"/>
          </a:xfrm>
          <a:prstGeom prst="roundRect">
            <a:avLst/>
          </a:prstGeom>
          <a:noFill/>
          <a:ln w="38100">
            <a:solidFill>
              <a:srgbClr val="CD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519772" y="2812866"/>
            <a:ext cx="140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 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5A398348-9A82-4A95-B92C-B3AE4502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F1C04E8-CD62-429D-A3F1-A161DA8E17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718" y="3946358"/>
            <a:ext cx="360000" cy="355000"/>
          </a:xfrm>
          <a:prstGeom prst="rect">
            <a:avLst/>
          </a:prstGeom>
        </p:spPr>
      </p:pic>
      <p:sp>
        <p:nvSpPr>
          <p:cNvPr id="36" name="모서리가 둥근 직사각형 75">
            <a:extLst>
              <a:ext uri="{FF2B5EF4-FFF2-40B4-BE49-F238E27FC236}">
                <a16:creationId xmlns:a16="http://schemas.microsoft.com/office/drawing/2014/main" id="{08BA096E-6E23-4F39-B310-312C6C822D20}"/>
              </a:ext>
            </a:extLst>
          </p:cNvPr>
          <p:cNvSpPr/>
          <p:nvPr/>
        </p:nvSpPr>
        <p:spPr>
          <a:xfrm>
            <a:off x="3887924" y="2835999"/>
            <a:ext cx="399247" cy="3737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952071E-9410-4D0E-95C6-11239D9754C2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7443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8326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66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09743" y="5229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220466" y="4011511"/>
            <a:ext cx="498831" cy="45222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294710" y="4049447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293" y="1408302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 중 가장 작은 수를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8810"/>
            <a:ext cx="317742" cy="31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2015716" y="2546771"/>
            <a:ext cx="2988331" cy="98945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19772" y="281286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52 × 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78586" y="2830099"/>
            <a:ext cx="399247" cy="3737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49CD02C2-B058-40DD-AA35-AA10135D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28700"/>
            <a:ext cx="1587241" cy="52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253C4DA-C0C2-4811-B037-C78E9A968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718" y="3946358"/>
            <a:ext cx="360000" cy="355000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86153B2F-84CF-4C00-958C-D69C45E07424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8110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 중에서     안에 들어갈 수 있는 한 자리 수는 모두 몇 개인지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953807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172152" y="4041068"/>
            <a:ext cx="509585" cy="45222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251841" y="4079447"/>
            <a:ext cx="35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21063" y="4103784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18" y="5155195"/>
            <a:ext cx="1305694" cy="47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015716" y="2546771"/>
            <a:ext cx="2988331" cy="98945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3" y="1640547"/>
            <a:ext cx="317742" cy="31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2519772" y="2812866"/>
            <a:ext cx="140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92745" y="3609020"/>
            <a:ext cx="6839358" cy="1360066"/>
            <a:chOff x="192745" y="3609020"/>
            <a:chExt cx="6839358" cy="1360066"/>
          </a:xfrm>
        </p:grpSpPr>
        <p:sp>
          <p:nvSpPr>
            <p:cNvPr id="50" name="직사각형 4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0483" y="4090199"/>
              <a:ext cx="67916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안에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부터 차례로 넣으면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32×1=32, 32×2=64, 32×3=96, 32×4=128</a:t>
              </a:r>
            </a:p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따라서       안에 들어갈 수 있는 수는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1,2,3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으로 모두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378535" y="4150154"/>
            <a:ext cx="253411" cy="227917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42C3DFF4-4EF4-4574-A1D7-09AD2A2A5AA2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716FCA36-9E4D-4E90-8363-ABB9276DDF11}"/>
              </a:ext>
            </a:extLst>
          </p:cNvPr>
          <p:cNvSpPr/>
          <p:nvPr/>
        </p:nvSpPr>
        <p:spPr>
          <a:xfrm>
            <a:off x="3923928" y="2835999"/>
            <a:ext cx="399247" cy="3737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id="{DCE44478-C687-496F-8A06-A2D9E0416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08" y="4135597"/>
            <a:ext cx="288856" cy="28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id="{57777D76-1BCD-4362-985E-A35D5ADA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01108"/>
            <a:ext cx="288856" cy="28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4A8A7B21-E05B-4D9B-997B-C0816483D91E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3875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1" y="2249491"/>
            <a:ext cx="6797643" cy="236764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id="{BAD26EB5-5CE0-491A-BE9E-4591D5F0A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3742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endParaRPr lang="en-US" altLang="ko-KR" sz="900" dirty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\lesson04\ops\ms_lesson04\images\ms_31_4_03_01_01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7571AD9E-CD60-4892-BBB0-B0D701141B55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윗줄과 아랫줄 등호 위치와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가로 길이 맞춰주세요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929004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10" y="2081445"/>
            <a:ext cx="5661372" cy="16045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669" y="3822461"/>
            <a:ext cx="4419538" cy="941758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511660" y="4061574"/>
            <a:ext cx="8338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02762" y="3825044"/>
            <a:ext cx="11016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40×3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50242" y="4351403"/>
            <a:ext cx="11016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2×3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9932" y="3897052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986614" y="4401108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179111" y="4163818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911307" y="3837457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67944" y="4341513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12060" y="4073006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8967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id="{D89ED88D-4FC8-4253-9E97-B6A3D6369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06849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7E4714A2-5754-4A03-8ADD-A724809F3A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9992" y="3612913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21C9323-8803-452A-935E-0E8354A0D2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9992" y="4564123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B36F385-7DFF-4514-87FD-E8B047DBD8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0164" y="4243385"/>
            <a:ext cx="360000" cy="355000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C73893F6-7A89-481D-8A11-A5C7B473724F}"/>
              </a:ext>
            </a:extLst>
          </p:cNvPr>
          <p:cNvSpPr/>
          <p:nvPr/>
        </p:nvSpPr>
        <p:spPr>
          <a:xfrm>
            <a:off x="3466942" y="47072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1E51193-37E2-4225-83F1-3C05950407FB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240" y="68331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윗줄과 아랫줄 등호 위치와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가로 길이 맞춰주세요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4601" y="140089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379" y="1422450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58" y="1922222"/>
            <a:ext cx="6305187" cy="1430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4546" y="3637967"/>
            <a:ext cx="4905784" cy="1053389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1224944" y="3918898"/>
            <a:ext cx="898783" cy="4915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591212" y="3593818"/>
            <a:ext cx="898783" cy="10975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879812" y="3595901"/>
            <a:ext cx="898783" cy="10975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957480" y="4286395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947893" y="3721936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256076" y="3993937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957480" y="3661295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104970" y="4243355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92080" y="3933296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16162" y="3676962"/>
            <a:ext cx="125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80158" y="4258221"/>
            <a:ext cx="125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2×4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03648" y="3931484"/>
            <a:ext cx="125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32×4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Group 1072">
            <a:extLst>
              <a:ext uri="{FF2B5EF4-FFF2-40B4-BE49-F238E27FC236}">
                <a16:creationId xmlns:a16="http://schemas.microsoft.com/office/drawing/2014/main" id="{0B5D2065-39D6-4ADC-BD67-21C881B69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89540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6F528E05-3BAD-4FF3-ACDE-F512057636C5}"/>
              </a:ext>
            </a:extLst>
          </p:cNvPr>
          <p:cNvSpPr/>
          <p:nvPr/>
        </p:nvSpPr>
        <p:spPr>
          <a:xfrm>
            <a:off x="3466942" y="47072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4857" y="3508252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9A9A0EA-0B73-4795-84A5-67F2BA6E73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9992" y="4564123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7525E22-57D8-4216-A57E-AAB931EE92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0164" y="4243385"/>
            <a:ext cx="360000" cy="3550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2FDF8D3C-974E-4F7A-B86F-0AB0F43FA658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10" y="2081445"/>
            <a:ext cx="5661372" cy="16045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669" y="3822461"/>
            <a:ext cx="4419538" cy="941758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511660" y="4061574"/>
            <a:ext cx="8338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02762" y="3825044"/>
            <a:ext cx="11016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40×3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50242" y="4351403"/>
            <a:ext cx="11016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2×3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9932" y="3897052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986614" y="4401108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179111" y="4163818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911307" y="3837457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67944" y="4341513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12060" y="4073006"/>
            <a:ext cx="63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6" name="직사각형 4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524" y="4194786"/>
              <a:ext cx="59939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42=40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에 각각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을 곱한 후 두 곱을 더합니다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id="{1A0FEB70-A589-4693-845B-70B2B774500C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47F021C-82F2-4E15-8782-F37643AF371A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715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사탕이 한 통에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7494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78635" y="4098736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73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59771" y="4098736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2225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277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6804" y="4098736"/>
            <a:ext cx="697222" cy="384721"/>
            <a:chOff x="2219972" y="3519374"/>
            <a:chExt cx="468053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43448" y="3519374"/>
              <a:ext cx="444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219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2832" y="2389564"/>
            <a:ext cx="4271581" cy="1433322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6905BAC-0D45-4209-BAB7-D16817565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2861" y="4365640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6BBD5BE-AEF8-4E1F-B007-C4EB2DF30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3318" y="4352625"/>
            <a:ext cx="360000" cy="355000"/>
          </a:xfrm>
          <a:prstGeom prst="rect">
            <a:avLst/>
          </a:prstGeom>
        </p:spPr>
      </p:pic>
      <p:graphicFrame>
        <p:nvGraphicFramePr>
          <p:cNvPr id="56" name="Group 1072">
            <a:extLst>
              <a:ext uri="{FF2B5EF4-FFF2-40B4-BE49-F238E27FC236}">
                <a16:creationId xmlns:a16="http://schemas.microsoft.com/office/drawing/2014/main" id="{7253B925-4DB7-4AEC-8EEB-6B9BABC5E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9455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타원 56">
            <a:extLst>
              <a:ext uri="{FF2B5EF4-FFF2-40B4-BE49-F238E27FC236}">
                <a16:creationId xmlns:a16="http://schemas.microsoft.com/office/drawing/2014/main" id="{FB39D89D-6FC9-45A0-8BA1-1CCE10E0E9E3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9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사탕이 한 통에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1467150" y="53048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8" y="143752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578635" y="4448435"/>
            <a:ext cx="513772" cy="384721"/>
            <a:chOff x="2219972" y="3519374"/>
            <a:chExt cx="513772" cy="38472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359771" y="4448435"/>
            <a:ext cx="468052" cy="384721"/>
            <a:chOff x="2219972" y="3519374"/>
            <a:chExt cx="468052" cy="384721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010683" y="4419793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02771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126806" y="4448435"/>
            <a:ext cx="697221" cy="384721"/>
            <a:chOff x="2219971" y="3519374"/>
            <a:chExt cx="697221" cy="38472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219971" y="3526732"/>
              <a:ext cx="697221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33117" y="3519374"/>
              <a:ext cx="61681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128</a:t>
              </a:r>
            </a:p>
          </p:txBody>
        </p:sp>
      </p:grp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0277" y="2163971"/>
            <a:ext cx="3734321" cy="1943371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5CE945A7-9248-45C5-88CF-BB572FD2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02DDE27-B283-4177-88D3-2D32562486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2861" y="4198099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9834D40A-216F-40B0-8B10-087AC80D9F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3318" y="4185084"/>
            <a:ext cx="360000" cy="355000"/>
          </a:xfrm>
          <a:prstGeom prst="rect">
            <a:avLst/>
          </a:prstGeom>
        </p:spPr>
      </p:pic>
      <p:graphicFrame>
        <p:nvGraphicFramePr>
          <p:cNvPr id="47" name="Group 1072">
            <a:extLst>
              <a:ext uri="{FF2B5EF4-FFF2-40B4-BE49-F238E27FC236}">
                <a16:creationId xmlns:a16="http://schemas.microsoft.com/office/drawing/2014/main" id="{1D915D01-8729-4396-A8CB-8DED1E0E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0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261F8D36-71EA-4A93-B3B5-A8A525178F62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사탕이 한 통에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7494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78635" y="4098736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73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59771" y="4098736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2225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277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6804" y="4098736"/>
            <a:ext cx="697222" cy="384721"/>
            <a:chOff x="2219972" y="3519374"/>
            <a:chExt cx="468053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43448" y="3519374"/>
              <a:ext cx="444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219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2832" y="2389564"/>
            <a:ext cx="4271581" cy="143332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3528" y="3966445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통이므로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73×3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으로 구할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1179" y="4327628"/>
              <a:ext cx="1210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73×3=219</a:t>
              </a:r>
            </a:p>
          </p:txBody>
        </p:sp>
      </p:grp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0" y="43476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각 삼각형 72">
            <a:extLst>
              <a:ext uri="{FF2B5EF4-FFF2-40B4-BE49-F238E27FC236}">
                <a16:creationId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012E23A-218B-4E14-BF4E-FADD0E6CF3E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7639554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41624</TotalTime>
  <Words>2113</Words>
  <Application>Microsoft Office PowerPoint</Application>
  <PresentationFormat>화면 슬라이드 쇼(4:3)</PresentationFormat>
  <Paragraphs>548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7316</cp:revision>
  <dcterms:created xsi:type="dcterms:W3CDTF">2008-07-15T12:19:11Z</dcterms:created>
  <dcterms:modified xsi:type="dcterms:W3CDTF">2022-03-15T07:25:13Z</dcterms:modified>
</cp:coreProperties>
</file>