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338" r:id="rId4"/>
    <p:sldId id="1379" r:id="rId5"/>
    <p:sldId id="1341" r:id="rId6"/>
    <p:sldId id="1380" r:id="rId7"/>
    <p:sldId id="1345" r:id="rId8"/>
    <p:sldId id="1348" r:id="rId9"/>
    <p:sldId id="1382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2F3F2"/>
    <a:srgbClr val="FFFBC6"/>
    <a:srgbClr val="62C44F"/>
    <a:srgbClr val="7A94C2"/>
    <a:srgbClr val="336600"/>
    <a:srgbClr val="A4732C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686" autoAdjust="0"/>
  </p:normalViewPr>
  <p:slideViewPr>
    <p:cSldViewPr>
      <p:cViewPr varScale="1">
        <p:scale>
          <a:sx n="91" d="100"/>
          <a:sy n="91" d="100"/>
        </p:scale>
        <p:origin x="1029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jpe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3885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280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4811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9611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덧셈식과 곱셈식으로 나타내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54" y="2600189"/>
            <a:ext cx="2416635" cy="123236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877924" y="2780928"/>
            <a:ext cx="646331" cy="328600"/>
            <a:chOff x="3465024" y="2852936"/>
            <a:chExt cx="756124" cy="3240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510215" y="2852936"/>
              <a:ext cx="665742" cy="324036"/>
            </a:xfrm>
            <a:prstGeom prst="roundRect">
              <a:avLst/>
            </a:prstGeom>
            <a:solidFill>
              <a:srgbClr val="7A94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65024" y="2869195"/>
              <a:ext cx="756124" cy="27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덧셈식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685046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42682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879812" y="3320739"/>
            <a:ext cx="646331" cy="328600"/>
            <a:chOff x="3465024" y="2852936"/>
            <a:chExt cx="756124" cy="32403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510215" y="2852936"/>
              <a:ext cx="665742" cy="324036"/>
            </a:xfrm>
            <a:prstGeom prst="roundRect">
              <a:avLst/>
            </a:prstGeom>
            <a:solidFill>
              <a:srgbClr val="7A94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65024" y="2869195"/>
              <a:ext cx="756124" cy="27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곱셈식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5251158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36479" y="2751299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85189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442825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251301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067047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68637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06942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39952" y="33027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11384" y="33027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37510" y="27384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13876" y="2745173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13163" y="2745173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56575" y="3304724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00730" y="3300327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26522" y="2742383"/>
            <a:ext cx="53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44885" y="3300327"/>
            <a:ext cx="53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335" y="2564883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888" y="2580847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133" y="2564566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184" y="2550411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757" y="3141455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081" y="3169149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302" y="3169149"/>
            <a:ext cx="360000" cy="355000"/>
          </a:xfrm>
          <a:prstGeom prst="rect">
            <a:avLst/>
          </a:prstGeom>
        </p:spPr>
      </p:pic>
      <p:graphicFrame>
        <p:nvGraphicFramePr>
          <p:cNvPr id="66" name="Group 1072">
            <a:extLst>
              <a:ext uri="{FF2B5EF4-FFF2-40B4-BE49-F238E27FC236}">
                <a16:creationId xmlns:a16="http://schemas.microsoft.com/office/drawing/2014/main" id="{18446844-F89B-49EE-AFBC-0C0CCECC9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026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\ms_31_4_00_01_01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46C99837-575A-4E98-8C45-847F53B4BB8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덧셈식과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54" y="2600189"/>
            <a:ext cx="2416635" cy="123236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877924" y="2780928"/>
            <a:ext cx="646331" cy="328600"/>
            <a:chOff x="3465024" y="2852936"/>
            <a:chExt cx="756124" cy="3240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510215" y="2852936"/>
              <a:ext cx="665742" cy="324036"/>
            </a:xfrm>
            <a:prstGeom prst="roundRect">
              <a:avLst/>
            </a:prstGeom>
            <a:solidFill>
              <a:srgbClr val="7A94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65024" y="2869195"/>
              <a:ext cx="756124" cy="27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덧셈식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685046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42682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879812" y="3320739"/>
            <a:ext cx="646331" cy="328600"/>
            <a:chOff x="3465024" y="2852936"/>
            <a:chExt cx="756124" cy="32403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510215" y="2852936"/>
              <a:ext cx="665742" cy="324036"/>
            </a:xfrm>
            <a:prstGeom prst="roundRect">
              <a:avLst/>
            </a:prstGeom>
            <a:solidFill>
              <a:srgbClr val="7A94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65024" y="2869195"/>
              <a:ext cx="756124" cy="27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곱셈식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5251158" y="2752012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36479" y="2751299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85189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442825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251301" y="3318903"/>
            <a:ext cx="478705" cy="367806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067047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68637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06942" y="2730375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39952" y="33027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11384" y="33027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37510" y="2738451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13876" y="2745173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13163" y="2745173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56575" y="3304724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00730" y="3300327"/>
            <a:ext cx="41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26522" y="2742383"/>
            <a:ext cx="53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44885" y="3300327"/>
            <a:ext cx="53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335" y="2564883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888" y="2580847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133" y="2564566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184" y="2550411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757" y="3141455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081" y="3169149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302" y="3169149"/>
            <a:ext cx="360000" cy="3550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192745" y="3609020"/>
            <a:ext cx="7028550" cy="1360066"/>
            <a:chOff x="192745" y="3609020"/>
            <a:chExt cx="7028550" cy="1360066"/>
          </a:xfrm>
        </p:grpSpPr>
        <p:sp>
          <p:nvSpPr>
            <p:cNvPr id="69" name="직사각형 6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5" name="TextBox 43"/>
            <p:cNvSpPr txBox="1"/>
            <p:nvPr/>
          </p:nvSpPr>
          <p:spPr>
            <a:xfrm>
              <a:off x="272405" y="4051854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묶음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43"/>
            <p:cNvSpPr txBox="1"/>
            <p:nvPr/>
          </p:nvSpPr>
          <p:spPr>
            <a:xfrm>
              <a:off x="649032" y="4471825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8=24, 8×3=24</a:t>
              </a:r>
            </a:p>
          </p:txBody>
        </p:sp>
      </p:grpSp>
      <p:pic>
        <p:nvPicPr>
          <p:cNvPr id="9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8" y="447101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AD12DF8C-5D1A-440D-83BF-2484E084F488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06CE353-1CBF-49B8-95EA-0268A74CF954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520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4, 5, 6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순서대로 찾아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4,5,6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단이 각각 이어지는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731" y="2176414"/>
            <a:ext cx="4820380" cy="290791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655" y="2359895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2485591" y="2492896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151466" y="2462531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394281" y="2421882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00" y="2302312"/>
            <a:ext cx="360000" cy="3550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111996" y="244173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64012" y="240108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313" y="2282189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36572" y="247210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sp>
        <p:nvSpPr>
          <p:cNvPr id="39" name="타원 38"/>
          <p:cNvSpPr/>
          <p:nvPr/>
        </p:nvSpPr>
        <p:spPr>
          <a:xfrm>
            <a:off x="2313955" y="3021152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636453" y="285122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991457" y="322066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691680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696759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636453" y="320729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918197" y="303736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313955" y="340681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014178" y="357913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263106" y="287765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696759" y="412745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36453" y="358171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944515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332447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979712" y="393305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239852" y="32129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563135" y="303982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886418" y="286548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691679" y="450187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621756" y="394074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2933982" y="377107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309651" y="411791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996449" y="430768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3256589" y="358760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563135" y="340681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867528" y="322066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987640" y="46531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926149" y="413099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239852" y="393305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614044" y="430816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300842" y="449793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556583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867528" y="359705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171921" y="341091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4499992" y="32129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502089" y="288240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813743" y="302528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242880" y="430127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3556583" y="410333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930775" y="447844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2617573" y="466821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3873314" y="392331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4184259" y="376734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488652" y="358119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4816723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3553825" y="447832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3871094" y="429627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241720" y="46554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4184259" y="410036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495204" y="394438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4799597" y="375824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3880619" y="468914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4162836" y="451150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4476001" y="43155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816723" y="41130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4497227" y="467603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4835851" y="449793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05207" y="2800575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292661" y="2977889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19896" y="316943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613283" y="334609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618371" y="370902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612312" y="40715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621623" y="443971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979114" y="3515374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286794" y="3345177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606114" y="3157393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871509" y="297992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869163" y="334610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546266" y="352427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234650" y="37102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921174" y="389620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15788" y="425374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231321" y="40737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549248" y="388495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863973" y="37097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862945" y="40715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60767" y="44351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546266" y="4244996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556158" y="460898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241651" y="44303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25205" y="461625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230707" y="2803442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79144" y="31705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185814" y="353970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172687" y="38987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85600" y="426411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193086" y="4623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501858" y="444814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499385" y="407647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496320" y="371484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89863" y="336225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488530" y="3000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798289" y="317517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04341" y="35358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811591" y="389210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04341" y="426108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811591" y="463114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861958" y="2814579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122741" y="336561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126280" y="372312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126280" y="409555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19118" y="444760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437623" y="31812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54537" y="30096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433594" y="353152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437623" y="389620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434200" y="426108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426632" y="4623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736800" y="444207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749978" y="40737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743185" y="371820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749978" y="335604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476001" y="2833648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97442" y="2983856"/>
            <a:ext cx="949743" cy="1811564"/>
            <a:chOff x="1822849" y="2977902"/>
            <a:chExt cx="949743" cy="1811564"/>
          </a:xfrm>
        </p:grpSpPr>
        <p:cxnSp>
          <p:nvCxnSpPr>
            <p:cNvPr id="5" name="직선 연결선 4"/>
            <p:cNvCxnSpPr/>
            <p:nvPr/>
          </p:nvCxnSpPr>
          <p:spPr bwMode="auto">
            <a:xfrm flipH="1">
              <a:off x="1822849" y="2977902"/>
              <a:ext cx="949743" cy="54006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1832374" y="3501008"/>
              <a:ext cx="0" cy="115212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>
              <a:off x="1822849" y="4628660"/>
              <a:ext cx="300879" cy="16080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flipH="1">
              <a:off x="2094566" y="4628660"/>
              <a:ext cx="300878" cy="16080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그룹 31"/>
          <p:cNvGrpSpPr/>
          <p:nvPr/>
        </p:nvGrpSpPr>
        <p:grpSpPr>
          <a:xfrm>
            <a:off x="2745801" y="2989722"/>
            <a:ext cx="1250615" cy="1811564"/>
            <a:chOff x="2745321" y="2977902"/>
            <a:chExt cx="1250615" cy="1811564"/>
          </a:xfrm>
        </p:grpSpPr>
        <p:cxnSp>
          <p:nvCxnSpPr>
            <p:cNvPr id="50" name="직선 연결선 49"/>
            <p:cNvCxnSpPr/>
            <p:nvPr/>
          </p:nvCxnSpPr>
          <p:spPr bwMode="auto">
            <a:xfrm flipH="1">
              <a:off x="3383868" y="2977902"/>
              <a:ext cx="1" cy="73913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 flipH="1">
              <a:off x="2745321" y="3696903"/>
              <a:ext cx="648073" cy="39604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 flipH="1" flipV="1">
              <a:off x="2745322" y="4077073"/>
              <a:ext cx="1250614" cy="71239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/>
          <p:cNvGrpSpPr/>
          <p:nvPr/>
        </p:nvGrpSpPr>
        <p:grpSpPr>
          <a:xfrm>
            <a:off x="3984702" y="2983856"/>
            <a:ext cx="958613" cy="1864074"/>
            <a:chOff x="3999907" y="2952378"/>
            <a:chExt cx="958613" cy="1864074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4608006" y="2952378"/>
              <a:ext cx="9523" cy="394305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3999907" y="3330541"/>
              <a:ext cx="622384" cy="394305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>
              <a:off x="4009432" y="3709889"/>
              <a:ext cx="12984" cy="36718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4012892" y="4065167"/>
              <a:ext cx="945628" cy="55158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 flipV="1">
              <a:off x="4647600" y="4598938"/>
              <a:ext cx="310920" cy="21751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7" name="Group 1072">
            <a:extLst>
              <a:ext uri="{FF2B5EF4-FFF2-40B4-BE49-F238E27FC236}">
                <a16:creationId xmlns:a16="http://schemas.microsoft.com/office/drawing/2014/main" id="{65E448DA-AD0D-4C6C-B9D5-0BD392AD0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118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img_01.png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answer_01.svg~answer_03.svg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 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\ms_31_4_00_02_01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8" name="타원 207">
            <a:extLst>
              <a:ext uri="{FF2B5EF4-FFF2-40B4-BE49-F238E27FC236}">
                <a16:creationId xmlns:a16="http://schemas.microsoft.com/office/drawing/2014/main" id="{1CDC0074-0846-4344-893E-A64FBF63195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4, 5, 6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순서대로 찾아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731" y="2176414"/>
            <a:ext cx="4820380" cy="290791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655" y="2359895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2485591" y="2492896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151466" y="2462531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394281" y="2421882"/>
            <a:ext cx="358217" cy="266189"/>
          </a:xfrm>
          <a:prstGeom prst="ellipse">
            <a:avLst/>
          </a:prstGeom>
          <a:solidFill>
            <a:srgbClr val="62C4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00" y="2302312"/>
            <a:ext cx="360000" cy="3550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111996" y="244173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64012" y="240108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313" y="2282189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36572" y="247210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</a:p>
        </p:txBody>
      </p:sp>
      <p:sp>
        <p:nvSpPr>
          <p:cNvPr id="39" name="타원 38"/>
          <p:cNvSpPr/>
          <p:nvPr/>
        </p:nvSpPr>
        <p:spPr>
          <a:xfrm>
            <a:off x="2313955" y="3021152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636453" y="285122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991457" y="322066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691680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696759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636453" y="320729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918197" y="303736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313955" y="340681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014178" y="357913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263106" y="287765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696759" y="412745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36453" y="358171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944515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332447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979712" y="393305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239852" y="32129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563135" y="303982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886418" y="286548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691679" y="450187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621756" y="394074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2933982" y="377107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309651" y="411791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996449" y="430768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3256589" y="358760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563135" y="340681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867528" y="322066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987640" y="46531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926149" y="413099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239852" y="393305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614044" y="4308165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300842" y="449793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556583" y="375303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867528" y="359705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171921" y="341091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4499992" y="32129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502089" y="288240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813743" y="302528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242880" y="430127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3556583" y="410333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930775" y="4478448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2617573" y="4668213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3873314" y="392331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4184259" y="376734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488652" y="358119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4816723" y="33929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3553825" y="447832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3871094" y="4296271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241720" y="46554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4184259" y="410036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495204" y="3944389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4799597" y="3758247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3880619" y="468914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4162836" y="451150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4476001" y="431559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816723" y="4113076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4497227" y="4676034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4835851" y="4497930"/>
            <a:ext cx="259333" cy="252028"/>
          </a:xfrm>
          <a:prstGeom prst="ellipse">
            <a:avLst/>
          </a:prstGeom>
          <a:solidFill>
            <a:srgbClr val="FFFB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05207" y="2800575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292661" y="2977889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919896" y="316943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613283" y="334609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618371" y="370902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612312" y="40715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621623" y="443971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979114" y="3515374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286794" y="3345177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606114" y="3157393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871509" y="297992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869163" y="334610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546266" y="352427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234650" y="37102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921174" y="389620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15788" y="425374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231321" y="40737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549248" y="388495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863973" y="37097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862945" y="407153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60767" y="44351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546266" y="4244996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556158" y="460898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241651" y="44303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25205" y="461625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230707" y="2803442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79144" y="31705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185814" y="353970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172687" y="389876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85600" y="426411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193086" y="4623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501858" y="444814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499385" y="407647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496320" y="371484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89863" y="336225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488530" y="3000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798289" y="317517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04341" y="35358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811591" y="3892105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04341" y="426108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811591" y="463114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861958" y="2814579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122741" y="3365610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126280" y="372312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126280" y="409555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19118" y="444760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437623" y="31812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54537" y="300967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433594" y="3531529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437623" y="3896204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434200" y="4261083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426632" y="462326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736800" y="4442072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749978" y="4073717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743185" y="3718208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749978" y="3356041"/>
            <a:ext cx="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476001" y="2833648"/>
            <a:ext cx="3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97442" y="2983856"/>
            <a:ext cx="949743" cy="1811564"/>
            <a:chOff x="1822849" y="2977902"/>
            <a:chExt cx="949743" cy="1811564"/>
          </a:xfrm>
        </p:grpSpPr>
        <p:cxnSp>
          <p:nvCxnSpPr>
            <p:cNvPr id="5" name="직선 연결선 4"/>
            <p:cNvCxnSpPr/>
            <p:nvPr/>
          </p:nvCxnSpPr>
          <p:spPr bwMode="auto">
            <a:xfrm flipH="1">
              <a:off x="1822849" y="2977902"/>
              <a:ext cx="949743" cy="54006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1832374" y="3501008"/>
              <a:ext cx="0" cy="115212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>
              <a:off x="1822849" y="4628660"/>
              <a:ext cx="300879" cy="16080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flipH="1">
              <a:off x="2094566" y="4628660"/>
              <a:ext cx="300878" cy="16080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그룹 31"/>
          <p:cNvGrpSpPr/>
          <p:nvPr/>
        </p:nvGrpSpPr>
        <p:grpSpPr>
          <a:xfrm>
            <a:off x="2745801" y="2989722"/>
            <a:ext cx="1250615" cy="1811564"/>
            <a:chOff x="2745321" y="2977902"/>
            <a:chExt cx="1250615" cy="1811564"/>
          </a:xfrm>
        </p:grpSpPr>
        <p:cxnSp>
          <p:nvCxnSpPr>
            <p:cNvPr id="50" name="직선 연결선 49"/>
            <p:cNvCxnSpPr/>
            <p:nvPr/>
          </p:nvCxnSpPr>
          <p:spPr bwMode="auto">
            <a:xfrm flipH="1">
              <a:off x="3383868" y="2977902"/>
              <a:ext cx="1" cy="73913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 flipH="1">
              <a:off x="2745321" y="3696903"/>
              <a:ext cx="648073" cy="39604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 flipH="1" flipV="1">
              <a:off x="2745322" y="4077073"/>
              <a:ext cx="1250614" cy="71239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/>
          <p:cNvGrpSpPr/>
          <p:nvPr/>
        </p:nvGrpSpPr>
        <p:grpSpPr>
          <a:xfrm>
            <a:off x="3984702" y="2983856"/>
            <a:ext cx="958613" cy="1864074"/>
            <a:chOff x="3999907" y="2952378"/>
            <a:chExt cx="958613" cy="1864074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4608006" y="2952378"/>
              <a:ext cx="9523" cy="394305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3999907" y="3330541"/>
              <a:ext cx="622384" cy="394305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>
              <a:off x="4009432" y="3709889"/>
              <a:ext cx="12984" cy="36718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4012892" y="4065167"/>
              <a:ext cx="945628" cy="55158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 flipV="1">
              <a:off x="4647600" y="4598938"/>
              <a:ext cx="310920" cy="21751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7" name="TextBox 20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209" name="직사각형 20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0" name="모서리가 둥근 직사각형 20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11" name="TextBox 43"/>
            <p:cNvSpPr txBox="1"/>
            <p:nvPr/>
          </p:nvSpPr>
          <p:spPr>
            <a:xfrm>
              <a:off x="272405" y="405185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곱셈구구를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생각해 봅시다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2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12" name="직각 삼각형 211">
            <a:extLst>
              <a:ext uri="{FF2B5EF4-FFF2-40B4-BE49-F238E27FC236}">
                <a16:creationId xmlns:a16="http://schemas.microsoft.com/office/drawing/2014/main" id="{ED5BCEC1-52A0-4963-B0CC-BE2FAC496400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37A66BE-282F-49F6-9B64-4B602BE913C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839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3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E0EC49-7F26-4D78-B91A-0F39ADBAA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08194"/>
              </p:ext>
            </p:extLst>
          </p:nvPr>
        </p:nvGraphicFramePr>
        <p:xfrm>
          <a:off x="344816" y="2156602"/>
          <a:ext cx="6144480" cy="131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>
                  <a:extLst>
                    <a:ext uri="{9D8B030D-6E8A-4147-A177-3AD203B41FA5}">
                      <a16:colId xmlns:a16="http://schemas.microsoft.com/office/drawing/2014/main" val="2495430714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1885060771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423781597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3879593311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3393398146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45877432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2968552697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4016550855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2287133342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690549334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93656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1634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81</a:t>
                      </a:r>
                      <a:endParaRPr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823360"/>
                  </a:ext>
                </a:extLst>
              </a:tr>
            </a:tbl>
          </a:graphicData>
        </a:graphic>
      </p:graphicFrame>
      <p:pic>
        <p:nvPicPr>
          <p:cNvPr id="133" name="그림 132">
            <a:extLst>
              <a:ext uri="{FF2B5EF4-FFF2-40B4-BE49-F238E27FC236}">
                <a16:creationId xmlns:a16="http://schemas.microsoft.com/office/drawing/2014/main" id="{EE8A06D8-6465-4F28-94D5-86E956DE0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575" y="2390111"/>
            <a:ext cx="360000" cy="35500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2AC676A1-E0C6-42C3-998A-2DE9D05E7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193" y="2390111"/>
            <a:ext cx="360000" cy="3550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BAD7FDB6-C9BF-4523-8F1D-6F7143C38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811" y="2390111"/>
            <a:ext cx="360000" cy="355000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6C458901-C380-402B-8ECF-57C409C1D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429" y="2390111"/>
            <a:ext cx="360000" cy="355000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6695FDAD-3A1A-408D-88FE-6BABD0EFD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388" y="2377334"/>
            <a:ext cx="360000" cy="355000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803445E5-6468-41C4-993A-B2E36C2D6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561" y="2911796"/>
            <a:ext cx="360000" cy="3550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3E90D2CA-EEA4-491F-9974-247A51E25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538" y="2910031"/>
            <a:ext cx="360000" cy="3550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BE70B6CA-AF17-4856-B496-9077EF658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53" y="2910031"/>
            <a:ext cx="360000" cy="3550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C5279156-5302-4409-A206-310FCBE8B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768" y="2910031"/>
            <a:ext cx="360000" cy="355000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7797E23B-417A-4DE4-9A89-072AC9648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664" y="2920672"/>
            <a:ext cx="360000" cy="355000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C7ADFE4A-CDB6-4E59-85FE-0ACFD3901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779" y="2906279"/>
            <a:ext cx="360000" cy="355000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21318799-C651-4475-8007-63873B29B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894" y="2891886"/>
            <a:ext cx="360000" cy="35500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5933D5E-6386-424D-9940-4162CB733FE1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F370A855-FB8A-4191-B30F-EAB3AEE73651}"/>
              </a:ext>
            </a:extLst>
          </p:cNvPr>
          <p:cNvGrpSpPr/>
          <p:nvPr/>
        </p:nvGrpSpPr>
        <p:grpSpPr>
          <a:xfrm>
            <a:off x="2378727" y="3085601"/>
            <a:ext cx="432955" cy="432955"/>
            <a:chOff x="3274659" y="2654461"/>
            <a:chExt cx="432955" cy="432955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F964D446-5C19-45A1-B89D-B5A441B3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4659" y="2654461"/>
              <a:ext cx="432955" cy="432955"/>
            </a:xfrm>
            <a:prstGeom prst="rect">
              <a:avLst/>
            </a:prstGeom>
          </p:spPr>
        </p:pic>
        <p:pic>
          <p:nvPicPr>
            <p:cNvPr id="83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F317A370-5399-4C9C-9820-A88F65A10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답 칸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636133" y="1185986"/>
            <a:ext cx="259535" cy="346249"/>
            <a:chOff x="6636133" y="1185986"/>
            <a:chExt cx="259535" cy="346249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654411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63613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555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 안에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pic>
        <p:nvPicPr>
          <p:cNvPr id="4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31" y="171377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71" y="17189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9" y="180389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/>
          <p:cNvSpPr/>
          <p:nvPr/>
        </p:nvSpPr>
        <p:spPr>
          <a:xfrm>
            <a:off x="4637371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13540" y="3103353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5317" y="3099034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65518" y="3103353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47295" y="3099034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7F14A07-C6D7-4D67-BDCE-59E593FDB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2461" y="2842387"/>
            <a:ext cx="360000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85F8808-571E-4119-8FFA-C16CCABA6E2C}"/>
              </a:ext>
            </a:extLst>
          </p:cNvPr>
          <p:cNvSpPr txBox="1"/>
          <p:nvPr/>
        </p:nvSpPr>
        <p:spPr>
          <a:xfrm>
            <a:off x="1771077" y="3429000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401EE8-9E8A-4D44-B2FD-D2ECA0858DCF}"/>
              </a:ext>
            </a:extLst>
          </p:cNvPr>
          <p:cNvSpPr txBox="1"/>
          <p:nvPr/>
        </p:nvSpPr>
        <p:spPr>
          <a:xfrm>
            <a:off x="2767601" y="3424029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B47296-8F0D-47B2-9E12-0FD7FC98499E}"/>
              </a:ext>
            </a:extLst>
          </p:cNvPr>
          <p:cNvSpPr txBox="1"/>
          <p:nvPr/>
        </p:nvSpPr>
        <p:spPr>
          <a:xfrm>
            <a:off x="4038206" y="3421241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9130D0-11F9-40DA-B6AC-8C541B5569E3}"/>
              </a:ext>
            </a:extLst>
          </p:cNvPr>
          <p:cNvSpPr txBox="1"/>
          <p:nvPr/>
        </p:nvSpPr>
        <p:spPr>
          <a:xfrm>
            <a:off x="5040052" y="3418453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20CA15-C5DD-402A-9A32-11B04DF2BAEF}"/>
              </a:ext>
            </a:extLst>
          </p:cNvPr>
          <p:cNvSpPr/>
          <p:nvPr/>
        </p:nvSpPr>
        <p:spPr>
          <a:xfrm>
            <a:off x="3720938" y="3558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FA087AF5-FF5D-49F1-8AC6-F6ACF9B3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40" y="1624983"/>
            <a:ext cx="357814" cy="357814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CDF88E0A-469B-4634-8021-CE729239F059}"/>
              </a:ext>
            </a:extLst>
          </p:cNvPr>
          <p:cNvGrpSpPr/>
          <p:nvPr/>
        </p:nvGrpSpPr>
        <p:grpSpPr>
          <a:xfrm>
            <a:off x="4604030" y="3058433"/>
            <a:ext cx="443334" cy="443334"/>
            <a:chOff x="3264281" y="2644083"/>
            <a:chExt cx="443334" cy="443334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AEBAC210-D2F7-4F5D-94D0-F44955B53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4281" y="2644083"/>
              <a:ext cx="443334" cy="443334"/>
            </a:xfrm>
            <a:prstGeom prst="rect">
              <a:avLst/>
            </a:prstGeom>
          </p:spPr>
        </p:pic>
        <p:pic>
          <p:nvPicPr>
            <p:cNvPr id="87" name="Picture 4" descr="D:\[초등] 교과학습\2021년 1학기\1-4학년 21년 1학기 개발물\suh_0201_01_0001\common\contents\images\math\inequalIcon_2_blue.png">
              <a:extLst>
                <a:ext uri="{FF2B5EF4-FFF2-40B4-BE49-F238E27FC236}">
                  <a16:creationId xmlns:a16="http://schemas.microsoft.com/office/drawing/2014/main" id="{2F158CE8-E226-4C1D-81E9-7E8EFFBB2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36247" y="2763084"/>
              <a:ext cx="130427" cy="21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D8F7CA00-9E22-41E5-92FA-8DB246B71E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2586" y="2776409"/>
            <a:ext cx="360000" cy="355000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89519990-7C39-4306-B6BE-33853BCC0F7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8" descr="D:\[초등] 교과학습\2021년 1학기\수학 SB캡쳐\icon_O_2.png">
            <a:extLst>
              <a:ext uri="{FF2B5EF4-FFF2-40B4-BE49-F238E27FC236}">
                <a16:creationId xmlns:a16="http://schemas.microsoft.com/office/drawing/2014/main" id="{FADC23ED-7DA8-45E4-A2B3-52B9D4E5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636" y="3121542"/>
            <a:ext cx="388475" cy="38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636133" y="1185986"/>
            <a:ext cx="259535" cy="346249"/>
            <a:chOff x="6636133" y="1185986"/>
            <a:chExt cx="259535" cy="346249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654411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63613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31" y="171377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71" y="17189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9" y="180389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813540" y="3103353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5317" y="3099034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65518" y="3103353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47295" y="3099034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9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C831BBE3-42D0-40C4-AA30-4B1672CF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03" y="1650165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8E5088B4-5AD0-4D14-88A7-477FDC5B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65" y="31679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39B30756-72E9-4A05-A59F-B118A1F1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02" y="31679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7F14A07-C6D7-4D67-BDCE-59E593FDB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2461" y="2842387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8F7CA00-9E22-41E5-92FA-8DB246B71E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0002" y="2849325"/>
            <a:ext cx="360000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85F8808-571E-4119-8FFA-C16CCABA6E2C}"/>
              </a:ext>
            </a:extLst>
          </p:cNvPr>
          <p:cNvSpPr txBox="1"/>
          <p:nvPr/>
        </p:nvSpPr>
        <p:spPr>
          <a:xfrm>
            <a:off x="1771077" y="3429000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401EE8-9E8A-4D44-B2FD-D2ECA0858DCF}"/>
              </a:ext>
            </a:extLst>
          </p:cNvPr>
          <p:cNvSpPr txBox="1"/>
          <p:nvPr/>
        </p:nvSpPr>
        <p:spPr>
          <a:xfrm>
            <a:off x="2767601" y="3424029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B47296-8F0D-47B2-9E12-0FD7FC98499E}"/>
              </a:ext>
            </a:extLst>
          </p:cNvPr>
          <p:cNvSpPr txBox="1"/>
          <p:nvPr/>
        </p:nvSpPr>
        <p:spPr>
          <a:xfrm>
            <a:off x="4038206" y="3421241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9130D0-11F9-40DA-B6AC-8C541B5569E3}"/>
              </a:ext>
            </a:extLst>
          </p:cNvPr>
          <p:cNvSpPr txBox="1"/>
          <p:nvPr/>
        </p:nvSpPr>
        <p:spPr>
          <a:xfrm>
            <a:off x="5040052" y="3418453"/>
            <a:ext cx="8328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9139A3-EB9F-4856-A624-A157165C1E4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21C2159-420F-446E-9CD3-8DFE388F2402}"/>
              </a:ext>
            </a:extLst>
          </p:cNvPr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57CDFA6-0A78-4F82-A61C-A3018193C6AF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40">
              <a:extLst>
                <a:ext uri="{FF2B5EF4-FFF2-40B4-BE49-F238E27FC236}">
                  <a16:creationId xmlns:a16="http://schemas.microsoft.com/office/drawing/2014/main" id="{3F6AA52C-7AE2-45CE-93DE-B003A7DC73D3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TextBox 43">
              <a:extLst>
                <a:ext uri="{FF2B5EF4-FFF2-40B4-BE49-F238E27FC236}">
                  <a16:creationId xmlns:a16="http://schemas.microsoft.com/office/drawing/2014/main" id="{7711EC71-00A1-4B71-80DE-A6AFF956029D}"/>
                </a:ext>
              </a:extLst>
            </p:cNvPr>
            <p:cNvSpPr txBox="1"/>
            <p:nvPr/>
          </p:nvSpPr>
          <p:spPr>
            <a:xfrm>
              <a:off x="327575" y="3897052"/>
              <a:ext cx="3590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3×8=24, 5×5=25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315668-B9EF-477B-A1CA-82BA146F6D95}"/>
                </a:ext>
              </a:extLst>
            </p:cNvPr>
            <p:cNvSpPr txBox="1"/>
            <p:nvPr/>
          </p:nvSpPr>
          <p:spPr>
            <a:xfrm>
              <a:off x="323528" y="4401108"/>
              <a:ext cx="3590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3×8=24, 5×5=25</a:t>
              </a:r>
            </a:p>
          </p:txBody>
        </p:sp>
        <p:sp>
          <p:nvSpPr>
            <p:cNvPr id="84" name="TextBox 43">
              <a:extLst>
                <a:ext uri="{FF2B5EF4-FFF2-40B4-BE49-F238E27FC236}">
                  <a16:creationId xmlns:a16="http://schemas.microsoft.com/office/drawing/2014/main" id="{CC47CEBD-1B8C-4FC0-AECA-5B6D80C9A90A}"/>
                </a:ext>
              </a:extLst>
            </p:cNvPr>
            <p:cNvSpPr txBox="1"/>
            <p:nvPr/>
          </p:nvSpPr>
          <p:spPr>
            <a:xfrm>
              <a:off x="2375756" y="3886174"/>
              <a:ext cx="3590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25</a:t>
              </a:r>
            </a:p>
          </p:txBody>
        </p:sp>
        <p:sp>
          <p:nvSpPr>
            <p:cNvPr id="85" name="TextBox 43">
              <a:extLst>
                <a:ext uri="{FF2B5EF4-FFF2-40B4-BE49-F238E27FC236}">
                  <a16:creationId xmlns:a16="http://schemas.microsoft.com/office/drawing/2014/main" id="{1A35C867-A7A1-43E5-AD81-F1ACEE7DAB83}"/>
                </a:ext>
              </a:extLst>
            </p:cNvPr>
            <p:cNvSpPr txBox="1"/>
            <p:nvPr/>
          </p:nvSpPr>
          <p:spPr>
            <a:xfrm>
              <a:off x="2375756" y="4404483"/>
              <a:ext cx="3590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72</a:t>
              </a:r>
            </a:p>
          </p:txBody>
        </p:sp>
      </p:grpSp>
      <p:pic>
        <p:nvPicPr>
          <p:cNvPr id="87" name="Picture 31">
            <a:extLst>
              <a:ext uri="{FF2B5EF4-FFF2-40B4-BE49-F238E27FC236}">
                <a16:creationId xmlns:a16="http://schemas.microsoft.com/office/drawing/2014/main" id="{8ED5E44E-6CEA-4F57-A4A8-D5660625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56" y="390046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1">
            <a:extLst>
              <a:ext uri="{FF2B5EF4-FFF2-40B4-BE49-F238E27FC236}">
                <a16:creationId xmlns:a16="http://schemas.microsoft.com/office/drawing/2014/main" id="{F64D04B8-649E-46B2-B8AA-4F044D6A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56" y="441889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각 삼각형 89">
            <a:extLst>
              <a:ext uri="{FF2B5EF4-FFF2-40B4-BE49-F238E27FC236}">
                <a16:creationId xmlns:a16="http://schemas.microsoft.com/office/drawing/2014/main" id="{3F6F7AB9-67B5-46D8-8CC8-BA30AAD75997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4" name="Picture 8" descr="D:\[초등] 교과학습\2021년 1학기\수학 SB캡쳐\icon_O_2.png">
            <a:extLst>
              <a:ext uri="{FF2B5EF4-FFF2-40B4-BE49-F238E27FC236}">
                <a16:creationId xmlns:a16="http://schemas.microsoft.com/office/drawing/2014/main" id="{86C72017-49E8-40F1-AC4F-C34C3100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41" y="3084576"/>
            <a:ext cx="388475" cy="38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7E9AE6A-D3D1-4E4E-B09B-ECE65F4F79CE}"/>
              </a:ext>
            </a:extLst>
          </p:cNvPr>
          <p:cNvSpPr txBox="1"/>
          <p:nvPr/>
        </p:nvSpPr>
        <p:spPr>
          <a:xfrm>
            <a:off x="57555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곱의 크기를 비교하여      안에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8804E03-2C56-4109-85C9-C535D369C26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387108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41453</TotalTime>
  <Words>865</Words>
  <Application>Microsoft Office PowerPoint</Application>
  <PresentationFormat>화면 슬라이드 쇼(4:3)</PresentationFormat>
  <Paragraphs>374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7234</cp:revision>
  <dcterms:created xsi:type="dcterms:W3CDTF">2008-07-15T12:19:11Z</dcterms:created>
  <dcterms:modified xsi:type="dcterms:W3CDTF">2022-03-15T00:25:35Z</dcterms:modified>
</cp:coreProperties>
</file>