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315" r:id="rId4"/>
    <p:sldId id="339" r:id="rId5"/>
    <p:sldId id="408" r:id="rId6"/>
    <p:sldId id="394" r:id="rId7"/>
    <p:sldId id="411" r:id="rId8"/>
    <p:sldId id="410" r:id="rId9"/>
    <p:sldId id="293" r:id="rId10"/>
    <p:sldId id="407" r:id="rId11"/>
    <p:sldId id="296" r:id="rId12"/>
  </p:sldIdLst>
  <p:sldSz cx="9906000" cy="6858000" type="A4"/>
  <p:notesSz cx="6797675" cy="9926638"/>
  <p:embeddedFontLs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ADF"/>
    <a:srgbClr val="74D5EC"/>
    <a:srgbClr val="31C1E3"/>
    <a:srgbClr val="F05A67"/>
    <a:srgbClr val="BFDD2B"/>
    <a:srgbClr val="ACCFBA"/>
    <a:srgbClr val="CFF1F9"/>
    <a:srgbClr val="3567D7"/>
    <a:srgbClr val="4DE5F5"/>
    <a:srgbClr val="EC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9" autoAdjust="0"/>
    <p:restoredTop sz="94660"/>
  </p:normalViewPr>
  <p:slideViewPr>
    <p:cSldViewPr>
      <p:cViewPr>
        <p:scale>
          <a:sx n="25" d="100"/>
          <a:sy n="25" d="100"/>
        </p:scale>
        <p:origin x="2256" y="1200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890"/>
        <p:guide orient="horz" pos="1117"/>
        <p:guide orient="horz" pos="618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0412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2914707" cy="630025"/>
            <a:chOff x="1381101" y="12893"/>
            <a:chExt cx="2914707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13173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마름모를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152800" y="12893"/>
              <a:ext cx="1143008" cy="630025"/>
              <a:chOff x="4633694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4765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63369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emf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4_7.mp4" TargetMode="Externa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10" Type="http://schemas.openxmlformats.org/officeDocument/2006/relationships/image" Target="../media/image12.png"/><Relationship Id="rId4" Type="http://schemas.openxmlformats.org/officeDocument/2006/relationships/slide" Target="slid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4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0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7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7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모서리가 둥근 직사각형 14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마름모를</a:t>
            </a:r>
            <a:r>
              <a:rPr lang="en-US" altLang="ko-KR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1914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51538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5812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9097" y="3105835"/>
            <a:ext cx="18076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6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7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8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4880992" y="78558"/>
            <a:ext cx="247249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90~91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64~65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그룹 242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24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45" name="그룹 244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8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3" name="직선 연결선 2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모서리가 둥근 직사각형 2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2" name="TextBox 28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6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275" name="직선 연결선 274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모서리가 둥근 직사각형 27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모서리가 둥근 직사각형 27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6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모서리가 둥근 직사각형 2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모서리가 둥근 직사각형 2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8" name="TextBox 26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9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5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1" name="직선 연결선 2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모서리가 둥근 직사각형 2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모서리가 둥근 직사각형 2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모서리가 둥근 직사각형 2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0" name="TextBox 25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25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3" name="직선 연결선 2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TextBox 25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28464" y="931298"/>
            <a:ext cx="9231966" cy="548671"/>
            <a:chOff x="128464" y="931298"/>
            <a:chExt cx="9231966" cy="548671"/>
          </a:xfrm>
        </p:grpSpPr>
        <p:grpSp>
          <p:nvGrpSpPr>
            <p:cNvPr id="4" name="그룹 3"/>
            <p:cNvGrpSpPr/>
            <p:nvPr/>
          </p:nvGrpSpPr>
          <p:grpSpPr>
            <a:xfrm>
              <a:off x="128464" y="931298"/>
              <a:ext cx="9231966" cy="548671"/>
              <a:chOff x="128464" y="931298"/>
              <a:chExt cx="9231966" cy="54867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990448" y="957790"/>
                <a:ext cx="836998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250" b="1" dirty="0">
                    <a:latin typeface="+mn-ea"/>
                  </a:rPr>
                  <a:t>마름모를 </a:t>
                </a:r>
                <a:r>
                  <a:rPr lang="ko-KR" altLang="en-US" sz="2250" b="1" dirty="0" smtClean="0">
                    <a:latin typeface="+mn-ea"/>
                  </a:rPr>
                  <a:t>보고      안에 </a:t>
                </a:r>
                <a:r>
                  <a:rPr lang="ko-KR" altLang="en-US" sz="2250" b="1" dirty="0">
                    <a:latin typeface="+mn-ea"/>
                  </a:rPr>
                  <a:t>알맞은 수를 써넣어 봅시다</a:t>
                </a:r>
                <a:r>
                  <a:rPr lang="en-US" altLang="ko-KR" sz="2250" b="1" dirty="0">
                    <a:latin typeface="+mn-ea"/>
                  </a:rPr>
                  <a:t>.</a:t>
                </a:r>
              </a:p>
            </p:txBody>
          </p:sp>
          <p:pic>
            <p:nvPicPr>
              <p:cNvPr id="58" name="Picture 5" descr="C:\Users\shs\Desktop\20200908_10392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464" y="931298"/>
                <a:ext cx="882446" cy="548671"/>
              </a:xfrm>
              <a:prstGeom prst="rect">
                <a:avLst/>
              </a:prstGeom>
              <a:noFill/>
            </p:spPr>
          </p:pic>
        </p:grpSp>
        <p:sp>
          <p:nvSpPr>
            <p:cNvPr id="81" name="모서리가 둥근 직사각형 80"/>
            <p:cNvSpPr/>
            <p:nvPr/>
          </p:nvSpPr>
          <p:spPr>
            <a:xfrm>
              <a:off x="3029811" y="1054954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7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" y="1662563"/>
            <a:ext cx="8641098" cy="20878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33425" y="2706505"/>
            <a:ext cx="699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120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801596" y="2576605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772858" y="3196330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90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154505" y="1990001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840214" y="2649878"/>
            <a:ext cx="301530" cy="302400"/>
            <a:chOff x="4964713" y="2475902"/>
            <a:chExt cx="405203" cy="433965"/>
          </a:xfrm>
        </p:grpSpPr>
        <p:sp>
          <p:nvSpPr>
            <p:cNvPr id="83" name="타원 8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532275" y="2793326"/>
            <a:ext cx="301530" cy="302400"/>
            <a:chOff x="4964713" y="2475902"/>
            <a:chExt cx="405203" cy="433965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887984" y="3271862"/>
            <a:ext cx="301530" cy="302400"/>
            <a:chOff x="4964713" y="2475902"/>
            <a:chExt cx="405203" cy="433965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181834" y="2054244"/>
            <a:ext cx="301530" cy="302400"/>
            <a:chOff x="4964713" y="2475902"/>
            <a:chExt cx="405203" cy="433965"/>
          </a:xfrm>
        </p:grpSpPr>
        <p:sp>
          <p:nvSpPr>
            <p:cNvPr id="135" name="타원 13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7" name="타원 13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1" grpId="0"/>
      <p:bldP spid="182" grpId="0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여러 가지 사각형을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1914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1538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5812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9097" y="3105835"/>
            <a:ext cx="18076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43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889104" y="0"/>
            <a:ext cx="316156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211"/>
          <a:stretch/>
        </p:blipFill>
        <p:spPr>
          <a:xfrm>
            <a:off x="951557" y="1412875"/>
            <a:ext cx="8025465" cy="4536405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모서리가 둥근 직사각형 11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모서리가 둥근 직사각형 10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7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6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7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121" name="TextBox 120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3" name="그림 122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1001672"/>
            <a:ext cx="8789630" cy="2386353"/>
            <a:chOff x="560387" y="1001672"/>
            <a:chExt cx="8789630" cy="2386353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516025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1001672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식물원 유리 벽에서 볼 수 있는 사각형의 특징을 이야기해 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모서리가 둥근 직사각형 10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7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593329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평행한 변이 두 쌍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변의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4802234" y="2300825"/>
            <a:ext cx="301530" cy="302400"/>
            <a:chOff x="4964713" y="2475902"/>
            <a:chExt cx="405203" cy="433965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7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9" name="타원 19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모서리가 둥근 직사각형 20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91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42" y="1680739"/>
            <a:ext cx="9146523" cy="312701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327897" y="4026877"/>
            <a:ext cx="401759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60664"/>
            <a:ext cx="8814178" cy="498598"/>
            <a:chOff x="565336" y="960664"/>
            <a:chExt cx="8814178" cy="49859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60664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변의 길이에 따라 사각형을 분류해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75" name="TextBox 174"/>
          <p:cNvSpPr txBox="1"/>
          <p:nvPr/>
        </p:nvSpPr>
        <p:spPr>
          <a:xfrm>
            <a:off x="901888" y="3323141"/>
            <a:ext cx="4017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같은 사각형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63622" y="4016606"/>
            <a:ext cx="401759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621653" y="4110559"/>
            <a:ext cx="301530" cy="302400"/>
            <a:chOff x="4964713" y="2475902"/>
            <a:chExt cx="405203" cy="433965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157207" y="4110559"/>
            <a:ext cx="301530" cy="302400"/>
            <a:chOff x="4964713" y="2475902"/>
            <a:chExt cx="405203" cy="433965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7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8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621653" y="3387385"/>
            <a:ext cx="301530" cy="302400"/>
            <a:chOff x="4964713" y="2475902"/>
            <a:chExt cx="405203" cy="433965"/>
          </a:xfrm>
        </p:grpSpPr>
        <p:sp>
          <p:nvSpPr>
            <p:cNvPr id="142" name="타원 14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4" name="타원 14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073262" y="3326271"/>
            <a:ext cx="427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같지는 않은 사각형</a:t>
            </a:r>
            <a:endParaRPr lang="en-US" altLang="ko-KR" sz="2000" b="1" spc="-150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152822" y="3387385"/>
            <a:ext cx="301530" cy="302400"/>
            <a:chOff x="4964713" y="2475902"/>
            <a:chExt cx="405203" cy="433965"/>
          </a:xfrm>
        </p:grpSpPr>
        <p:sp>
          <p:nvSpPr>
            <p:cNvPr id="146" name="타원 14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75" grpId="0"/>
      <p:bldP spid="177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50659"/>
            <a:ext cx="8789630" cy="1715817"/>
            <a:chOff x="560387" y="950659"/>
            <a:chExt cx="8789630" cy="171581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60387" y="187447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13943" y="950659"/>
              <a:ext cx="8736074" cy="904863"/>
              <a:chOff x="613943" y="4854191"/>
              <a:chExt cx="8736074" cy="904863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854191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네 변의 길이가 모두 같은 사각형을 무엇이라고 부르면 좋을지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3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2" name="타원 17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7" name="직선 연결선 19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모서리가 둥근 직사각형 19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791393" y="203810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802234" y="2142569"/>
            <a:ext cx="301530" cy="302400"/>
            <a:chOff x="4964713" y="2475902"/>
            <a:chExt cx="405203" cy="433965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1" name="타원 1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>
            <a:hlinkClick r:id="rId4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6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7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0" name="그룹 189"/>
          <p:cNvGrpSpPr/>
          <p:nvPr/>
        </p:nvGrpSpPr>
        <p:grpSpPr>
          <a:xfrm>
            <a:off x="1003954" y="3337644"/>
            <a:ext cx="2514828" cy="461665"/>
            <a:chOff x="1003954" y="985417"/>
            <a:chExt cx="2514828" cy="461665"/>
          </a:xfrm>
        </p:grpSpPr>
        <p:sp>
          <p:nvSpPr>
            <p:cNvPr id="191" name="TextBox 190"/>
            <p:cNvSpPr txBox="1"/>
            <p:nvPr/>
          </p:nvSpPr>
          <p:spPr>
            <a:xfrm>
              <a:off x="1227770" y="98541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마름모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3805800"/>
            <a:ext cx="8785224" cy="2204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76" y="4208604"/>
            <a:ext cx="638832" cy="236605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4952999" y="4164701"/>
            <a:ext cx="301530" cy="302400"/>
            <a:chOff x="4964713" y="2475902"/>
            <a:chExt cx="405203" cy="433965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3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3678891"/>
            <a:ext cx="8789630" cy="1211612"/>
            <a:chOff x="560387" y="4090610"/>
            <a:chExt cx="8789630" cy="121161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560387" y="4581128"/>
              <a:ext cx="8785225" cy="72109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13943" y="4090610"/>
              <a:ext cx="8736074" cy="498598"/>
              <a:chOff x="613943" y="2474420"/>
              <a:chExt cx="8736074" cy="49859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77457" y="247442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마주 보는 두 각의 크기를 비교해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613943" y="26305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4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6" name="직선 연결선 23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모서리가 둥근 직사각형 23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22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8" name="TextBox 22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19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1" name="직선 연결선 2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0" name="TextBox 219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5" name="그룹 154"/>
          <p:cNvGrpSpPr/>
          <p:nvPr/>
        </p:nvGrpSpPr>
        <p:grpSpPr>
          <a:xfrm>
            <a:off x="613943" y="3218434"/>
            <a:ext cx="8736074" cy="498598"/>
            <a:chOff x="613943" y="4854191"/>
            <a:chExt cx="8736074" cy="498598"/>
          </a:xfrm>
        </p:grpSpPr>
        <p:sp>
          <p:nvSpPr>
            <p:cNvPr id="156" name="TextBox 155"/>
            <p:cNvSpPr txBox="1"/>
            <p:nvPr/>
          </p:nvSpPr>
          <p:spPr>
            <a:xfrm>
              <a:off x="777457" y="485419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각의 크기를 재어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613943" y="50103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직사각형 146">
            <a:hlinkClick r:id="rId3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4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5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6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5336" y="960664"/>
            <a:ext cx="8814178" cy="535531"/>
            <a:chOff x="565336" y="960664"/>
            <a:chExt cx="8814178" cy="535531"/>
          </a:xfrm>
        </p:grpSpPr>
        <p:sp>
          <p:nvSpPr>
            <p:cNvPr id="85" name="TextBox 84"/>
            <p:cNvSpPr txBox="1"/>
            <p:nvPr/>
          </p:nvSpPr>
          <p:spPr>
            <a:xfrm>
              <a:off x="993964" y="960664"/>
              <a:ext cx="838555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마름모의 성질을 알아봅시다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791393" y="4303225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802234" y="4359436"/>
            <a:ext cx="301530" cy="302400"/>
            <a:chOff x="4964713" y="2475902"/>
            <a:chExt cx="405203" cy="433965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4" y="1770573"/>
            <a:ext cx="7199391" cy="1395987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582819" y="4937867"/>
            <a:ext cx="8789630" cy="1189034"/>
            <a:chOff x="560387" y="4113188"/>
            <a:chExt cx="8789630" cy="1189034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60387" y="4581128"/>
              <a:ext cx="8785225" cy="72109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613943" y="4113188"/>
              <a:ext cx="8736074" cy="498598"/>
              <a:chOff x="613943" y="2496998"/>
              <a:chExt cx="8736074" cy="498598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77457" y="249699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이웃하는 두 각의 크기의 합은 얼마인지 구해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26531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813825" y="5518784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이웃하는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각의 크기의 합은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180˚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4824666" y="5595834"/>
            <a:ext cx="301530" cy="302400"/>
            <a:chOff x="4964713" y="2475902"/>
            <a:chExt cx="405203" cy="433965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350019"/>
            <a:ext cx="9505181" cy="1199652"/>
            <a:chOff x="560387" y="3590725"/>
            <a:chExt cx="9505181" cy="1199652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4092919"/>
              <a:ext cx="8785225" cy="69745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3590725"/>
              <a:ext cx="9451625" cy="498598"/>
              <a:chOff x="613943" y="2822913"/>
              <a:chExt cx="9451625" cy="498598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777456" y="2822913"/>
                <a:ext cx="9288112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200" dirty="0" smtClean="0"/>
                  <a:t>마주 보는 </a:t>
                </a:r>
                <a:r>
                  <a:rPr lang="ko-KR" altLang="en-US" spc="-200" dirty="0" err="1" smtClean="0"/>
                  <a:t>꼭짓점끼리</a:t>
                </a:r>
                <a:r>
                  <a:rPr lang="ko-KR" altLang="en-US" spc="-200" dirty="0" smtClean="0"/>
                  <a:t> 이은 두 선분이 만나서 나누어진 길이를 비교해 보세요</a:t>
                </a:r>
                <a:r>
                  <a:rPr lang="en-US" altLang="ko-KR" spc="-200" dirty="0" smtClean="0"/>
                  <a:t>.</a:t>
                </a:r>
                <a:endParaRPr lang="en-US" altLang="ko-KR" spc="-200" dirty="0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943" y="297908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716374"/>
            <a:ext cx="8892248" cy="1160898"/>
            <a:chOff x="560387" y="4716374"/>
            <a:chExt cx="8892248" cy="116089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5179814"/>
              <a:ext cx="8785225" cy="69745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13943" y="4716374"/>
              <a:ext cx="8838692" cy="498598"/>
              <a:chOff x="613943" y="2440553"/>
              <a:chExt cx="8838692" cy="49859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77456" y="2440553"/>
                <a:ext cx="8675179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마주 보는 </a:t>
                </a:r>
                <a:r>
                  <a:rPr lang="ko-KR" altLang="en-US" spc="-100" dirty="0" err="1" smtClean="0"/>
                  <a:t>꼭짓점끼리</a:t>
                </a:r>
                <a:r>
                  <a:rPr lang="ko-KR" altLang="en-US" spc="-100" dirty="0" smtClean="0"/>
                  <a:t> 이은 두 선분이 만나서 이루는 각도를 재어 보세요</a:t>
                </a:r>
                <a:r>
                  <a:rPr lang="en-US" altLang="ko-KR" spc="-100" dirty="0" smtClean="0"/>
                  <a:t>.</a:t>
                </a:r>
                <a:endParaRPr lang="en-US" altLang="ko-KR" spc="-100" dirty="0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259672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8" name="직선 연결선 18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모서리가 둥근 직사각형 18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86951" y="395264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나누어진 두 선분의 길이가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802234" y="4050747"/>
            <a:ext cx="301530" cy="302400"/>
            <a:chOff x="4964713" y="2475902"/>
            <a:chExt cx="405203" cy="433965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6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613943" y="2726720"/>
            <a:ext cx="8736074" cy="498598"/>
            <a:chOff x="613943" y="4854191"/>
            <a:chExt cx="8736074" cy="498598"/>
          </a:xfrm>
        </p:grpSpPr>
        <p:sp>
          <p:nvSpPr>
            <p:cNvPr id="87" name="TextBox 86"/>
            <p:cNvSpPr txBox="1"/>
            <p:nvPr/>
          </p:nvSpPr>
          <p:spPr>
            <a:xfrm>
              <a:off x="777457" y="485419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마주 보는 </a:t>
              </a:r>
              <a:r>
                <a:rPr lang="ko-KR" altLang="en-US" dirty="0" err="1" smtClean="0"/>
                <a:t>꼭짓점끼리</a:t>
              </a:r>
              <a:r>
                <a:rPr lang="ko-KR" altLang="en-US" dirty="0" smtClean="0"/>
                <a:t> 선분을 이어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13943" y="50103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86951" y="5280249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90˚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4802234" y="5378348"/>
            <a:ext cx="301530" cy="302400"/>
            <a:chOff x="4964713" y="2475902"/>
            <a:chExt cx="405203" cy="433965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1" name="그림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4" y="957646"/>
            <a:ext cx="7199391" cy="1395987"/>
          </a:xfrm>
          <a:prstGeom prst="rect">
            <a:avLst/>
          </a:prstGeom>
        </p:spPr>
      </p:pic>
      <p:cxnSp>
        <p:nvCxnSpPr>
          <p:cNvPr id="6" name="직선 연결선 5"/>
          <p:cNvCxnSpPr>
            <a:stCxn id="141" idx="1"/>
          </p:cNvCxnSpPr>
          <p:nvPr/>
        </p:nvCxnSpPr>
        <p:spPr>
          <a:xfrm flipV="1">
            <a:off x="1353304" y="1652808"/>
            <a:ext cx="2231544" cy="2832"/>
          </a:xfrm>
          <a:prstGeom prst="line">
            <a:avLst/>
          </a:prstGeom>
          <a:ln w="19050">
            <a:solidFill>
              <a:srgbClr val="1FB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04728" y="1105288"/>
            <a:ext cx="0" cy="1096776"/>
          </a:xfrm>
          <a:prstGeom prst="line">
            <a:avLst/>
          </a:prstGeom>
          <a:ln w="19050">
            <a:solidFill>
              <a:srgbClr val="1FB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5889104" y="2822374"/>
            <a:ext cx="301530" cy="302400"/>
            <a:chOff x="4964713" y="2475902"/>
            <a:chExt cx="405203" cy="433965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53" y="2124718"/>
            <a:ext cx="1129896" cy="138471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633719" y="2233754"/>
            <a:ext cx="1801372" cy="1008113"/>
            <a:chOff x="5992254" y="2132855"/>
            <a:chExt cx="1801372" cy="10081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58" b="18679"/>
            <a:stretch/>
          </p:blipFill>
          <p:spPr>
            <a:xfrm>
              <a:off x="5992254" y="2132855"/>
              <a:ext cx="1801372" cy="1008113"/>
            </a:xfrm>
            <a:prstGeom prst="rect">
              <a:avLst/>
            </a:prstGeom>
          </p:spPr>
        </p:pic>
        <p:sp>
          <p:nvSpPr>
            <p:cNvPr id="149" name="직사각형 148"/>
            <p:cNvSpPr/>
            <p:nvPr/>
          </p:nvSpPr>
          <p:spPr>
            <a:xfrm>
              <a:off x="5993910" y="2350621"/>
              <a:ext cx="16129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남은 사각형에도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마주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보는 </a:t>
              </a:r>
              <a:r>
                <a:rPr lang="ko-KR" altLang="en-US" sz="1200" b="1" dirty="0" err="1" smtClean="0">
                  <a:latin typeface="나눔고딕" pitchFamily="50" charset="-127"/>
                  <a:ea typeface="나눔고딕" pitchFamily="50" charset="-127"/>
                </a:rPr>
                <a:t>꼭짓점끼리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선분을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이어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 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4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2722849"/>
            <a:ext cx="8789630" cy="2388111"/>
            <a:chOff x="560387" y="2722849"/>
            <a:chExt cx="8789630" cy="2388111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3225675"/>
              <a:ext cx="8785225" cy="1885285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2722849"/>
              <a:ext cx="8736074" cy="498598"/>
              <a:chOff x="613943" y="2440553"/>
              <a:chExt cx="8736074" cy="498598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777457" y="2440553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알게 된 마름모의 성질을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3943" y="259672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모서리가 둥근 직사각형 12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1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86951" y="3313412"/>
            <a:ext cx="828610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두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이웃한 두 각의 크기의 합이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180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 보는 </a:t>
            </a:r>
            <a:r>
              <a:rPr lang="ko-KR" altLang="en-US" sz="2200" b="1" spc="-2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꼭짓점끼리</a:t>
            </a:r>
            <a:r>
              <a:rPr lang="ko-KR" alt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이은 선분이 서로 수직으로 만나고 그 길이가 같습니다</a:t>
            </a:r>
            <a:r>
              <a:rPr lang="en-US" altLang="ko-KR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2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802234" y="4022361"/>
            <a:ext cx="301530" cy="302400"/>
            <a:chOff x="4964713" y="2475902"/>
            <a:chExt cx="405203" cy="433965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hlinkClick r:id="rId4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9018848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6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4" y="957646"/>
            <a:ext cx="7199391" cy="13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0387" y="4842234"/>
            <a:ext cx="8789630" cy="1251062"/>
            <a:chOff x="560387" y="4842234"/>
            <a:chExt cx="8789630" cy="1251062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60387" y="530129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13943" y="4842234"/>
              <a:ext cx="8736074" cy="498598"/>
              <a:chOff x="613943" y="4220317"/>
              <a:chExt cx="8736074" cy="49859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77457" y="4220317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짝과 함께 그린 도형이 마름모인 까닭을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437648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87" name="그룹 18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30" name="타원 22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1" name="직선 연결선 23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모서리가 둥근 직사각형 23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5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모서리가 둥근 직사각형 22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216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8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0" name="직선 연결선 2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20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2" name="직선 연결선 2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336" y="960664"/>
            <a:ext cx="8814178" cy="498598"/>
            <a:chOff x="565336" y="960664"/>
            <a:chExt cx="8814178" cy="498598"/>
          </a:xfrm>
        </p:grpSpPr>
        <p:sp>
          <p:nvSpPr>
            <p:cNvPr id="75" name="TextBox 74"/>
            <p:cNvSpPr txBox="1"/>
            <p:nvPr/>
          </p:nvSpPr>
          <p:spPr>
            <a:xfrm>
              <a:off x="993964" y="960664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마름모를 완성해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13943" y="3782399"/>
            <a:ext cx="8736074" cy="904863"/>
            <a:chOff x="613943" y="4220317"/>
            <a:chExt cx="8736074" cy="904863"/>
          </a:xfrm>
        </p:grpSpPr>
        <p:sp>
          <p:nvSpPr>
            <p:cNvPr id="192" name="TextBox 191"/>
            <p:cNvSpPr txBox="1"/>
            <p:nvPr/>
          </p:nvSpPr>
          <p:spPr>
            <a:xfrm>
              <a:off x="777457" y="4220317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pc="-50" dirty="0" smtClean="0"/>
                <a:t>모눈종이에 서로 다른 모양의 마름모를 그리려고 합니다</a:t>
              </a:r>
              <a:r>
                <a:rPr lang="en-US" altLang="ko-KR" spc="-50" dirty="0" smtClean="0"/>
                <a:t>. </a:t>
              </a:r>
              <a:r>
                <a:rPr lang="ko-KR" altLang="en-US" spc="-50" dirty="0" smtClean="0"/>
                <a:t>짝과 함께 선분을 한 개씩 그어 가며 마름모를 완성해 보세요</a:t>
              </a:r>
              <a:r>
                <a:rPr lang="en-US" altLang="ko-KR" spc="-50" dirty="0" smtClean="0"/>
                <a:t>.</a:t>
              </a:r>
              <a:endParaRPr lang="en-US" altLang="ko-KR" spc="-50" dirty="0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613943" y="4376488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4" name="직사각형 93">
            <a:hlinkClick r:id="rId3" action="ppaction://hlinksldjump"/>
          </p:cNvPr>
          <p:cNvSpPr/>
          <p:nvPr/>
        </p:nvSpPr>
        <p:spPr>
          <a:xfrm>
            <a:off x="8166331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4" action="ppaction://hlinksldjump"/>
          </p:cNvPr>
          <p:cNvSpPr/>
          <p:nvPr/>
        </p:nvSpPr>
        <p:spPr>
          <a:xfrm>
            <a:off x="7741123" y="273027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5" action="ppaction://hlinksldjump"/>
          </p:cNvPr>
          <p:cNvSpPr/>
          <p:nvPr/>
        </p:nvSpPr>
        <p:spPr>
          <a:xfrm>
            <a:off x="9457183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6" action="ppaction://hlinksldjump"/>
          </p:cNvPr>
          <p:cNvSpPr/>
          <p:nvPr/>
        </p:nvSpPr>
        <p:spPr>
          <a:xfrm>
            <a:off x="8593420" y="273026"/>
            <a:ext cx="353601" cy="33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664700" y="2332033"/>
            <a:ext cx="4469657" cy="1499429"/>
            <a:chOff x="2441217" y="2257061"/>
            <a:chExt cx="4916623" cy="16493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217" y="2313513"/>
              <a:ext cx="1610101" cy="15364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5565" y="2257061"/>
              <a:ext cx="1762275" cy="1649372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520881" y="1862237"/>
            <a:ext cx="1795748" cy="1149291"/>
            <a:chOff x="1113822" y="1862237"/>
            <a:chExt cx="1795748" cy="11492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3" t="29592" r="18113" b="29592"/>
            <a:stretch/>
          </p:blipFill>
          <p:spPr>
            <a:xfrm flipH="1">
              <a:off x="1113822" y="1862237"/>
              <a:ext cx="1795748" cy="114929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299001" y="2036118"/>
              <a:ext cx="1425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친구와 번갈아 가며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선분을 하나씩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그어 보자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723051" y="1774919"/>
            <a:ext cx="1519135" cy="1168730"/>
            <a:chOff x="7009941" y="1774919"/>
            <a:chExt cx="1519135" cy="1168730"/>
          </a:xfrm>
        </p:grpSpPr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8" t="27303" r="20498" b="27303"/>
            <a:stretch/>
          </p:blipFill>
          <p:spPr>
            <a:xfrm>
              <a:off x="7009941" y="1774919"/>
              <a:ext cx="1519135" cy="1168730"/>
            </a:xfrm>
            <a:prstGeom prst="rect">
              <a:avLst/>
            </a:prstGeom>
          </p:spPr>
        </p:pic>
        <p:sp>
          <p:nvSpPr>
            <p:cNvPr id="194" name="직사각형 193"/>
            <p:cNvSpPr/>
            <p:nvPr/>
          </p:nvSpPr>
          <p:spPr>
            <a:xfrm>
              <a:off x="7130763" y="2082680"/>
              <a:ext cx="1281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누구의 책에 먼저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그려 볼까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91393" y="546492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같으므로 마름모입니다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802234" y="5563024"/>
            <a:ext cx="301530" cy="302400"/>
            <a:chOff x="4964713" y="2475902"/>
            <a:chExt cx="405203" cy="433965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418</Words>
  <Application>Microsoft Office PowerPoint</Application>
  <PresentationFormat>A4 용지(210x297mm)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2021-04-23T00:02:57Z</dcterms:modified>
</cp:coreProperties>
</file>