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65" r:id="rId2"/>
    <p:sldId id="315" r:id="rId3"/>
    <p:sldId id="303" r:id="rId4"/>
    <p:sldId id="304" r:id="rId5"/>
    <p:sldId id="316" r:id="rId6"/>
    <p:sldId id="309" r:id="rId7"/>
    <p:sldId id="317" r:id="rId8"/>
    <p:sldId id="296" r:id="rId9"/>
  </p:sldIdLst>
  <p:sldSz cx="9906000" cy="6858000" type="A4"/>
  <p:notesSz cx="6797675" cy="9926638"/>
  <p:embeddedFontLst>
    <p:embeddedFont>
      <p:font typeface="나눔고딕" panose="020D0604000000000000" pitchFamily="50" charset="-127"/>
      <p:regular r:id="rId11"/>
      <p:bold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나눔고딕 ExtraBold" panose="020D0904000000000000" pitchFamily="50" charset="-127"/>
      <p:bold r:id="rId15"/>
    </p:embeddedFont>
    <p:embeddedFont>
      <p:font typeface="Cambria Math" panose="02040503050406030204" pitchFamily="18" charset="0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3" orient="horz" pos="618" userDrawn="1">
          <p15:clr>
            <a:srgbClr val="A4A3A4"/>
          </p15:clr>
        </p15:guide>
        <p15:guide id="4" pos="580" userDrawn="1">
          <p15:clr>
            <a:srgbClr val="A4A3A4"/>
          </p15:clr>
        </p15:guide>
        <p15:guide id="5" pos="5887" userDrawn="1">
          <p15:clr>
            <a:srgbClr val="A4A3A4"/>
          </p15:clr>
        </p15:guide>
        <p15:guide id="6" orient="horz" pos="3884" userDrawn="1">
          <p15:clr>
            <a:srgbClr val="A4A3A4"/>
          </p15:clr>
        </p15:guide>
        <p15:guide id="7" orient="horz" pos="3748" userDrawn="1">
          <p15:clr>
            <a:srgbClr val="A4A3A4"/>
          </p15:clr>
        </p15:guide>
        <p15:guide id="8" pos="56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9"/>
    <a:srgbClr val="FF33CC"/>
    <a:srgbClr val="C49A6C"/>
    <a:srgbClr val="4F81BD"/>
    <a:srgbClr val="D2E287"/>
    <a:srgbClr val="FED396"/>
    <a:srgbClr val="AED1E9"/>
    <a:srgbClr val="1FBADF"/>
    <a:srgbClr val="7B2D2D"/>
    <a:srgbClr val="356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3" autoAdjust="0"/>
    <p:restoredTop sz="94660"/>
  </p:normalViewPr>
  <p:slideViewPr>
    <p:cSldViewPr>
      <p:cViewPr>
        <p:scale>
          <a:sx n="50" d="100"/>
          <a:sy n="50" d="100"/>
        </p:scale>
        <p:origin x="1764" y="570"/>
      </p:cViewPr>
      <p:guideLst>
        <p:guide orient="horz" pos="255"/>
        <p:guide pos="353"/>
        <p:guide orient="horz" pos="618"/>
        <p:guide pos="580"/>
        <p:guide pos="5887"/>
        <p:guide orient="horz" pos="3884"/>
        <p:guide orient="horz" pos="3748"/>
        <p:guide pos="56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33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2BD91-A507-4C89-9D41-5A733E70D2FB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25EE-4C97-4A36-91B7-2FF04F966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" y="0"/>
            <a:ext cx="6963430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1" name="TextBox 10"/>
          <p:cNvSpPr txBox="1"/>
          <p:nvPr userDrawn="1"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1778" y="-111150"/>
            <a:ext cx="476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9</a:t>
            </a:r>
            <a:endParaRPr lang="ko-KR" altLang="en-US" sz="5400" spc="-10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381100" y="12893"/>
            <a:ext cx="3494434" cy="630025"/>
            <a:chOff x="1381100" y="12893"/>
            <a:chExt cx="3494434" cy="630025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1381100" y="71438"/>
              <a:ext cx="2923900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풀어 보고 확인하고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3732526" y="12893"/>
              <a:ext cx="1143008" cy="630025"/>
              <a:chOff x="4135432" y="12893"/>
              <a:chExt cx="1143008" cy="630025"/>
            </a:xfrm>
          </p:grpSpPr>
          <p:pic>
            <p:nvPicPr>
              <p:cNvPr id="16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421184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7" name="직사각형 16"/>
              <p:cNvSpPr/>
              <p:nvPr/>
            </p:nvSpPr>
            <p:spPr>
              <a:xfrm>
                <a:off x="4135432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3.emf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slide" Target="slide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10.emf"/><Relationship Id="rId7" Type="http://schemas.openxmlformats.org/officeDocument/2006/relationships/slide" Target="slide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2.xml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/>
          <p:cNvGrpSpPr/>
          <p:nvPr/>
        </p:nvGrpSpPr>
        <p:grpSpPr>
          <a:xfrm>
            <a:off x="6916051" y="0"/>
            <a:ext cx="2895146" cy="600790"/>
            <a:chOff x="6916051" y="0"/>
            <a:chExt cx="2895146" cy="600790"/>
          </a:xfrm>
        </p:grpSpPr>
        <p:pic>
          <p:nvPicPr>
            <p:cNvPr id="8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916051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9" name="그룹 88"/>
            <p:cNvGrpSpPr/>
            <p:nvPr/>
          </p:nvGrpSpPr>
          <p:grpSpPr>
            <a:xfrm>
              <a:off x="9029262" y="0"/>
              <a:ext cx="358148" cy="596027"/>
              <a:chOff x="5595942" y="642918"/>
              <a:chExt cx="358148" cy="596027"/>
            </a:xfrm>
          </p:grpSpPr>
          <p:grpSp>
            <p:nvGrpSpPr>
              <p:cNvPr id="168" name="그룹 167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70" name="직선 연결선 16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타원 17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모서리가 둥근 직사각형 17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9" name="TextBox 168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8596191" y="4763"/>
              <a:ext cx="358148" cy="596027"/>
              <a:chOff x="5595942" y="642918"/>
              <a:chExt cx="358148" cy="596027"/>
            </a:xfrm>
          </p:grpSpPr>
          <p:grpSp>
            <p:nvGrpSpPr>
              <p:cNvPr id="160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2" name="직선 연결선 16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타원 16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TextBox 160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8163119" y="0"/>
              <a:ext cx="358148" cy="596027"/>
              <a:chOff x="5595942" y="642918"/>
              <a:chExt cx="358148" cy="596027"/>
            </a:xfrm>
          </p:grpSpPr>
          <p:grpSp>
            <p:nvGrpSpPr>
              <p:cNvPr id="144" name="그룹 143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6" name="직선 연결선 14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타원 15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5" name="TextBox 144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9453117" y="0"/>
              <a:ext cx="358080" cy="596027"/>
              <a:chOff x="5594587" y="642918"/>
              <a:chExt cx="358080" cy="596027"/>
            </a:xfrm>
          </p:grpSpPr>
          <p:grpSp>
            <p:nvGrpSpPr>
              <p:cNvPr id="115" name="그룹 114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4" name="직선 연결선 12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타원 13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3" name="TextBox 122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7731864" y="0"/>
              <a:ext cx="358148" cy="596027"/>
              <a:chOff x="5595942" y="642918"/>
              <a:chExt cx="358148" cy="596027"/>
            </a:xfrm>
          </p:grpSpPr>
          <p:grpSp>
            <p:nvGrpSpPr>
              <p:cNvPr id="103" name="그룹 102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9" name="직선 연결선 10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타원 11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232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33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4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5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6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125522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풀어 보고 확인하고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186" name="Group 851"/>
          <p:cNvGrpSpPr>
            <a:grpSpLocks noChangeAspect="1"/>
          </p:cNvGrpSpPr>
          <p:nvPr/>
        </p:nvGrpSpPr>
        <p:grpSpPr bwMode="auto">
          <a:xfrm>
            <a:off x="1313203" y="2390775"/>
            <a:ext cx="2071688" cy="2076450"/>
            <a:chOff x="810" y="1572"/>
            <a:chExt cx="1305" cy="1308"/>
          </a:xfrm>
        </p:grpSpPr>
        <p:sp>
          <p:nvSpPr>
            <p:cNvPr id="187" name="AutoShape 850"/>
            <p:cNvSpPr>
              <a:spLocks noChangeAspect="1" noChangeArrowheads="1" noTextEdit="1"/>
            </p:cNvSpPr>
            <p:nvPr/>
          </p:nvSpPr>
          <p:spPr bwMode="auto">
            <a:xfrm>
              <a:off x="810" y="1572"/>
              <a:ext cx="1305" cy="1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8" name="Freeform 853"/>
            <p:cNvSpPr>
              <a:spLocks/>
            </p:cNvSpPr>
            <p:nvPr/>
          </p:nvSpPr>
          <p:spPr bwMode="auto">
            <a:xfrm>
              <a:off x="990" y="1576"/>
              <a:ext cx="1121" cy="1124"/>
            </a:xfrm>
            <a:custGeom>
              <a:avLst/>
              <a:gdLst/>
              <a:ahLst/>
              <a:cxnLst>
                <a:cxn ang="0">
                  <a:pos x="470" y="0"/>
                </a:cxn>
                <a:cxn ang="0">
                  <a:pos x="510" y="2"/>
                </a:cxn>
                <a:cxn ang="0">
                  <a:pos x="549" y="5"/>
                </a:cxn>
                <a:cxn ang="0">
                  <a:pos x="587" y="11"/>
                </a:cxn>
                <a:cxn ang="0">
                  <a:pos x="625" y="19"/>
                </a:cxn>
                <a:cxn ang="0">
                  <a:pos x="661" y="29"/>
                </a:cxn>
                <a:cxn ang="0">
                  <a:pos x="697" y="41"/>
                </a:cxn>
                <a:cxn ang="0">
                  <a:pos x="732" y="55"/>
                </a:cxn>
                <a:cxn ang="0">
                  <a:pos x="766" y="72"/>
                </a:cxn>
                <a:cxn ang="0">
                  <a:pos x="799" y="90"/>
                </a:cxn>
                <a:cxn ang="0">
                  <a:pos x="830" y="109"/>
                </a:cxn>
                <a:cxn ang="0">
                  <a:pos x="860" y="131"/>
                </a:cxn>
                <a:cxn ang="0">
                  <a:pos x="889" y="154"/>
                </a:cxn>
                <a:cxn ang="0">
                  <a:pos x="917" y="178"/>
                </a:cxn>
                <a:cxn ang="0">
                  <a:pos x="943" y="205"/>
                </a:cxn>
                <a:cxn ang="0">
                  <a:pos x="968" y="232"/>
                </a:cxn>
                <a:cxn ang="0">
                  <a:pos x="991" y="261"/>
                </a:cxn>
                <a:cxn ang="0">
                  <a:pos x="1012" y="292"/>
                </a:cxn>
                <a:cxn ang="0">
                  <a:pos x="1032" y="324"/>
                </a:cxn>
                <a:cxn ang="0">
                  <a:pos x="1050" y="356"/>
                </a:cxn>
                <a:cxn ang="0">
                  <a:pos x="1066" y="390"/>
                </a:cxn>
                <a:cxn ang="0">
                  <a:pos x="1080" y="425"/>
                </a:cxn>
                <a:cxn ang="0">
                  <a:pos x="1092" y="461"/>
                </a:cxn>
                <a:cxn ang="0">
                  <a:pos x="1102" y="498"/>
                </a:cxn>
                <a:cxn ang="0">
                  <a:pos x="1110" y="535"/>
                </a:cxn>
                <a:cxn ang="0">
                  <a:pos x="1116" y="574"/>
                </a:cxn>
                <a:cxn ang="0">
                  <a:pos x="1120" y="613"/>
                </a:cxn>
                <a:cxn ang="0">
                  <a:pos x="1121" y="652"/>
                </a:cxn>
                <a:cxn ang="0">
                  <a:pos x="1120" y="692"/>
                </a:cxn>
                <a:cxn ang="0">
                  <a:pos x="1116" y="731"/>
                </a:cxn>
                <a:cxn ang="0">
                  <a:pos x="1110" y="769"/>
                </a:cxn>
                <a:cxn ang="0">
                  <a:pos x="1103" y="806"/>
                </a:cxn>
                <a:cxn ang="0">
                  <a:pos x="1093" y="843"/>
                </a:cxn>
                <a:cxn ang="0">
                  <a:pos x="1081" y="878"/>
                </a:cxn>
                <a:cxn ang="0">
                  <a:pos x="1067" y="913"/>
                </a:cxn>
                <a:cxn ang="0">
                  <a:pos x="1051" y="947"/>
                </a:cxn>
                <a:cxn ang="0">
                  <a:pos x="1033" y="979"/>
                </a:cxn>
                <a:cxn ang="0">
                  <a:pos x="1014" y="1011"/>
                </a:cxn>
                <a:cxn ang="0">
                  <a:pos x="993" y="1041"/>
                </a:cxn>
                <a:cxn ang="0">
                  <a:pos x="970" y="1070"/>
                </a:cxn>
                <a:cxn ang="0">
                  <a:pos x="945" y="1098"/>
                </a:cxn>
                <a:cxn ang="0">
                  <a:pos x="919" y="1124"/>
                </a:cxn>
                <a:cxn ang="0">
                  <a:pos x="0" y="202"/>
                </a:cxn>
                <a:cxn ang="0">
                  <a:pos x="26" y="176"/>
                </a:cxn>
                <a:cxn ang="0">
                  <a:pos x="54" y="152"/>
                </a:cxn>
                <a:cxn ang="0">
                  <a:pos x="83" y="129"/>
                </a:cxn>
                <a:cxn ang="0">
                  <a:pos x="113" y="108"/>
                </a:cxn>
                <a:cxn ang="0">
                  <a:pos x="144" y="88"/>
                </a:cxn>
                <a:cxn ang="0">
                  <a:pos x="177" y="71"/>
                </a:cxn>
                <a:cxn ang="0">
                  <a:pos x="210" y="55"/>
                </a:cxn>
                <a:cxn ang="0">
                  <a:pos x="245" y="41"/>
                </a:cxn>
                <a:cxn ang="0">
                  <a:pos x="280" y="29"/>
                </a:cxn>
                <a:cxn ang="0">
                  <a:pos x="317" y="19"/>
                </a:cxn>
                <a:cxn ang="0">
                  <a:pos x="354" y="11"/>
                </a:cxn>
                <a:cxn ang="0">
                  <a:pos x="392" y="5"/>
                </a:cxn>
                <a:cxn ang="0">
                  <a:pos x="431" y="2"/>
                </a:cxn>
                <a:cxn ang="0">
                  <a:pos x="470" y="0"/>
                </a:cxn>
              </a:cxnLst>
              <a:rect l="0" t="0" r="r" b="b"/>
              <a:pathLst>
                <a:path w="1121" h="1124">
                  <a:moveTo>
                    <a:pt x="470" y="0"/>
                  </a:moveTo>
                  <a:lnTo>
                    <a:pt x="510" y="2"/>
                  </a:lnTo>
                  <a:lnTo>
                    <a:pt x="549" y="5"/>
                  </a:lnTo>
                  <a:lnTo>
                    <a:pt x="587" y="11"/>
                  </a:lnTo>
                  <a:lnTo>
                    <a:pt x="625" y="19"/>
                  </a:lnTo>
                  <a:lnTo>
                    <a:pt x="661" y="29"/>
                  </a:lnTo>
                  <a:lnTo>
                    <a:pt x="697" y="41"/>
                  </a:lnTo>
                  <a:lnTo>
                    <a:pt x="732" y="55"/>
                  </a:lnTo>
                  <a:lnTo>
                    <a:pt x="766" y="72"/>
                  </a:lnTo>
                  <a:lnTo>
                    <a:pt x="799" y="90"/>
                  </a:lnTo>
                  <a:lnTo>
                    <a:pt x="830" y="109"/>
                  </a:lnTo>
                  <a:lnTo>
                    <a:pt x="860" y="131"/>
                  </a:lnTo>
                  <a:lnTo>
                    <a:pt x="889" y="154"/>
                  </a:lnTo>
                  <a:lnTo>
                    <a:pt x="917" y="178"/>
                  </a:lnTo>
                  <a:lnTo>
                    <a:pt x="943" y="205"/>
                  </a:lnTo>
                  <a:lnTo>
                    <a:pt x="968" y="232"/>
                  </a:lnTo>
                  <a:lnTo>
                    <a:pt x="991" y="261"/>
                  </a:lnTo>
                  <a:lnTo>
                    <a:pt x="1012" y="292"/>
                  </a:lnTo>
                  <a:lnTo>
                    <a:pt x="1032" y="324"/>
                  </a:lnTo>
                  <a:lnTo>
                    <a:pt x="1050" y="356"/>
                  </a:lnTo>
                  <a:lnTo>
                    <a:pt x="1066" y="390"/>
                  </a:lnTo>
                  <a:lnTo>
                    <a:pt x="1080" y="425"/>
                  </a:lnTo>
                  <a:lnTo>
                    <a:pt x="1092" y="461"/>
                  </a:lnTo>
                  <a:lnTo>
                    <a:pt x="1102" y="498"/>
                  </a:lnTo>
                  <a:lnTo>
                    <a:pt x="1110" y="535"/>
                  </a:lnTo>
                  <a:lnTo>
                    <a:pt x="1116" y="574"/>
                  </a:lnTo>
                  <a:lnTo>
                    <a:pt x="1120" y="613"/>
                  </a:lnTo>
                  <a:lnTo>
                    <a:pt x="1121" y="652"/>
                  </a:lnTo>
                  <a:lnTo>
                    <a:pt x="1120" y="692"/>
                  </a:lnTo>
                  <a:lnTo>
                    <a:pt x="1116" y="731"/>
                  </a:lnTo>
                  <a:lnTo>
                    <a:pt x="1110" y="769"/>
                  </a:lnTo>
                  <a:lnTo>
                    <a:pt x="1103" y="806"/>
                  </a:lnTo>
                  <a:lnTo>
                    <a:pt x="1093" y="843"/>
                  </a:lnTo>
                  <a:lnTo>
                    <a:pt x="1081" y="878"/>
                  </a:lnTo>
                  <a:lnTo>
                    <a:pt x="1067" y="913"/>
                  </a:lnTo>
                  <a:lnTo>
                    <a:pt x="1051" y="947"/>
                  </a:lnTo>
                  <a:lnTo>
                    <a:pt x="1033" y="979"/>
                  </a:lnTo>
                  <a:lnTo>
                    <a:pt x="1014" y="1011"/>
                  </a:lnTo>
                  <a:lnTo>
                    <a:pt x="993" y="1041"/>
                  </a:lnTo>
                  <a:lnTo>
                    <a:pt x="970" y="1070"/>
                  </a:lnTo>
                  <a:lnTo>
                    <a:pt x="945" y="1098"/>
                  </a:lnTo>
                  <a:lnTo>
                    <a:pt x="919" y="1124"/>
                  </a:lnTo>
                  <a:lnTo>
                    <a:pt x="0" y="202"/>
                  </a:lnTo>
                  <a:lnTo>
                    <a:pt x="26" y="176"/>
                  </a:lnTo>
                  <a:lnTo>
                    <a:pt x="54" y="152"/>
                  </a:lnTo>
                  <a:lnTo>
                    <a:pt x="83" y="129"/>
                  </a:lnTo>
                  <a:lnTo>
                    <a:pt x="113" y="108"/>
                  </a:lnTo>
                  <a:lnTo>
                    <a:pt x="144" y="88"/>
                  </a:lnTo>
                  <a:lnTo>
                    <a:pt x="177" y="71"/>
                  </a:lnTo>
                  <a:lnTo>
                    <a:pt x="210" y="55"/>
                  </a:lnTo>
                  <a:lnTo>
                    <a:pt x="245" y="41"/>
                  </a:lnTo>
                  <a:lnTo>
                    <a:pt x="280" y="29"/>
                  </a:lnTo>
                  <a:lnTo>
                    <a:pt x="317" y="19"/>
                  </a:lnTo>
                  <a:lnTo>
                    <a:pt x="354" y="11"/>
                  </a:lnTo>
                  <a:lnTo>
                    <a:pt x="392" y="5"/>
                  </a:lnTo>
                  <a:lnTo>
                    <a:pt x="431" y="2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9" name="Freeform 854"/>
            <p:cNvSpPr>
              <a:spLocks/>
            </p:cNvSpPr>
            <p:nvPr/>
          </p:nvSpPr>
          <p:spPr bwMode="auto">
            <a:xfrm>
              <a:off x="810" y="1778"/>
              <a:ext cx="1099" cy="1102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1099" y="922"/>
                </a:cxn>
                <a:cxn ang="0">
                  <a:pos x="1072" y="947"/>
                </a:cxn>
                <a:cxn ang="0">
                  <a:pos x="1043" y="970"/>
                </a:cxn>
                <a:cxn ang="0">
                  <a:pos x="1012" y="992"/>
                </a:cxn>
                <a:cxn ang="0">
                  <a:pos x="981" y="1012"/>
                </a:cxn>
                <a:cxn ang="0">
                  <a:pos x="948" y="1030"/>
                </a:cxn>
                <a:cxn ang="0">
                  <a:pos x="914" y="1046"/>
                </a:cxn>
                <a:cxn ang="0">
                  <a:pos x="879" y="1061"/>
                </a:cxn>
                <a:cxn ang="0">
                  <a:pos x="843" y="1073"/>
                </a:cxn>
                <a:cxn ang="0">
                  <a:pos x="806" y="1083"/>
                </a:cxn>
                <a:cxn ang="0">
                  <a:pos x="768" y="1091"/>
                </a:cxn>
                <a:cxn ang="0">
                  <a:pos x="729" y="1097"/>
                </a:cxn>
                <a:cxn ang="0">
                  <a:pos x="690" y="1101"/>
                </a:cxn>
                <a:cxn ang="0">
                  <a:pos x="650" y="1102"/>
                </a:cxn>
                <a:cxn ang="0">
                  <a:pos x="611" y="1101"/>
                </a:cxn>
                <a:cxn ang="0">
                  <a:pos x="572" y="1097"/>
                </a:cxn>
                <a:cxn ang="0">
                  <a:pos x="533" y="1092"/>
                </a:cxn>
                <a:cxn ang="0">
                  <a:pos x="496" y="1083"/>
                </a:cxn>
                <a:cxn ang="0">
                  <a:pos x="459" y="1074"/>
                </a:cxn>
                <a:cxn ang="0">
                  <a:pos x="423" y="1061"/>
                </a:cxn>
                <a:cxn ang="0">
                  <a:pos x="388" y="1047"/>
                </a:cxn>
                <a:cxn ang="0">
                  <a:pos x="355" y="1031"/>
                </a:cxn>
                <a:cxn ang="0">
                  <a:pos x="322" y="1013"/>
                </a:cxn>
                <a:cxn ang="0">
                  <a:pos x="291" y="993"/>
                </a:cxn>
                <a:cxn ang="0">
                  <a:pos x="260" y="972"/>
                </a:cxn>
                <a:cxn ang="0">
                  <a:pos x="231" y="949"/>
                </a:cxn>
                <a:cxn ang="0">
                  <a:pos x="204" y="924"/>
                </a:cxn>
                <a:cxn ang="0">
                  <a:pos x="178" y="898"/>
                </a:cxn>
                <a:cxn ang="0">
                  <a:pos x="153" y="870"/>
                </a:cxn>
                <a:cxn ang="0">
                  <a:pos x="130" y="841"/>
                </a:cxn>
                <a:cxn ang="0">
                  <a:pos x="108" y="811"/>
                </a:cxn>
                <a:cxn ang="0">
                  <a:pos x="89" y="779"/>
                </a:cxn>
                <a:cxn ang="0">
                  <a:pos x="71" y="746"/>
                </a:cxn>
                <a:cxn ang="0">
                  <a:pos x="55" y="713"/>
                </a:cxn>
                <a:cxn ang="0">
                  <a:pos x="41" y="678"/>
                </a:cxn>
                <a:cxn ang="0">
                  <a:pos x="28" y="642"/>
                </a:cxn>
                <a:cxn ang="0">
                  <a:pos x="19" y="605"/>
                </a:cxn>
                <a:cxn ang="0">
                  <a:pos x="10" y="568"/>
                </a:cxn>
                <a:cxn ang="0">
                  <a:pos x="5" y="529"/>
                </a:cxn>
                <a:cxn ang="0">
                  <a:pos x="1" y="490"/>
                </a:cxn>
                <a:cxn ang="0">
                  <a:pos x="0" y="450"/>
                </a:cxn>
                <a:cxn ang="0">
                  <a:pos x="1" y="410"/>
                </a:cxn>
                <a:cxn ang="0">
                  <a:pos x="5" y="371"/>
                </a:cxn>
                <a:cxn ang="0">
                  <a:pos x="11" y="332"/>
                </a:cxn>
                <a:cxn ang="0">
                  <a:pos x="19" y="294"/>
                </a:cxn>
                <a:cxn ang="0">
                  <a:pos x="29" y="258"/>
                </a:cxn>
                <a:cxn ang="0">
                  <a:pos x="41" y="221"/>
                </a:cxn>
                <a:cxn ang="0">
                  <a:pos x="56" y="186"/>
                </a:cxn>
                <a:cxn ang="0">
                  <a:pos x="72" y="152"/>
                </a:cxn>
                <a:cxn ang="0">
                  <a:pos x="90" y="119"/>
                </a:cxn>
                <a:cxn ang="0">
                  <a:pos x="110" y="87"/>
                </a:cxn>
                <a:cxn ang="0">
                  <a:pos x="132" y="57"/>
                </a:cxn>
                <a:cxn ang="0">
                  <a:pos x="155" y="28"/>
                </a:cxn>
                <a:cxn ang="0">
                  <a:pos x="180" y="0"/>
                </a:cxn>
              </a:cxnLst>
              <a:rect l="0" t="0" r="r" b="b"/>
              <a:pathLst>
                <a:path w="1099" h="1102">
                  <a:moveTo>
                    <a:pt x="180" y="0"/>
                  </a:moveTo>
                  <a:lnTo>
                    <a:pt x="1099" y="922"/>
                  </a:lnTo>
                  <a:lnTo>
                    <a:pt x="1072" y="947"/>
                  </a:lnTo>
                  <a:lnTo>
                    <a:pt x="1043" y="970"/>
                  </a:lnTo>
                  <a:lnTo>
                    <a:pt x="1012" y="992"/>
                  </a:lnTo>
                  <a:lnTo>
                    <a:pt x="981" y="1012"/>
                  </a:lnTo>
                  <a:lnTo>
                    <a:pt x="948" y="1030"/>
                  </a:lnTo>
                  <a:lnTo>
                    <a:pt x="914" y="1046"/>
                  </a:lnTo>
                  <a:lnTo>
                    <a:pt x="879" y="1061"/>
                  </a:lnTo>
                  <a:lnTo>
                    <a:pt x="843" y="1073"/>
                  </a:lnTo>
                  <a:lnTo>
                    <a:pt x="806" y="1083"/>
                  </a:lnTo>
                  <a:lnTo>
                    <a:pt x="768" y="1091"/>
                  </a:lnTo>
                  <a:lnTo>
                    <a:pt x="729" y="1097"/>
                  </a:lnTo>
                  <a:lnTo>
                    <a:pt x="690" y="1101"/>
                  </a:lnTo>
                  <a:lnTo>
                    <a:pt x="650" y="1102"/>
                  </a:lnTo>
                  <a:lnTo>
                    <a:pt x="611" y="1101"/>
                  </a:lnTo>
                  <a:lnTo>
                    <a:pt x="572" y="1097"/>
                  </a:lnTo>
                  <a:lnTo>
                    <a:pt x="533" y="1092"/>
                  </a:lnTo>
                  <a:lnTo>
                    <a:pt x="496" y="1083"/>
                  </a:lnTo>
                  <a:lnTo>
                    <a:pt x="459" y="1074"/>
                  </a:lnTo>
                  <a:lnTo>
                    <a:pt x="423" y="1061"/>
                  </a:lnTo>
                  <a:lnTo>
                    <a:pt x="388" y="1047"/>
                  </a:lnTo>
                  <a:lnTo>
                    <a:pt x="355" y="1031"/>
                  </a:lnTo>
                  <a:lnTo>
                    <a:pt x="322" y="1013"/>
                  </a:lnTo>
                  <a:lnTo>
                    <a:pt x="291" y="993"/>
                  </a:lnTo>
                  <a:lnTo>
                    <a:pt x="260" y="972"/>
                  </a:lnTo>
                  <a:lnTo>
                    <a:pt x="231" y="949"/>
                  </a:lnTo>
                  <a:lnTo>
                    <a:pt x="204" y="924"/>
                  </a:lnTo>
                  <a:lnTo>
                    <a:pt x="178" y="898"/>
                  </a:lnTo>
                  <a:lnTo>
                    <a:pt x="153" y="870"/>
                  </a:lnTo>
                  <a:lnTo>
                    <a:pt x="130" y="841"/>
                  </a:lnTo>
                  <a:lnTo>
                    <a:pt x="108" y="811"/>
                  </a:lnTo>
                  <a:lnTo>
                    <a:pt x="89" y="779"/>
                  </a:lnTo>
                  <a:lnTo>
                    <a:pt x="71" y="746"/>
                  </a:lnTo>
                  <a:lnTo>
                    <a:pt x="55" y="713"/>
                  </a:lnTo>
                  <a:lnTo>
                    <a:pt x="41" y="678"/>
                  </a:lnTo>
                  <a:lnTo>
                    <a:pt x="28" y="642"/>
                  </a:lnTo>
                  <a:lnTo>
                    <a:pt x="19" y="605"/>
                  </a:lnTo>
                  <a:lnTo>
                    <a:pt x="10" y="568"/>
                  </a:lnTo>
                  <a:lnTo>
                    <a:pt x="5" y="529"/>
                  </a:lnTo>
                  <a:lnTo>
                    <a:pt x="1" y="490"/>
                  </a:lnTo>
                  <a:lnTo>
                    <a:pt x="0" y="450"/>
                  </a:lnTo>
                  <a:lnTo>
                    <a:pt x="1" y="410"/>
                  </a:lnTo>
                  <a:lnTo>
                    <a:pt x="5" y="371"/>
                  </a:lnTo>
                  <a:lnTo>
                    <a:pt x="11" y="332"/>
                  </a:lnTo>
                  <a:lnTo>
                    <a:pt x="19" y="294"/>
                  </a:lnTo>
                  <a:lnTo>
                    <a:pt x="29" y="258"/>
                  </a:lnTo>
                  <a:lnTo>
                    <a:pt x="41" y="221"/>
                  </a:lnTo>
                  <a:lnTo>
                    <a:pt x="56" y="186"/>
                  </a:lnTo>
                  <a:lnTo>
                    <a:pt x="72" y="152"/>
                  </a:lnTo>
                  <a:lnTo>
                    <a:pt x="90" y="119"/>
                  </a:lnTo>
                  <a:lnTo>
                    <a:pt x="110" y="87"/>
                  </a:lnTo>
                  <a:lnTo>
                    <a:pt x="132" y="57"/>
                  </a:lnTo>
                  <a:lnTo>
                    <a:pt x="155" y="2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0" name="Freeform 855"/>
            <p:cNvSpPr>
              <a:spLocks/>
            </p:cNvSpPr>
            <p:nvPr/>
          </p:nvSpPr>
          <p:spPr bwMode="auto">
            <a:xfrm>
              <a:off x="971" y="1764"/>
              <a:ext cx="118" cy="1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0" y="1"/>
                </a:cxn>
                <a:cxn ang="0">
                  <a:pos x="82" y="4"/>
                </a:cxn>
                <a:cxn ang="0">
                  <a:pos x="91" y="9"/>
                </a:cxn>
                <a:cxn ang="0">
                  <a:pos x="100" y="17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6" y="47"/>
                </a:cxn>
                <a:cxn ang="0">
                  <a:pos x="118" y="58"/>
                </a:cxn>
                <a:cxn ang="0">
                  <a:pos x="116" y="70"/>
                </a:cxn>
                <a:cxn ang="0">
                  <a:pos x="113" y="81"/>
                </a:cxn>
                <a:cxn ang="0">
                  <a:pos x="108" y="91"/>
                </a:cxn>
                <a:cxn ang="0">
                  <a:pos x="100" y="100"/>
                </a:cxn>
                <a:cxn ang="0">
                  <a:pos x="91" y="107"/>
                </a:cxn>
                <a:cxn ang="0">
                  <a:pos x="82" y="113"/>
                </a:cxn>
                <a:cxn ang="0">
                  <a:pos x="70" y="116"/>
                </a:cxn>
                <a:cxn ang="0">
                  <a:pos x="59" y="117"/>
                </a:cxn>
                <a:cxn ang="0">
                  <a:pos x="47" y="116"/>
                </a:cxn>
                <a:cxn ang="0">
                  <a:pos x="36" y="113"/>
                </a:cxn>
                <a:cxn ang="0">
                  <a:pos x="26" y="107"/>
                </a:cxn>
                <a:cxn ang="0">
                  <a:pos x="17" y="100"/>
                </a:cxn>
                <a:cxn ang="0">
                  <a:pos x="10" y="91"/>
                </a:cxn>
                <a:cxn ang="0">
                  <a:pos x="5" y="81"/>
                </a:cxn>
                <a:cxn ang="0">
                  <a:pos x="1" y="70"/>
                </a:cxn>
                <a:cxn ang="0">
                  <a:pos x="0" y="58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0" y="26"/>
                </a:cxn>
                <a:cxn ang="0">
                  <a:pos x="17" y="17"/>
                </a:cxn>
                <a:cxn ang="0">
                  <a:pos x="26" y="9"/>
                </a:cxn>
                <a:cxn ang="0">
                  <a:pos x="36" y="4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7">
                  <a:moveTo>
                    <a:pt x="59" y="0"/>
                  </a:moveTo>
                  <a:lnTo>
                    <a:pt x="70" y="1"/>
                  </a:lnTo>
                  <a:lnTo>
                    <a:pt x="82" y="4"/>
                  </a:lnTo>
                  <a:lnTo>
                    <a:pt x="91" y="9"/>
                  </a:lnTo>
                  <a:lnTo>
                    <a:pt x="100" y="17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6" y="47"/>
                  </a:lnTo>
                  <a:lnTo>
                    <a:pt x="118" y="58"/>
                  </a:lnTo>
                  <a:lnTo>
                    <a:pt x="116" y="70"/>
                  </a:lnTo>
                  <a:lnTo>
                    <a:pt x="113" y="81"/>
                  </a:lnTo>
                  <a:lnTo>
                    <a:pt x="108" y="91"/>
                  </a:lnTo>
                  <a:lnTo>
                    <a:pt x="100" y="100"/>
                  </a:lnTo>
                  <a:lnTo>
                    <a:pt x="91" y="107"/>
                  </a:lnTo>
                  <a:lnTo>
                    <a:pt x="82" y="113"/>
                  </a:lnTo>
                  <a:lnTo>
                    <a:pt x="70" y="116"/>
                  </a:lnTo>
                  <a:lnTo>
                    <a:pt x="59" y="117"/>
                  </a:lnTo>
                  <a:lnTo>
                    <a:pt x="47" y="116"/>
                  </a:lnTo>
                  <a:lnTo>
                    <a:pt x="36" y="113"/>
                  </a:lnTo>
                  <a:lnTo>
                    <a:pt x="26" y="107"/>
                  </a:lnTo>
                  <a:lnTo>
                    <a:pt x="17" y="100"/>
                  </a:lnTo>
                  <a:lnTo>
                    <a:pt x="10" y="91"/>
                  </a:lnTo>
                  <a:lnTo>
                    <a:pt x="5" y="81"/>
                  </a:lnTo>
                  <a:lnTo>
                    <a:pt x="1" y="70"/>
                  </a:lnTo>
                  <a:lnTo>
                    <a:pt x="0" y="58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0" y="26"/>
                  </a:lnTo>
                  <a:lnTo>
                    <a:pt x="17" y="17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1" name="Freeform 856"/>
            <p:cNvSpPr>
              <a:spLocks/>
            </p:cNvSpPr>
            <p:nvPr/>
          </p:nvSpPr>
          <p:spPr bwMode="auto">
            <a:xfrm>
              <a:off x="1813" y="2596"/>
              <a:ext cx="118" cy="1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1" y="1"/>
                </a:cxn>
                <a:cxn ang="0">
                  <a:pos x="82" y="5"/>
                </a:cxn>
                <a:cxn ang="0">
                  <a:pos x="92" y="11"/>
                </a:cxn>
                <a:cxn ang="0">
                  <a:pos x="101" y="18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7" y="47"/>
                </a:cxn>
                <a:cxn ang="0">
                  <a:pos x="118" y="59"/>
                </a:cxn>
                <a:cxn ang="0">
                  <a:pos x="117" y="71"/>
                </a:cxn>
                <a:cxn ang="0">
                  <a:pos x="113" y="82"/>
                </a:cxn>
                <a:cxn ang="0">
                  <a:pos x="108" y="92"/>
                </a:cxn>
                <a:cxn ang="0">
                  <a:pos x="101" y="101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1" y="117"/>
                </a:cxn>
                <a:cxn ang="0">
                  <a:pos x="59" y="118"/>
                </a:cxn>
                <a:cxn ang="0">
                  <a:pos x="47" y="117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1"/>
                </a:cxn>
                <a:cxn ang="0">
                  <a:pos x="11" y="92"/>
                </a:cxn>
                <a:cxn ang="0">
                  <a:pos x="5" y="82"/>
                </a:cxn>
                <a:cxn ang="0">
                  <a:pos x="1" y="71"/>
                </a:cxn>
                <a:cxn ang="0">
                  <a:pos x="0" y="59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1" y="26"/>
                </a:cxn>
                <a:cxn ang="0">
                  <a:pos x="18" y="18"/>
                </a:cxn>
                <a:cxn ang="0">
                  <a:pos x="26" y="11"/>
                </a:cxn>
                <a:cxn ang="0">
                  <a:pos x="36" y="5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71" y="1"/>
                  </a:lnTo>
                  <a:lnTo>
                    <a:pt x="82" y="5"/>
                  </a:lnTo>
                  <a:lnTo>
                    <a:pt x="92" y="11"/>
                  </a:lnTo>
                  <a:lnTo>
                    <a:pt x="101" y="18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7" y="47"/>
                  </a:lnTo>
                  <a:lnTo>
                    <a:pt x="118" y="59"/>
                  </a:lnTo>
                  <a:lnTo>
                    <a:pt x="117" y="71"/>
                  </a:lnTo>
                  <a:lnTo>
                    <a:pt x="113" y="82"/>
                  </a:lnTo>
                  <a:lnTo>
                    <a:pt x="108" y="92"/>
                  </a:lnTo>
                  <a:lnTo>
                    <a:pt x="101" y="101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1" y="117"/>
                  </a:lnTo>
                  <a:lnTo>
                    <a:pt x="59" y="118"/>
                  </a:lnTo>
                  <a:lnTo>
                    <a:pt x="47" y="117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1"/>
                  </a:lnTo>
                  <a:lnTo>
                    <a:pt x="11" y="92"/>
                  </a:lnTo>
                  <a:lnTo>
                    <a:pt x="5" y="82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8"/>
                  </a:lnTo>
                  <a:lnTo>
                    <a:pt x="26" y="11"/>
                  </a:lnTo>
                  <a:lnTo>
                    <a:pt x="36" y="5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93" name="그림 192" descr="원  외부 점선 .eps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1062827" y="2136699"/>
            <a:ext cx="2572441" cy="2584603"/>
          </a:xfrm>
          <a:prstGeom prst="rect">
            <a:avLst/>
          </a:prstGeom>
        </p:spPr>
      </p:pic>
      <p:sp>
        <p:nvSpPr>
          <p:cNvPr id="194" name="타원 193"/>
          <p:cNvSpPr/>
          <p:nvPr/>
        </p:nvSpPr>
        <p:spPr>
          <a:xfrm>
            <a:off x="1517101" y="2597054"/>
            <a:ext cx="1663892" cy="1663892"/>
          </a:xfrm>
          <a:prstGeom prst="ellipse">
            <a:avLst/>
          </a:prstGeom>
          <a:solidFill>
            <a:srgbClr val="1FBADF"/>
          </a:solidFill>
          <a:ln>
            <a:solidFill>
              <a:srgbClr val="1F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574407" y="3105835"/>
            <a:ext cx="15492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9</a:t>
            </a:r>
            <a:r>
              <a:rPr lang="ko-KR" altLang="en-US" sz="3600" spc="-15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spc="-15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927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26" name="그룹 225"/>
          <p:cNvGrpSpPr/>
          <p:nvPr/>
        </p:nvGrpSpPr>
        <p:grpSpPr>
          <a:xfrm>
            <a:off x="8916985" y="6194141"/>
            <a:ext cx="428628" cy="428628"/>
            <a:chOff x="6701949" y="6250801"/>
            <a:chExt cx="428628" cy="428628"/>
          </a:xfrm>
        </p:grpSpPr>
        <p:sp>
          <p:nvSpPr>
            <p:cNvPr id="227" name="타원 226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8" name="이등변 삼각형 227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730509" y="272003"/>
            <a:ext cx="2086734" cy="321259"/>
            <a:chOff x="7730509" y="272003"/>
            <a:chExt cx="2086734" cy="321259"/>
          </a:xfrm>
        </p:grpSpPr>
        <p:sp>
          <p:nvSpPr>
            <p:cNvPr id="7" name="직사각형 6">
              <a:hlinkClick r:id="rId4" action="ppaction://hlinksldjump"/>
            </p:cNvPr>
            <p:cNvSpPr/>
            <p:nvPr/>
          </p:nvSpPr>
          <p:spPr>
            <a:xfrm>
              <a:off x="7730509" y="272003"/>
              <a:ext cx="358080" cy="321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hlinkClick r:id="rId5" action="ppaction://hlinksldjump"/>
            </p:cNvPr>
            <p:cNvSpPr/>
            <p:nvPr/>
          </p:nvSpPr>
          <p:spPr>
            <a:xfrm>
              <a:off x="8159649" y="272003"/>
              <a:ext cx="358080" cy="321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hlinkClick r:id="rId6" action="ppaction://hlinksldjump"/>
            </p:cNvPr>
            <p:cNvSpPr/>
            <p:nvPr/>
          </p:nvSpPr>
          <p:spPr>
            <a:xfrm>
              <a:off x="8595022" y="272003"/>
              <a:ext cx="358080" cy="321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hlinkClick r:id="rId7" action="ppaction://hlinksldjump"/>
            </p:cNvPr>
            <p:cNvSpPr/>
            <p:nvPr/>
          </p:nvSpPr>
          <p:spPr>
            <a:xfrm>
              <a:off x="9039751" y="272003"/>
              <a:ext cx="358080" cy="321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hlinkClick r:id="rId8" action="ppaction://hlinksldjump"/>
            </p:cNvPr>
            <p:cNvSpPr/>
            <p:nvPr/>
          </p:nvSpPr>
          <p:spPr>
            <a:xfrm>
              <a:off x="9459163" y="272003"/>
              <a:ext cx="358080" cy="321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5" name="모서리가 둥근 사각형 설명선 94"/>
          <p:cNvSpPr/>
          <p:nvPr/>
        </p:nvSpPr>
        <p:spPr>
          <a:xfrm>
            <a:off x="4903496" y="78558"/>
            <a:ext cx="2206544" cy="269632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 94~95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 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 익힘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』 68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그룹 85"/>
          <p:cNvGrpSpPr/>
          <p:nvPr/>
        </p:nvGrpSpPr>
        <p:grpSpPr>
          <a:xfrm>
            <a:off x="6916051" y="0"/>
            <a:ext cx="2895146" cy="680156"/>
            <a:chOff x="6916051" y="0"/>
            <a:chExt cx="2895146" cy="680156"/>
          </a:xfrm>
        </p:grpSpPr>
        <p:pic>
          <p:nvPicPr>
            <p:cNvPr id="8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916051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8" name="그룹 87"/>
            <p:cNvGrpSpPr/>
            <p:nvPr/>
          </p:nvGrpSpPr>
          <p:grpSpPr>
            <a:xfrm>
              <a:off x="7720629" y="0"/>
              <a:ext cx="358148" cy="680156"/>
              <a:chOff x="6869645" y="0"/>
              <a:chExt cx="358148" cy="680156"/>
            </a:xfrm>
          </p:grpSpPr>
          <p:grpSp>
            <p:nvGrpSpPr>
              <p:cNvPr id="138" name="그룹 137"/>
              <p:cNvGrpSpPr/>
              <p:nvPr/>
            </p:nvGrpSpPr>
            <p:grpSpPr>
              <a:xfrm>
                <a:off x="686964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40" name="직선 연결선 139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타원 14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9" name="TextBox 138"/>
              <p:cNvSpPr txBox="1"/>
              <p:nvPr/>
            </p:nvSpPr>
            <p:spPr>
              <a:xfrm>
                <a:off x="6895173" y="338569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9029262" y="0"/>
              <a:ext cx="358148" cy="596027"/>
              <a:chOff x="5595942" y="642918"/>
              <a:chExt cx="358148" cy="596027"/>
            </a:xfrm>
          </p:grpSpPr>
          <p:grpSp>
            <p:nvGrpSpPr>
              <p:cNvPr id="130" name="그룹 129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32" name="직선 연결선 13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타원 13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1" name="TextBox 130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8596191" y="4763"/>
              <a:ext cx="358148" cy="596027"/>
              <a:chOff x="5595942" y="642918"/>
              <a:chExt cx="358148" cy="596027"/>
            </a:xfrm>
          </p:grpSpPr>
          <p:grpSp>
            <p:nvGrpSpPr>
              <p:cNvPr id="117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0" name="직선 연결선 11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타원 12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9" name="TextBox 118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8163119" y="0"/>
              <a:ext cx="358148" cy="596027"/>
              <a:chOff x="5595942" y="642918"/>
              <a:chExt cx="358148" cy="596027"/>
            </a:xfrm>
          </p:grpSpPr>
          <p:grpSp>
            <p:nvGrpSpPr>
              <p:cNvPr id="102" name="그룹 101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4" name="직선 연결선 10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타원 10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3" name="TextBox 102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9453117" y="0"/>
              <a:ext cx="358080" cy="596027"/>
              <a:chOff x="5594587" y="642918"/>
              <a:chExt cx="358080" cy="596027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5" name="직선 연결선 9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타원 9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4" name="TextBox 93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108" name="그룹 107"/>
          <p:cNvGrpSpPr/>
          <p:nvPr/>
        </p:nvGrpSpPr>
        <p:grpSpPr>
          <a:xfrm>
            <a:off x="8263333" y="6194141"/>
            <a:ext cx="1082280" cy="428628"/>
            <a:chOff x="8371314" y="6192000"/>
            <a:chExt cx="1082280" cy="428628"/>
          </a:xfrm>
        </p:grpSpPr>
        <p:grpSp>
          <p:nvGrpSpPr>
            <p:cNvPr id="109" name="그룹 108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13" name="타원 112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4" name="이등변 삼각형 113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11" name="타원 110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2" name="이등변 삼각형 111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16496" y="1481303"/>
            <a:ext cx="9076616" cy="707886"/>
            <a:chOff x="416496" y="1481303"/>
            <a:chExt cx="9076616" cy="707886"/>
          </a:xfrm>
        </p:grpSpPr>
        <p:sp>
          <p:nvSpPr>
            <p:cNvPr id="392" name="TextBox 391"/>
            <p:cNvSpPr txBox="1"/>
            <p:nvPr/>
          </p:nvSpPr>
          <p:spPr>
            <a:xfrm>
              <a:off x="920750" y="1636897"/>
              <a:ext cx="857236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r>
                <a:rPr lang="ko-KR" altLang="en-US" dirty="0"/>
                <a:t>삼각자를 이</a:t>
              </a:r>
              <a:r>
                <a:rPr lang="ko-KR" altLang="en-US" dirty="0" smtClean="0"/>
                <a:t>용하여 </a:t>
              </a:r>
              <a:r>
                <a:rPr lang="ko-KR" altLang="en-US" dirty="0"/>
                <a:t>주어진 직선에 대한 수선을 그어 보세요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16496" y="1481303"/>
              <a:ext cx="49564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4000" b="1" dirty="0">
                <a:solidFill>
                  <a:srgbClr val="1FBAD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050" y="2852936"/>
            <a:ext cx="3943900" cy="2181529"/>
          </a:xfrm>
          <a:prstGeom prst="rect">
            <a:avLst/>
          </a:prstGeom>
        </p:spPr>
      </p:pic>
      <p:sp>
        <p:nvSpPr>
          <p:cNvPr id="77" name="직사각형 76">
            <a:hlinkClick r:id="rId4" action="ppaction://hlinksldjump"/>
          </p:cNvPr>
          <p:cNvSpPr/>
          <p:nvPr/>
        </p:nvSpPr>
        <p:spPr>
          <a:xfrm>
            <a:off x="8159649" y="272003"/>
            <a:ext cx="358080" cy="321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hlinkClick r:id="rId5" action="ppaction://hlinksldjump"/>
          </p:cNvPr>
          <p:cNvSpPr/>
          <p:nvPr/>
        </p:nvSpPr>
        <p:spPr>
          <a:xfrm>
            <a:off x="8595022" y="272003"/>
            <a:ext cx="358080" cy="321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hlinkClick r:id="rId6" action="ppaction://hlinksldjump"/>
          </p:cNvPr>
          <p:cNvSpPr/>
          <p:nvPr/>
        </p:nvSpPr>
        <p:spPr>
          <a:xfrm>
            <a:off x="9039751" y="272003"/>
            <a:ext cx="358080" cy="321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hlinkClick r:id="rId7" action="ppaction://hlinksldjump"/>
          </p:cNvPr>
          <p:cNvSpPr/>
          <p:nvPr/>
        </p:nvSpPr>
        <p:spPr>
          <a:xfrm>
            <a:off x="9459163" y="272003"/>
            <a:ext cx="358080" cy="321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5178548" y="4137175"/>
            <a:ext cx="162412" cy="139254"/>
            <a:chOff x="5169024" y="4072310"/>
            <a:chExt cx="290833" cy="249363"/>
          </a:xfrm>
        </p:grpSpPr>
        <p:cxnSp>
          <p:nvCxnSpPr>
            <p:cNvPr id="17" name="직선 연결선 16"/>
            <p:cNvCxnSpPr/>
            <p:nvPr/>
          </p:nvCxnSpPr>
          <p:spPr>
            <a:xfrm flipV="1">
              <a:off x="5169024" y="4077072"/>
              <a:ext cx="216024" cy="72008"/>
            </a:xfrm>
            <a:prstGeom prst="line">
              <a:avLst/>
            </a:prstGeom>
            <a:ln>
              <a:solidFill>
                <a:srgbClr val="00A0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385048" y="4072310"/>
              <a:ext cx="74809" cy="249363"/>
            </a:xfrm>
            <a:prstGeom prst="line">
              <a:avLst/>
            </a:prstGeom>
            <a:ln>
              <a:solidFill>
                <a:srgbClr val="00A0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254" y="2473846"/>
            <a:ext cx="3034753" cy="2292124"/>
          </a:xfrm>
          <a:prstGeom prst="rect">
            <a:avLst/>
          </a:prstGeom>
        </p:spPr>
      </p:pic>
      <p:grpSp>
        <p:nvGrpSpPr>
          <p:cNvPr id="146" name="그룹 145"/>
          <p:cNvGrpSpPr/>
          <p:nvPr/>
        </p:nvGrpSpPr>
        <p:grpSpPr>
          <a:xfrm>
            <a:off x="4802235" y="3834775"/>
            <a:ext cx="301530" cy="302400"/>
            <a:chOff x="4964713" y="2475902"/>
            <a:chExt cx="405203" cy="433965"/>
          </a:xfrm>
        </p:grpSpPr>
        <p:sp>
          <p:nvSpPr>
            <p:cNvPr id="147" name="타원 146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9" name="타원 14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091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그룹 84"/>
          <p:cNvGrpSpPr/>
          <p:nvPr/>
        </p:nvGrpSpPr>
        <p:grpSpPr>
          <a:xfrm>
            <a:off x="6915754" y="0"/>
            <a:ext cx="2895443" cy="680156"/>
            <a:chOff x="6915754" y="0"/>
            <a:chExt cx="2895443" cy="680156"/>
          </a:xfrm>
        </p:grpSpPr>
        <p:pic>
          <p:nvPicPr>
            <p:cNvPr id="8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91575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7" name="그룹 86"/>
            <p:cNvGrpSpPr/>
            <p:nvPr/>
          </p:nvGrpSpPr>
          <p:grpSpPr>
            <a:xfrm>
              <a:off x="8145426" y="0"/>
              <a:ext cx="358148" cy="680156"/>
              <a:chOff x="7207415" y="0"/>
              <a:chExt cx="358148" cy="680156"/>
            </a:xfrm>
          </p:grpSpPr>
          <p:grpSp>
            <p:nvGrpSpPr>
              <p:cNvPr id="164" name="그룹 163"/>
              <p:cNvGrpSpPr/>
              <p:nvPr/>
            </p:nvGrpSpPr>
            <p:grpSpPr>
              <a:xfrm>
                <a:off x="720741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66" name="직선 연결선 16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타원 16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5" name="TextBox 164"/>
              <p:cNvSpPr txBox="1"/>
              <p:nvPr/>
            </p:nvSpPr>
            <p:spPr>
              <a:xfrm>
                <a:off x="7244339" y="3383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9029262" y="0"/>
              <a:ext cx="358148" cy="596027"/>
              <a:chOff x="5595942" y="642918"/>
              <a:chExt cx="358148" cy="596027"/>
            </a:xfrm>
          </p:grpSpPr>
          <p:grpSp>
            <p:nvGrpSpPr>
              <p:cNvPr id="156" name="그룹 155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58" name="직선 연결선 15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타원 15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7" name="TextBox 156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8596191" y="4763"/>
              <a:ext cx="358148" cy="596027"/>
              <a:chOff x="5595942" y="642918"/>
              <a:chExt cx="358148" cy="596027"/>
            </a:xfrm>
          </p:grpSpPr>
          <p:grpSp>
            <p:nvGrpSpPr>
              <p:cNvPr id="148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0" name="직선 연결선 14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타원 15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9" name="TextBox 148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9453117" y="0"/>
              <a:ext cx="358080" cy="596027"/>
              <a:chOff x="5594587" y="642918"/>
              <a:chExt cx="358080" cy="596027"/>
            </a:xfrm>
          </p:grpSpPr>
          <p:grpSp>
            <p:nvGrpSpPr>
              <p:cNvPr id="140" name="그룹 139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2" name="직선 연결선 14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타원 14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1" name="TextBox 140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7731864" y="0"/>
              <a:ext cx="358148" cy="596027"/>
              <a:chOff x="5595942" y="642918"/>
              <a:chExt cx="358148" cy="596027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4" name="직선 연결선 12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타원 13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6" name="TextBox 95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702549" y="4872658"/>
            <a:ext cx="5684564" cy="110799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2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ko-KR" altLang="en-US" dirty="0" smtClean="0"/>
              <a:t>직선 </a:t>
            </a:r>
            <a:r>
              <a:rPr lang="en-US" altLang="ko-KR" dirty="0" smtClean="0"/>
              <a:t>(              )</a:t>
            </a:r>
            <a:r>
              <a:rPr lang="ko-KR" altLang="en-US" dirty="0" smtClean="0"/>
              <a:t>와 직선</a:t>
            </a:r>
            <a:r>
              <a:rPr lang="en-US" altLang="ko-KR" dirty="0"/>
              <a:t> </a:t>
            </a:r>
            <a:r>
              <a:rPr lang="en-US" altLang="ko-KR" dirty="0" smtClean="0"/>
              <a:t>(               )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/>
              <a:t>평행선 사이의 거리 </a:t>
            </a:r>
            <a:r>
              <a:rPr lang="en-US" altLang="ko-KR" dirty="0" smtClean="0"/>
              <a:t>(               )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cm</a:t>
            </a:r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8263333" y="6194141"/>
            <a:ext cx="1082280" cy="428628"/>
            <a:chOff x="8371314" y="6192000"/>
            <a:chExt cx="1082280" cy="428628"/>
          </a:xfrm>
        </p:grpSpPr>
        <p:grpSp>
          <p:nvGrpSpPr>
            <p:cNvPr id="117" name="그룹 116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28" name="타원 12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9" name="이등변 삼각형 12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20" name="타원 11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7" name="이등변 삼각형 12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416496" y="1481303"/>
            <a:ext cx="9076616" cy="707886"/>
            <a:chOff x="416496" y="1481303"/>
            <a:chExt cx="9076616" cy="707886"/>
          </a:xfrm>
        </p:grpSpPr>
        <p:sp>
          <p:nvSpPr>
            <p:cNvPr id="94" name="TextBox 93"/>
            <p:cNvSpPr txBox="1"/>
            <p:nvPr/>
          </p:nvSpPr>
          <p:spPr>
            <a:xfrm>
              <a:off x="920552" y="1619803"/>
              <a:ext cx="857256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/>
                <a:t>평행한 직선을 </a:t>
              </a:r>
              <a:r>
                <a:rPr lang="ko-KR" altLang="en-US" dirty="0" smtClean="0"/>
                <a:t>찾고 </a:t>
              </a:r>
              <a:r>
                <a:rPr lang="ko-KR" altLang="en-US" dirty="0"/>
                <a:t>평행선 사이의 거리를 재어 보세요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16496" y="1481303"/>
              <a:ext cx="49564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4000" b="1" dirty="0">
                <a:solidFill>
                  <a:srgbClr val="1FBAD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28626"/>
          <a:stretch/>
        </p:blipFill>
        <p:spPr>
          <a:xfrm>
            <a:off x="1939118" y="2213376"/>
            <a:ext cx="6027765" cy="239312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830496" y="4953496"/>
            <a:ext cx="44916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108804" y="4997946"/>
            <a:ext cx="44916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6609184" y="5485517"/>
            <a:ext cx="35618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5" name="직사각형 74">
            <a:hlinkClick r:id="rId4" action="ppaction://hlinksldjump"/>
          </p:cNvPr>
          <p:cNvSpPr/>
          <p:nvPr/>
        </p:nvSpPr>
        <p:spPr>
          <a:xfrm>
            <a:off x="7730509" y="272003"/>
            <a:ext cx="358080" cy="321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hlinkClick r:id="rId5" action="ppaction://hlinksldjump"/>
          </p:cNvPr>
          <p:cNvSpPr/>
          <p:nvPr/>
        </p:nvSpPr>
        <p:spPr>
          <a:xfrm>
            <a:off x="8595022" y="272003"/>
            <a:ext cx="358080" cy="321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hlinkClick r:id="rId6" action="ppaction://hlinksldjump"/>
          </p:cNvPr>
          <p:cNvSpPr/>
          <p:nvPr/>
        </p:nvSpPr>
        <p:spPr>
          <a:xfrm>
            <a:off x="9039751" y="272003"/>
            <a:ext cx="358080" cy="321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hlinkClick r:id="rId7" action="ppaction://hlinksldjump"/>
          </p:cNvPr>
          <p:cNvSpPr/>
          <p:nvPr/>
        </p:nvSpPr>
        <p:spPr>
          <a:xfrm>
            <a:off x="9459163" y="272003"/>
            <a:ext cx="358080" cy="321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/>
          <p:cNvGrpSpPr/>
          <p:nvPr/>
        </p:nvGrpSpPr>
        <p:grpSpPr>
          <a:xfrm>
            <a:off x="4905302" y="5017740"/>
            <a:ext cx="301530" cy="302400"/>
            <a:chOff x="4964713" y="2475902"/>
            <a:chExt cx="405203" cy="433965"/>
          </a:xfrm>
        </p:grpSpPr>
        <p:sp>
          <p:nvSpPr>
            <p:cNvPr id="98" name="타원 97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0" name="타원 9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7163462" y="5062190"/>
            <a:ext cx="301530" cy="302400"/>
            <a:chOff x="4964713" y="2475902"/>
            <a:chExt cx="405203" cy="433965"/>
          </a:xfrm>
        </p:grpSpPr>
        <p:sp>
          <p:nvSpPr>
            <p:cNvPr id="102" name="타원 101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4" name="타원 10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6663842" y="5569548"/>
            <a:ext cx="301530" cy="302400"/>
            <a:chOff x="4964713" y="2475902"/>
            <a:chExt cx="405203" cy="433965"/>
          </a:xfrm>
        </p:grpSpPr>
        <p:sp>
          <p:nvSpPr>
            <p:cNvPr id="106" name="타원 105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8" name="타원 10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676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3" grpId="0"/>
      <p:bldP spid="71" grpId="0"/>
      <p:bldP spid="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233" y="2737881"/>
            <a:ext cx="7057535" cy="2351516"/>
          </a:xfrm>
          <a:prstGeom prst="rect">
            <a:avLst/>
          </a:prstGeom>
        </p:spPr>
      </p:pic>
      <p:grpSp>
        <p:nvGrpSpPr>
          <p:cNvPr id="87" name="그룹 86"/>
          <p:cNvGrpSpPr/>
          <p:nvPr/>
        </p:nvGrpSpPr>
        <p:grpSpPr>
          <a:xfrm>
            <a:off x="6915752" y="0"/>
            <a:ext cx="2895445" cy="680156"/>
            <a:chOff x="6915752" y="0"/>
            <a:chExt cx="2895445" cy="680156"/>
          </a:xfrm>
        </p:grpSpPr>
        <p:pic>
          <p:nvPicPr>
            <p:cNvPr id="8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91575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9" name="그룹 88"/>
            <p:cNvGrpSpPr/>
            <p:nvPr/>
          </p:nvGrpSpPr>
          <p:grpSpPr>
            <a:xfrm>
              <a:off x="8588791" y="0"/>
              <a:ext cx="358148" cy="680156"/>
              <a:chOff x="7637349" y="0"/>
              <a:chExt cx="358148" cy="680156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76373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37" name="직선 연결선 13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타원 13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3326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6" name="TextBox 135"/>
              <p:cNvSpPr txBox="1"/>
              <p:nvPr/>
            </p:nvSpPr>
            <p:spPr>
              <a:xfrm>
                <a:off x="7667636" y="3256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9029262" y="0"/>
              <a:ext cx="358148" cy="596027"/>
              <a:chOff x="5595942" y="642918"/>
              <a:chExt cx="358148" cy="596027"/>
            </a:xfrm>
          </p:grpSpPr>
          <p:grpSp>
            <p:nvGrpSpPr>
              <p:cNvPr id="125" name="그룹 124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27" name="직선 연결선 12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타원 13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6" name="TextBox 125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8163119" y="0"/>
              <a:ext cx="358148" cy="596027"/>
              <a:chOff x="5595942" y="642918"/>
              <a:chExt cx="358148" cy="596027"/>
            </a:xfrm>
          </p:grpSpPr>
          <p:grpSp>
            <p:nvGrpSpPr>
              <p:cNvPr id="114" name="그룹 113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8" name="직선 연결선 11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7" name="TextBox 116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9453117" y="0"/>
              <a:ext cx="358080" cy="596027"/>
              <a:chOff x="5594587" y="642918"/>
              <a:chExt cx="358080" cy="596027"/>
            </a:xfrm>
          </p:grpSpPr>
          <p:grpSp>
            <p:nvGrpSpPr>
              <p:cNvPr id="106" name="그룹 10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8" name="직선 연결선 10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타원 10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7" name="TextBox 106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7731864" y="0"/>
              <a:ext cx="358148" cy="596027"/>
              <a:chOff x="5595942" y="642918"/>
              <a:chExt cx="358148" cy="596027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0" name="직선 연결선 9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타원 10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7" name="TextBox 96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98" name="그룹 97"/>
          <p:cNvGrpSpPr/>
          <p:nvPr/>
        </p:nvGrpSpPr>
        <p:grpSpPr>
          <a:xfrm>
            <a:off x="8263333" y="6194141"/>
            <a:ext cx="1082280" cy="428628"/>
            <a:chOff x="8371314" y="6192000"/>
            <a:chExt cx="1082280" cy="428628"/>
          </a:xfrm>
        </p:grpSpPr>
        <p:grpSp>
          <p:nvGrpSpPr>
            <p:cNvPr id="99" name="그룹 98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28" name="타원 12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9" name="이등변 삼각형 12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16" name="타원 11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9" name="이등변 삼각형 118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70" name="직사각형 69"/>
          <p:cNvSpPr/>
          <p:nvPr/>
        </p:nvSpPr>
        <p:spPr>
          <a:xfrm>
            <a:off x="2453570" y="4112141"/>
            <a:ext cx="6992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120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512840" y="4582856"/>
            <a:ext cx="35618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7110720" y="2798131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50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413972" y="4142982"/>
            <a:ext cx="35618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6" name="직사각형 75">
            <a:hlinkClick r:id="rId4" action="ppaction://hlinksldjump"/>
          </p:cNvPr>
          <p:cNvSpPr/>
          <p:nvPr/>
        </p:nvSpPr>
        <p:spPr>
          <a:xfrm>
            <a:off x="7730509" y="272003"/>
            <a:ext cx="358080" cy="321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hlinkClick r:id="rId5" action="ppaction://hlinksldjump"/>
          </p:cNvPr>
          <p:cNvSpPr/>
          <p:nvPr/>
        </p:nvSpPr>
        <p:spPr>
          <a:xfrm>
            <a:off x="8159649" y="272003"/>
            <a:ext cx="358080" cy="321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hlinkClick r:id="rId6" action="ppaction://hlinksldjump"/>
          </p:cNvPr>
          <p:cNvSpPr/>
          <p:nvPr/>
        </p:nvSpPr>
        <p:spPr>
          <a:xfrm>
            <a:off x="9039751" y="272003"/>
            <a:ext cx="358080" cy="321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hlinkClick r:id="rId7" action="ppaction://hlinksldjump"/>
          </p:cNvPr>
          <p:cNvSpPr/>
          <p:nvPr/>
        </p:nvSpPr>
        <p:spPr>
          <a:xfrm>
            <a:off x="9459163" y="272003"/>
            <a:ext cx="358080" cy="321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16496" y="1487898"/>
            <a:ext cx="9076616" cy="707886"/>
            <a:chOff x="416496" y="1487898"/>
            <a:chExt cx="9076616" cy="707886"/>
          </a:xfrm>
        </p:grpSpPr>
        <p:sp>
          <p:nvSpPr>
            <p:cNvPr id="96" name="직사각형 95"/>
            <p:cNvSpPr/>
            <p:nvPr/>
          </p:nvSpPr>
          <p:spPr>
            <a:xfrm>
              <a:off x="416496" y="1487898"/>
              <a:ext cx="49564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4000" b="1" dirty="0">
                <a:solidFill>
                  <a:srgbClr val="1FBAD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920552" y="1579512"/>
              <a:ext cx="8572560" cy="461665"/>
              <a:chOff x="920552" y="1579512"/>
              <a:chExt cx="8572560" cy="461665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920552" y="1579512"/>
                <a:ext cx="857256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 err="1">
                    <a:latin typeface="+mn-ea"/>
                    <a:ea typeface="+mn-ea"/>
                  </a:rPr>
                  <a:t>평행사변형을</a:t>
                </a:r>
                <a:r>
                  <a:rPr lang="ko-KR" altLang="en-US" sz="2000" dirty="0">
                    <a:latin typeface="+mn-ea"/>
                    <a:ea typeface="+mn-ea"/>
                  </a:rPr>
                  <a:t> </a:t>
                </a:r>
                <a:r>
                  <a:rPr lang="ko-KR" altLang="en-US" sz="2000" dirty="0" smtClean="0">
                    <a:latin typeface="+mn-ea"/>
                    <a:ea typeface="+mn-ea"/>
                  </a:rPr>
                  <a:t>보고       안에 </a:t>
                </a:r>
                <a:r>
                  <a:rPr lang="ko-KR" altLang="en-US" sz="2000" dirty="0">
                    <a:latin typeface="+mn-ea"/>
                    <a:ea typeface="+mn-ea"/>
                  </a:rPr>
                  <a:t>알맞은 수를 써넣으세요</a:t>
                </a:r>
                <a:r>
                  <a:rPr lang="en-US" altLang="ko-KR" sz="2000" dirty="0">
                    <a:latin typeface="+mn-ea"/>
                    <a:ea typeface="+mn-ea"/>
                  </a:rPr>
                  <a:t>.</a:t>
                </a:r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>
                <a:off x="3309516" y="1662046"/>
                <a:ext cx="324000" cy="32400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200" b="1" dirty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43" name="그룹 142"/>
          <p:cNvGrpSpPr/>
          <p:nvPr/>
        </p:nvGrpSpPr>
        <p:grpSpPr>
          <a:xfrm>
            <a:off x="2652420" y="4176384"/>
            <a:ext cx="301530" cy="302400"/>
            <a:chOff x="4964713" y="2475902"/>
            <a:chExt cx="405203" cy="433965"/>
          </a:xfrm>
        </p:grpSpPr>
        <p:sp>
          <p:nvSpPr>
            <p:cNvPr id="144" name="타원 143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6" name="타원 14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3531578" y="4658062"/>
            <a:ext cx="301530" cy="302400"/>
            <a:chOff x="4964713" y="2475902"/>
            <a:chExt cx="405203" cy="433965"/>
          </a:xfrm>
        </p:grpSpPr>
        <p:sp>
          <p:nvSpPr>
            <p:cNvPr id="148" name="타원 147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50" name="타원 14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7223809" y="2882213"/>
            <a:ext cx="301530" cy="302400"/>
            <a:chOff x="4964713" y="2475902"/>
            <a:chExt cx="405203" cy="433965"/>
          </a:xfrm>
        </p:grpSpPr>
        <p:sp>
          <p:nvSpPr>
            <p:cNvPr id="152" name="타원 151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54" name="타원 15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7434789" y="4229766"/>
            <a:ext cx="301530" cy="302400"/>
            <a:chOff x="4964713" y="2475902"/>
            <a:chExt cx="405203" cy="433965"/>
          </a:xfrm>
        </p:grpSpPr>
        <p:sp>
          <p:nvSpPr>
            <p:cNvPr id="156" name="타원 155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58" name="타원 15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814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  <p:bldP spid="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35" y="2753895"/>
            <a:ext cx="9164329" cy="25435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478" y="3992676"/>
            <a:ext cx="1894180" cy="774144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4990660" y="3992676"/>
            <a:ext cx="1894180" cy="774144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4990660" y="3235097"/>
            <a:ext cx="1894180" cy="774144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133478" y="3235097"/>
            <a:ext cx="1894180" cy="774144"/>
          </a:xfrm>
          <a:prstGeom prst="rect">
            <a:avLst/>
          </a:prstGeom>
        </p:spPr>
      </p:pic>
      <p:grpSp>
        <p:nvGrpSpPr>
          <p:cNvPr id="78" name="그룹 77"/>
          <p:cNvGrpSpPr/>
          <p:nvPr/>
        </p:nvGrpSpPr>
        <p:grpSpPr>
          <a:xfrm>
            <a:off x="6916049" y="0"/>
            <a:ext cx="2895148" cy="680156"/>
            <a:chOff x="6916049" y="0"/>
            <a:chExt cx="2895148" cy="680156"/>
          </a:xfrm>
        </p:grpSpPr>
        <p:pic>
          <p:nvPicPr>
            <p:cNvPr id="8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691604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6" name="그룹 85"/>
            <p:cNvGrpSpPr/>
            <p:nvPr/>
          </p:nvGrpSpPr>
          <p:grpSpPr>
            <a:xfrm>
              <a:off x="9020313" y="0"/>
              <a:ext cx="358148" cy="680156"/>
              <a:chOff x="8069032" y="0"/>
              <a:chExt cx="358148" cy="680156"/>
            </a:xfrm>
          </p:grpSpPr>
          <p:grpSp>
            <p:nvGrpSpPr>
              <p:cNvPr id="164" name="그룹 163"/>
              <p:cNvGrpSpPr/>
              <p:nvPr/>
            </p:nvGrpSpPr>
            <p:grpSpPr>
              <a:xfrm>
                <a:off x="8069032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66" name="직선 연결선 16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타원 16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5" name="TextBox 164"/>
              <p:cNvSpPr txBox="1"/>
              <p:nvPr/>
            </p:nvSpPr>
            <p:spPr>
              <a:xfrm>
                <a:off x="8100803" y="3256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8596191" y="4763"/>
              <a:ext cx="358148" cy="596027"/>
              <a:chOff x="5595942" y="642918"/>
              <a:chExt cx="358148" cy="596027"/>
            </a:xfrm>
          </p:grpSpPr>
          <p:grpSp>
            <p:nvGrpSpPr>
              <p:cNvPr id="156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8" name="직선 연결선 15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타원 15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7" name="TextBox 156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8163119" y="0"/>
              <a:ext cx="358148" cy="596027"/>
              <a:chOff x="5595942" y="642918"/>
              <a:chExt cx="358148" cy="596027"/>
            </a:xfrm>
          </p:grpSpPr>
          <p:grpSp>
            <p:nvGrpSpPr>
              <p:cNvPr id="148" name="그룹 147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0" name="직선 연결선 14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타원 15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9" name="TextBox 148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9453117" y="0"/>
              <a:ext cx="358080" cy="596027"/>
              <a:chOff x="5594587" y="642918"/>
              <a:chExt cx="358080" cy="596027"/>
            </a:xfrm>
          </p:grpSpPr>
          <p:grpSp>
            <p:nvGrpSpPr>
              <p:cNvPr id="140" name="그룹 139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2" name="직선 연결선 14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타원 14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1" name="TextBox 140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7731864" y="0"/>
              <a:ext cx="358148" cy="596027"/>
              <a:chOff x="5595942" y="642918"/>
              <a:chExt cx="358148" cy="596027"/>
            </a:xfrm>
          </p:grpSpPr>
          <p:grpSp>
            <p:nvGrpSpPr>
              <p:cNvPr id="96" name="그룹 9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3" name="직선 연결선 12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타원 12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0" name="TextBox 119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101" name="그룹 100"/>
          <p:cNvGrpSpPr/>
          <p:nvPr/>
        </p:nvGrpSpPr>
        <p:grpSpPr>
          <a:xfrm>
            <a:off x="8263333" y="6194141"/>
            <a:ext cx="1082280" cy="428628"/>
            <a:chOff x="8371314" y="6192000"/>
            <a:chExt cx="1082280" cy="428628"/>
          </a:xfrm>
        </p:grpSpPr>
        <p:grpSp>
          <p:nvGrpSpPr>
            <p:cNvPr id="102" name="그룹 10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06" name="타원 105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7" name="이등변 삼각형 116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04" name="타원 10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5" name="이등변 삼각형 104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16496" y="1481303"/>
            <a:ext cx="9076616" cy="707886"/>
            <a:chOff x="416496" y="1481303"/>
            <a:chExt cx="9076616" cy="707886"/>
          </a:xfrm>
        </p:grpSpPr>
        <p:sp>
          <p:nvSpPr>
            <p:cNvPr id="92" name="TextBox 91"/>
            <p:cNvSpPr txBox="1"/>
            <p:nvPr/>
          </p:nvSpPr>
          <p:spPr>
            <a:xfrm>
              <a:off x="920750" y="1619803"/>
              <a:ext cx="8572362" cy="46474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/>
                <a:t>주어진 두 점을 </a:t>
              </a:r>
              <a:r>
                <a:rPr lang="ko-KR" altLang="en-US" dirty="0" err="1"/>
                <a:t>꼭짓점으로</a:t>
              </a:r>
              <a:r>
                <a:rPr lang="ko-KR" altLang="en-US" dirty="0"/>
                <a:t> 하는 마름모를 그려 보세요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16496" y="1481303"/>
              <a:ext cx="49564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4000" b="1" dirty="0">
                <a:solidFill>
                  <a:srgbClr val="1FBAD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75" name="직사각형 74">
            <a:hlinkClick r:id="rId5" action="ppaction://hlinksldjump"/>
          </p:cNvPr>
          <p:cNvSpPr/>
          <p:nvPr/>
        </p:nvSpPr>
        <p:spPr>
          <a:xfrm>
            <a:off x="7730509" y="272003"/>
            <a:ext cx="358080" cy="321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hlinkClick r:id="rId6" action="ppaction://hlinksldjump"/>
          </p:cNvPr>
          <p:cNvSpPr/>
          <p:nvPr/>
        </p:nvSpPr>
        <p:spPr>
          <a:xfrm>
            <a:off x="8159649" y="272003"/>
            <a:ext cx="358080" cy="321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hlinkClick r:id="rId7" action="ppaction://hlinksldjump"/>
          </p:cNvPr>
          <p:cNvSpPr/>
          <p:nvPr/>
        </p:nvSpPr>
        <p:spPr>
          <a:xfrm>
            <a:off x="8595022" y="272003"/>
            <a:ext cx="358080" cy="321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hlinkClick r:id="rId8" action="ppaction://hlinksldjump"/>
          </p:cNvPr>
          <p:cNvSpPr/>
          <p:nvPr/>
        </p:nvSpPr>
        <p:spPr>
          <a:xfrm>
            <a:off x="9459163" y="272003"/>
            <a:ext cx="358080" cy="321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/>
          <p:cNvGrpSpPr/>
          <p:nvPr/>
        </p:nvGrpSpPr>
        <p:grpSpPr>
          <a:xfrm>
            <a:off x="4802235" y="3857204"/>
            <a:ext cx="301530" cy="302400"/>
            <a:chOff x="4964713" y="2475902"/>
            <a:chExt cx="405203" cy="433965"/>
          </a:xfrm>
        </p:grpSpPr>
        <p:sp>
          <p:nvSpPr>
            <p:cNvPr id="98" name="타원 97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0" name="타원 9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999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/>
          <p:cNvGrpSpPr/>
          <p:nvPr/>
        </p:nvGrpSpPr>
        <p:grpSpPr>
          <a:xfrm>
            <a:off x="6914820" y="0"/>
            <a:ext cx="2897901" cy="680156"/>
            <a:chOff x="6914820" y="0"/>
            <a:chExt cx="2897901" cy="680156"/>
          </a:xfrm>
        </p:grpSpPr>
        <p:pic>
          <p:nvPicPr>
            <p:cNvPr id="9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914820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5" name="그룹 94"/>
            <p:cNvGrpSpPr/>
            <p:nvPr/>
          </p:nvGrpSpPr>
          <p:grpSpPr>
            <a:xfrm>
              <a:off x="9454573" y="0"/>
              <a:ext cx="358148" cy="680156"/>
              <a:chOff x="8487689" y="0"/>
              <a:chExt cx="358148" cy="680156"/>
            </a:xfrm>
          </p:grpSpPr>
          <p:grpSp>
            <p:nvGrpSpPr>
              <p:cNvPr id="144" name="그룹 143"/>
              <p:cNvGrpSpPr/>
              <p:nvPr/>
            </p:nvGrpSpPr>
            <p:grpSpPr>
              <a:xfrm>
                <a:off x="848768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46" name="직선 연결선 14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타원 14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5" name="TextBox 144"/>
              <p:cNvSpPr txBox="1"/>
              <p:nvPr/>
            </p:nvSpPr>
            <p:spPr>
              <a:xfrm>
                <a:off x="8517883" y="3256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9029262" y="0"/>
              <a:ext cx="358148" cy="596027"/>
              <a:chOff x="5595942" y="642918"/>
              <a:chExt cx="358148" cy="596027"/>
            </a:xfrm>
          </p:grpSpPr>
          <p:grpSp>
            <p:nvGrpSpPr>
              <p:cNvPr id="136" name="그룹 135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38" name="직선 연결선 13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타원 13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7" name="TextBox 136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8596191" y="4763"/>
              <a:ext cx="358148" cy="596027"/>
              <a:chOff x="5595942" y="642918"/>
              <a:chExt cx="358148" cy="596027"/>
            </a:xfrm>
          </p:grpSpPr>
          <p:grpSp>
            <p:nvGrpSpPr>
              <p:cNvPr id="128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0" name="직선 연결선 12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타원 13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9" name="TextBox 128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8163119" y="0"/>
              <a:ext cx="358148" cy="596027"/>
              <a:chOff x="5595942" y="642918"/>
              <a:chExt cx="358148" cy="596027"/>
            </a:xfrm>
          </p:grpSpPr>
          <p:grpSp>
            <p:nvGrpSpPr>
              <p:cNvPr id="111" name="그룹 110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3" name="직선 연결선 11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타원 12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7731864" y="0"/>
              <a:ext cx="358148" cy="596027"/>
              <a:chOff x="5595942" y="642918"/>
              <a:chExt cx="358148" cy="596027"/>
            </a:xfrm>
          </p:grpSpPr>
          <p:grpSp>
            <p:nvGrpSpPr>
              <p:cNvPr id="103" name="그룹 102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5" name="직선 연결선 10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타원 10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4" name="TextBox 103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98" name="그룹 97"/>
          <p:cNvGrpSpPr/>
          <p:nvPr/>
        </p:nvGrpSpPr>
        <p:grpSpPr>
          <a:xfrm>
            <a:off x="8263333" y="6194141"/>
            <a:ext cx="1082280" cy="428628"/>
            <a:chOff x="8371314" y="6192000"/>
            <a:chExt cx="1082280" cy="428628"/>
          </a:xfrm>
        </p:grpSpPr>
        <p:grpSp>
          <p:nvGrpSpPr>
            <p:cNvPr id="99" name="그룹 98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19" name="타원 11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0" name="이등변 삼각형 11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16" name="타원 11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7" name="이등변 삼각형 11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16496" y="1481303"/>
            <a:ext cx="9076616" cy="707886"/>
            <a:chOff x="416496" y="1481303"/>
            <a:chExt cx="9076616" cy="707886"/>
          </a:xfrm>
        </p:grpSpPr>
        <p:sp>
          <p:nvSpPr>
            <p:cNvPr id="88" name="TextBox 87"/>
            <p:cNvSpPr txBox="1"/>
            <p:nvPr/>
          </p:nvSpPr>
          <p:spPr>
            <a:xfrm>
              <a:off x="920552" y="1596105"/>
              <a:ext cx="8572560" cy="46474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/>
                <a:t>여러 가지 사각형을 살펴보고 물음에 답하세요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16496" y="1481303"/>
              <a:ext cx="49564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4000" b="1" dirty="0">
                <a:solidFill>
                  <a:srgbClr val="1FBAD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220" name="그룹 219"/>
          <p:cNvGrpSpPr/>
          <p:nvPr/>
        </p:nvGrpSpPr>
        <p:grpSpPr>
          <a:xfrm>
            <a:off x="613943" y="4277761"/>
            <a:ext cx="8736074" cy="498598"/>
            <a:chOff x="613943" y="4854191"/>
            <a:chExt cx="8736074" cy="498598"/>
          </a:xfrm>
        </p:grpSpPr>
        <p:sp>
          <p:nvSpPr>
            <p:cNvPr id="221" name="TextBox 220"/>
            <p:cNvSpPr txBox="1"/>
            <p:nvPr/>
          </p:nvSpPr>
          <p:spPr>
            <a:xfrm>
              <a:off x="777457" y="4854191"/>
              <a:ext cx="8572560" cy="49859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/>
                <a:t>도형 나는 사다리꼴인가요</a:t>
              </a:r>
              <a:r>
                <a:rPr lang="en-US" altLang="ko-KR" dirty="0"/>
                <a:t>? </a:t>
              </a:r>
              <a:r>
                <a:rPr lang="ko-KR" altLang="en-US" dirty="0"/>
                <a:t>그렇게 생각한 </a:t>
              </a:r>
              <a:r>
                <a:rPr lang="ko-KR" altLang="en-US" dirty="0" smtClean="0"/>
                <a:t>까닭을 </a:t>
              </a:r>
              <a:r>
                <a:rPr lang="ko-KR" altLang="en-US" dirty="0"/>
                <a:t>써 보세요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222" name="타원 221"/>
            <p:cNvSpPr/>
            <p:nvPr/>
          </p:nvSpPr>
          <p:spPr>
            <a:xfrm>
              <a:off x="613943" y="5010362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1784648" y="4884243"/>
            <a:ext cx="5341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784648" y="5434998"/>
            <a:ext cx="515878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평행한 변이 한 쌍이라도 있기 때문입니다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7" name="직사각형 76">
            <a:hlinkClick r:id="rId3" action="ppaction://hlinksldjump"/>
          </p:cNvPr>
          <p:cNvSpPr/>
          <p:nvPr/>
        </p:nvSpPr>
        <p:spPr>
          <a:xfrm>
            <a:off x="7730509" y="272003"/>
            <a:ext cx="358080" cy="321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hlinkClick r:id="rId4" action="ppaction://hlinksldjump"/>
          </p:cNvPr>
          <p:cNvSpPr/>
          <p:nvPr/>
        </p:nvSpPr>
        <p:spPr>
          <a:xfrm>
            <a:off x="8159649" y="272003"/>
            <a:ext cx="358080" cy="321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hlinkClick r:id="rId5" action="ppaction://hlinksldjump"/>
          </p:cNvPr>
          <p:cNvSpPr/>
          <p:nvPr/>
        </p:nvSpPr>
        <p:spPr>
          <a:xfrm>
            <a:off x="8595022" y="272003"/>
            <a:ext cx="358080" cy="321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hlinkClick r:id="rId6" action="ppaction://hlinksldjump"/>
          </p:cNvPr>
          <p:cNvSpPr/>
          <p:nvPr/>
        </p:nvSpPr>
        <p:spPr>
          <a:xfrm>
            <a:off x="9039751" y="272003"/>
            <a:ext cx="358080" cy="321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713" y="2261867"/>
            <a:ext cx="7133846" cy="1894298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035021" y="5027130"/>
            <a:ext cx="6078219" cy="850999"/>
            <a:chOff x="1035021" y="5027130"/>
            <a:chExt cx="6078219" cy="850999"/>
          </a:xfrm>
        </p:grpSpPr>
        <p:grpSp>
          <p:nvGrpSpPr>
            <p:cNvPr id="4" name="그룹 3"/>
            <p:cNvGrpSpPr/>
            <p:nvPr/>
          </p:nvGrpSpPr>
          <p:grpSpPr>
            <a:xfrm>
              <a:off x="1035021" y="5590129"/>
              <a:ext cx="6078219" cy="288000"/>
              <a:chOff x="1035021" y="5590129"/>
              <a:chExt cx="6078219" cy="288000"/>
            </a:xfrm>
          </p:grpSpPr>
          <p:sp>
            <p:nvSpPr>
              <p:cNvPr id="90" name="모서리가 둥근 직사각형 89"/>
              <p:cNvSpPr/>
              <p:nvPr/>
            </p:nvSpPr>
            <p:spPr>
              <a:xfrm>
                <a:off x="1035021" y="5590129"/>
                <a:ext cx="576000" cy="288000"/>
              </a:xfrm>
              <a:prstGeom prst="roundRect">
                <a:avLst>
                  <a:gd name="adj" fmla="val 25818"/>
                </a:avLst>
              </a:prstGeom>
              <a:solidFill>
                <a:srgbClr val="79A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까닭</a:t>
                </a:r>
                <a:endPara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>
                <a:off x="1636022" y="5878129"/>
                <a:ext cx="5477218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그룹 2"/>
            <p:cNvGrpSpPr/>
            <p:nvPr/>
          </p:nvGrpSpPr>
          <p:grpSpPr>
            <a:xfrm>
              <a:off x="1264942" y="5027130"/>
              <a:ext cx="5848298" cy="288000"/>
              <a:chOff x="1264942" y="5027130"/>
              <a:chExt cx="5848298" cy="288000"/>
            </a:xfrm>
          </p:grpSpPr>
          <p:sp>
            <p:nvSpPr>
              <p:cNvPr id="93" name="모서리가 둥근 직사각형 92"/>
              <p:cNvSpPr/>
              <p:nvPr/>
            </p:nvSpPr>
            <p:spPr>
              <a:xfrm>
                <a:off x="1264942" y="5027130"/>
                <a:ext cx="346079" cy="288000"/>
              </a:xfrm>
              <a:prstGeom prst="roundRect">
                <a:avLst>
                  <a:gd name="adj" fmla="val 25818"/>
                </a:avLst>
              </a:prstGeom>
              <a:solidFill>
                <a:srgbClr val="79A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답</a:t>
                </a:r>
                <a:endPara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cxnSp>
            <p:nvCxnSpPr>
              <p:cNvPr id="94" name="직선 연결선 93"/>
              <p:cNvCxnSpPr/>
              <p:nvPr/>
            </p:nvCxnSpPr>
            <p:spPr>
              <a:xfrm>
                <a:off x="1636022" y="5315130"/>
                <a:ext cx="5477218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2" name="그룹 151"/>
          <p:cNvGrpSpPr/>
          <p:nvPr/>
        </p:nvGrpSpPr>
        <p:grpSpPr>
          <a:xfrm>
            <a:off x="4802235" y="4941740"/>
            <a:ext cx="301530" cy="302400"/>
            <a:chOff x="4964713" y="2475902"/>
            <a:chExt cx="405203" cy="433965"/>
          </a:xfrm>
        </p:grpSpPr>
        <p:sp>
          <p:nvSpPr>
            <p:cNvPr id="153" name="타원 152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55" name="타원 15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4802235" y="5471923"/>
            <a:ext cx="301530" cy="302400"/>
            <a:chOff x="4964713" y="2475902"/>
            <a:chExt cx="405203" cy="433965"/>
          </a:xfrm>
        </p:grpSpPr>
        <p:sp>
          <p:nvSpPr>
            <p:cNvPr id="157" name="타원 156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59" name="타원 15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440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그룹 148"/>
          <p:cNvGrpSpPr/>
          <p:nvPr/>
        </p:nvGrpSpPr>
        <p:grpSpPr>
          <a:xfrm>
            <a:off x="6914820" y="0"/>
            <a:ext cx="2897901" cy="680156"/>
            <a:chOff x="6914820" y="0"/>
            <a:chExt cx="2897901" cy="680156"/>
          </a:xfrm>
        </p:grpSpPr>
        <p:pic>
          <p:nvPicPr>
            <p:cNvPr id="15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914820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51" name="그룹 150"/>
            <p:cNvGrpSpPr/>
            <p:nvPr/>
          </p:nvGrpSpPr>
          <p:grpSpPr>
            <a:xfrm>
              <a:off x="9454573" y="0"/>
              <a:ext cx="358148" cy="680156"/>
              <a:chOff x="8487689" y="0"/>
              <a:chExt cx="358148" cy="680156"/>
            </a:xfrm>
          </p:grpSpPr>
          <p:grpSp>
            <p:nvGrpSpPr>
              <p:cNvPr id="234" name="그룹 233"/>
              <p:cNvGrpSpPr/>
              <p:nvPr/>
            </p:nvGrpSpPr>
            <p:grpSpPr>
              <a:xfrm>
                <a:off x="848768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36" name="직선 연결선 23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모서리가 둥근 직사각형 23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타원 23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9" name="모서리가 둥근 직사각형 23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모서리가 둥근 직사각형 23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" name="모서리가 둥근 직사각형 24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35" name="TextBox 234"/>
              <p:cNvSpPr txBox="1"/>
              <p:nvPr/>
            </p:nvSpPr>
            <p:spPr>
              <a:xfrm>
                <a:off x="8517883" y="3256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2" name="그룹 151"/>
            <p:cNvGrpSpPr/>
            <p:nvPr/>
          </p:nvGrpSpPr>
          <p:grpSpPr>
            <a:xfrm>
              <a:off x="9029262" y="0"/>
              <a:ext cx="358148" cy="596027"/>
              <a:chOff x="5595942" y="642918"/>
              <a:chExt cx="358148" cy="596027"/>
            </a:xfrm>
          </p:grpSpPr>
          <p:grpSp>
            <p:nvGrpSpPr>
              <p:cNvPr id="226" name="그룹 225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228" name="직선 연결선 22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9" name="모서리가 둥근 직사각형 22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0" name="타원 22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1" name="모서리가 둥근 직사각형 23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2" name="모서리가 둥근 직사각형 23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3" name="모서리가 둥근 직사각형 23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7" name="TextBox 226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>
              <a:off x="8596191" y="4763"/>
              <a:ext cx="358148" cy="596027"/>
              <a:chOff x="5595942" y="642918"/>
              <a:chExt cx="358148" cy="596027"/>
            </a:xfrm>
          </p:grpSpPr>
          <p:grpSp>
            <p:nvGrpSpPr>
              <p:cNvPr id="196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20" name="직선 연결선 21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1" name="모서리가 둥근 직사각형 22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2" name="타원 22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3" name="모서리가 둥근 직사각형 22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모서리가 둥근 직사각형 22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5" name="모서리가 둥근 직사각형 22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7" name="TextBox 196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>
              <a:off x="8163119" y="0"/>
              <a:ext cx="358148" cy="596027"/>
              <a:chOff x="5595942" y="642918"/>
              <a:chExt cx="358148" cy="596027"/>
            </a:xfrm>
          </p:grpSpPr>
          <p:grpSp>
            <p:nvGrpSpPr>
              <p:cNvPr id="186" name="그룹 18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8" name="직선 연결선 18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모서리가 둥근 직사각형 18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타원 19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모서리가 둥근 직사각형 19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모서리가 둥근 직사각형 19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모서리가 둥근 직사각형 19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7" name="TextBox 186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5" name="그룹 154"/>
            <p:cNvGrpSpPr/>
            <p:nvPr/>
          </p:nvGrpSpPr>
          <p:grpSpPr>
            <a:xfrm>
              <a:off x="7731864" y="0"/>
              <a:ext cx="358148" cy="596027"/>
              <a:chOff x="5595942" y="642918"/>
              <a:chExt cx="358148" cy="596027"/>
            </a:xfrm>
          </p:grpSpPr>
          <p:grpSp>
            <p:nvGrpSpPr>
              <p:cNvPr id="156" name="그룹 15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8" name="직선 연결선 15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타원 15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7" name="TextBox 156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98" name="그룹 97"/>
          <p:cNvGrpSpPr/>
          <p:nvPr/>
        </p:nvGrpSpPr>
        <p:grpSpPr>
          <a:xfrm>
            <a:off x="8263333" y="6194141"/>
            <a:ext cx="1082280" cy="428628"/>
            <a:chOff x="8371314" y="6192000"/>
            <a:chExt cx="1082280" cy="428628"/>
          </a:xfrm>
        </p:grpSpPr>
        <p:grpSp>
          <p:nvGrpSpPr>
            <p:cNvPr id="99" name="그룹 98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19" name="타원 11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0" name="이등변 삼각형 11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16" name="타원 11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7" name="이등변 삼각형 11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81" y="2956583"/>
            <a:ext cx="8282238" cy="3031812"/>
          </a:xfrm>
          <a:prstGeom prst="rect">
            <a:avLst/>
          </a:prstGeom>
        </p:spPr>
      </p:pic>
      <p:grpSp>
        <p:nvGrpSpPr>
          <p:cNvPr id="71" name="그룹 70"/>
          <p:cNvGrpSpPr/>
          <p:nvPr/>
        </p:nvGrpSpPr>
        <p:grpSpPr>
          <a:xfrm>
            <a:off x="613943" y="2337288"/>
            <a:ext cx="8736074" cy="464743"/>
            <a:chOff x="613943" y="4854191"/>
            <a:chExt cx="8736074" cy="464743"/>
          </a:xfrm>
        </p:grpSpPr>
        <p:sp>
          <p:nvSpPr>
            <p:cNvPr id="72" name="TextBox 71"/>
            <p:cNvSpPr txBox="1"/>
            <p:nvPr/>
          </p:nvSpPr>
          <p:spPr>
            <a:xfrm>
              <a:off x="777457" y="4854191"/>
              <a:ext cx="8572560" cy="464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/>
                <a:t>알맞은 사각형을 모두 찾아 기호를 써 보세요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73" name="타원 72"/>
            <p:cNvSpPr/>
            <p:nvPr/>
          </p:nvSpPr>
          <p:spPr>
            <a:xfrm>
              <a:off x="613943" y="5010362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3080792" y="3152125"/>
            <a:ext cx="216116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080792" y="3727631"/>
            <a:ext cx="173316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080792" y="4303137"/>
            <a:ext cx="87716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080792" y="4878643"/>
            <a:ext cx="9557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 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080792" y="5454148"/>
            <a:ext cx="44916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9" name="직사각형 78">
            <a:hlinkClick r:id="rId4" action="ppaction://hlinksldjump"/>
          </p:cNvPr>
          <p:cNvSpPr/>
          <p:nvPr/>
        </p:nvSpPr>
        <p:spPr>
          <a:xfrm>
            <a:off x="7730509" y="272003"/>
            <a:ext cx="358080" cy="321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hlinkClick r:id="rId5" action="ppaction://hlinksldjump"/>
          </p:cNvPr>
          <p:cNvSpPr/>
          <p:nvPr/>
        </p:nvSpPr>
        <p:spPr>
          <a:xfrm>
            <a:off x="8159649" y="272003"/>
            <a:ext cx="358080" cy="321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hlinkClick r:id="rId6" action="ppaction://hlinksldjump"/>
          </p:cNvPr>
          <p:cNvSpPr/>
          <p:nvPr/>
        </p:nvSpPr>
        <p:spPr>
          <a:xfrm>
            <a:off x="8595022" y="272003"/>
            <a:ext cx="358080" cy="321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hlinkClick r:id="rId7" action="ppaction://hlinksldjump"/>
          </p:cNvPr>
          <p:cNvSpPr/>
          <p:nvPr/>
        </p:nvSpPr>
        <p:spPr>
          <a:xfrm>
            <a:off x="9039751" y="272003"/>
            <a:ext cx="358080" cy="321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16496" y="1481303"/>
            <a:ext cx="9076616" cy="707886"/>
            <a:chOff x="416496" y="1481303"/>
            <a:chExt cx="9076616" cy="707886"/>
          </a:xfrm>
        </p:grpSpPr>
        <p:sp>
          <p:nvSpPr>
            <p:cNvPr id="89" name="직사각형 88"/>
            <p:cNvSpPr/>
            <p:nvPr/>
          </p:nvSpPr>
          <p:spPr>
            <a:xfrm>
              <a:off x="416496" y="1481303"/>
              <a:ext cx="49564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4000" b="1" dirty="0">
                <a:solidFill>
                  <a:srgbClr val="1FBAD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20552" y="1596105"/>
              <a:ext cx="8572560" cy="46474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/>
                <a:t>여러 가지 사각형을 살펴보고 물음에 답하세요</a:t>
              </a:r>
              <a:r>
                <a:rPr lang="en-US" altLang="ko-KR" dirty="0"/>
                <a:t>.</a:t>
              </a: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4802235" y="3228349"/>
            <a:ext cx="301530" cy="302400"/>
            <a:chOff x="4964713" y="2475902"/>
            <a:chExt cx="405203" cy="433965"/>
          </a:xfrm>
        </p:grpSpPr>
        <p:sp>
          <p:nvSpPr>
            <p:cNvPr id="88" name="타원 87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3" name="타원 9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4802235" y="3791874"/>
            <a:ext cx="301530" cy="302400"/>
            <a:chOff x="4964713" y="2475902"/>
            <a:chExt cx="405203" cy="433965"/>
          </a:xfrm>
        </p:grpSpPr>
        <p:sp>
          <p:nvSpPr>
            <p:cNvPr id="95" name="타원 94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0" name="타원 9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4802235" y="4367380"/>
            <a:ext cx="301530" cy="302400"/>
            <a:chOff x="4964713" y="2475902"/>
            <a:chExt cx="405203" cy="433965"/>
          </a:xfrm>
        </p:grpSpPr>
        <p:sp>
          <p:nvSpPr>
            <p:cNvPr id="102" name="타원 101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4" name="타원 10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4802235" y="4922256"/>
            <a:ext cx="301530" cy="302400"/>
            <a:chOff x="4964713" y="2475902"/>
            <a:chExt cx="405203" cy="433965"/>
          </a:xfrm>
        </p:grpSpPr>
        <p:sp>
          <p:nvSpPr>
            <p:cNvPr id="106" name="타원 105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8" name="타원 10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4802235" y="5518391"/>
            <a:ext cx="301530" cy="302400"/>
            <a:chOff x="4964713" y="2475902"/>
            <a:chExt cx="405203" cy="433965"/>
          </a:xfrm>
        </p:grpSpPr>
        <p:sp>
          <p:nvSpPr>
            <p:cNvPr id="110" name="타원 109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2" name="타원 11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468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58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0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1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81034" y="1454490"/>
            <a:ext cx="3855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5457056" y="0"/>
            <a:ext cx="3593616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8" name="Picture 4" descr="C:\Users\shs\Desktop\ba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9050672" y="0"/>
            <a:ext cx="857256" cy="428604"/>
          </a:xfrm>
          <a:prstGeom prst="rect">
            <a:avLst/>
          </a:prstGeom>
          <a:noFill/>
        </p:spPr>
      </p:pic>
      <p:grpSp>
        <p:nvGrpSpPr>
          <p:cNvPr id="55" name="그룹 54"/>
          <p:cNvGrpSpPr/>
          <p:nvPr/>
        </p:nvGrpSpPr>
        <p:grpSpPr>
          <a:xfrm>
            <a:off x="8263333" y="6194141"/>
            <a:ext cx="428628" cy="428628"/>
            <a:chOff x="8371314" y="6192000"/>
            <a:chExt cx="428628" cy="428628"/>
          </a:xfrm>
        </p:grpSpPr>
        <p:sp>
          <p:nvSpPr>
            <p:cNvPr id="56" name="타원 55"/>
            <p:cNvSpPr/>
            <p:nvPr/>
          </p:nvSpPr>
          <p:spPr>
            <a:xfrm>
              <a:off x="8371314" y="6192000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7" name="이등변 삼각형 56">
              <a:hlinkClick r:id="" action="ppaction://hlinkshowjump?jump=previousslide"/>
            </p:cNvPr>
            <p:cNvSpPr/>
            <p:nvPr/>
          </p:nvSpPr>
          <p:spPr>
            <a:xfrm rot="16200000">
              <a:off x="8450604" y="6334876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899425" y="2889757"/>
            <a:ext cx="5147115" cy="1078486"/>
            <a:chOff x="3899425" y="3065577"/>
            <a:chExt cx="5147115" cy="1078486"/>
          </a:xfrm>
        </p:grpSpPr>
        <p:sp>
          <p:nvSpPr>
            <p:cNvPr id="46" name="제목 1"/>
            <p:cNvSpPr txBox="1">
              <a:spLocks/>
            </p:cNvSpPr>
            <p:nvPr/>
          </p:nvSpPr>
          <p:spPr>
            <a:xfrm>
              <a:off x="3921018" y="3065577"/>
              <a:ext cx="5125522" cy="6520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lvl="0">
                <a:spcBef>
                  <a:spcPct val="0"/>
                </a:spcBef>
                <a:defRPr/>
              </a:pPr>
              <a:r>
                <a:rPr lang="ko-KR" altLang="en-US" sz="3600" dirty="0" smtClean="0">
                  <a:latin typeface="나눔고딕 ExtraBold" pitchFamily="50" charset="-127"/>
                  <a:ea typeface="나눔고딕 ExtraBold" pitchFamily="50" charset="-127"/>
                </a:rPr>
                <a:t>창의 놀이터</a:t>
              </a:r>
              <a:endParaRPr lang="ko-KR" altLang="en-US" sz="36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99425" y="3713176"/>
              <a:ext cx="498542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사각형 길 만들기</a:t>
              </a:r>
              <a:endParaRPr lang="en-US" altLang="ko-KR" dirty="0"/>
            </a:p>
          </p:txBody>
        </p:sp>
      </p:grpSp>
      <p:grpSp>
        <p:nvGrpSpPr>
          <p:cNvPr id="35" name="Group 851"/>
          <p:cNvGrpSpPr>
            <a:grpSpLocks noChangeAspect="1"/>
          </p:cNvGrpSpPr>
          <p:nvPr/>
        </p:nvGrpSpPr>
        <p:grpSpPr bwMode="auto">
          <a:xfrm>
            <a:off x="1313203" y="2390775"/>
            <a:ext cx="2071688" cy="2076450"/>
            <a:chOff x="810" y="1572"/>
            <a:chExt cx="1305" cy="1308"/>
          </a:xfrm>
        </p:grpSpPr>
        <p:sp>
          <p:nvSpPr>
            <p:cNvPr id="36" name="AutoShape 850"/>
            <p:cNvSpPr>
              <a:spLocks noChangeAspect="1" noChangeArrowheads="1" noTextEdit="1"/>
            </p:cNvSpPr>
            <p:nvPr/>
          </p:nvSpPr>
          <p:spPr bwMode="auto">
            <a:xfrm>
              <a:off x="810" y="1572"/>
              <a:ext cx="1305" cy="1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1" name="Freeform 853"/>
            <p:cNvSpPr>
              <a:spLocks/>
            </p:cNvSpPr>
            <p:nvPr/>
          </p:nvSpPr>
          <p:spPr bwMode="auto">
            <a:xfrm>
              <a:off x="990" y="1576"/>
              <a:ext cx="1121" cy="1124"/>
            </a:xfrm>
            <a:custGeom>
              <a:avLst/>
              <a:gdLst/>
              <a:ahLst/>
              <a:cxnLst>
                <a:cxn ang="0">
                  <a:pos x="470" y="0"/>
                </a:cxn>
                <a:cxn ang="0">
                  <a:pos x="510" y="2"/>
                </a:cxn>
                <a:cxn ang="0">
                  <a:pos x="549" y="5"/>
                </a:cxn>
                <a:cxn ang="0">
                  <a:pos x="587" y="11"/>
                </a:cxn>
                <a:cxn ang="0">
                  <a:pos x="625" y="19"/>
                </a:cxn>
                <a:cxn ang="0">
                  <a:pos x="661" y="29"/>
                </a:cxn>
                <a:cxn ang="0">
                  <a:pos x="697" y="41"/>
                </a:cxn>
                <a:cxn ang="0">
                  <a:pos x="732" y="55"/>
                </a:cxn>
                <a:cxn ang="0">
                  <a:pos x="766" y="72"/>
                </a:cxn>
                <a:cxn ang="0">
                  <a:pos x="799" y="90"/>
                </a:cxn>
                <a:cxn ang="0">
                  <a:pos x="830" y="109"/>
                </a:cxn>
                <a:cxn ang="0">
                  <a:pos x="860" y="131"/>
                </a:cxn>
                <a:cxn ang="0">
                  <a:pos x="889" y="154"/>
                </a:cxn>
                <a:cxn ang="0">
                  <a:pos x="917" y="178"/>
                </a:cxn>
                <a:cxn ang="0">
                  <a:pos x="943" y="205"/>
                </a:cxn>
                <a:cxn ang="0">
                  <a:pos x="968" y="232"/>
                </a:cxn>
                <a:cxn ang="0">
                  <a:pos x="991" y="261"/>
                </a:cxn>
                <a:cxn ang="0">
                  <a:pos x="1012" y="292"/>
                </a:cxn>
                <a:cxn ang="0">
                  <a:pos x="1032" y="324"/>
                </a:cxn>
                <a:cxn ang="0">
                  <a:pos x="1050" y="356"/>
                </a:cxn>
                <a:cxn ang="0">
                  <a:pos x="1066" y="390"/>
                </a:cxn>
                <a:cxn ang="0">
                  <a:pos x="1080" y="425"/>
                </a:cxn>
                <a:cxn ang="0">
                  <a:pos x="1092" y="461"/>
                </a:cxn>
                <a:cxn ang="0">
                  <a:pos x="1102" y="498"/>
                </a:cxn>
                <a:cxn ang="0">
                  <a:pos x="1110" y="535"/>
                </a:cxn>
                <a:cxn ang="0">
                  <a:pos x="1116" y="574"/>
                </a:cxn>
                <a:cxn ang="0">
                  <a:pos x="1120" y="613"/>
                </a:cxn>
                <a:cxn ang="0">
                  <a:pos x="1121" y="652"/>
                </a:cxn>
                <a:cxn ang="0">
                  <a:pos x="1120" y="692"/>
                </a:cxn>
                <a:cxn ang="0">
                  <a:pos x="1116" y="731"/>
                </a:cxn>
                <a:cxn ang="0">
                  <a:pos x="1110" y="769"/>
                </a:cxn>
                <a:cxn ang="0">
                  <a:pos x="1103" y="806"/>
                </a:cxn>
                <a:cxn ang="0">
                  <a:pos x="1093" y="843"/>
                </a:cxn>
                <a:cxn ang="0">
                  <a:pos x="1081" y="878"/>
                </a:cxn>
                <a:cxn ang="0">
                  <a:pos x="1067" y="913"/>
                </a:cxn>
                <a:cxn ang="0">
                  <a:pos x="1051" y="947"/>
                </a:cxn>
                <a:cxn ang="0">
                  <a:pos x="1033" y="979"/>
                </a:cxn>
                <a:cxn ang="0">
                  <a:pos x="1014" y="1011"/>
                </a:cxn>
                <a:cxn ang="0">
                  <a:pos x="993" y="1041"/>
                </a:cxn>
                <a:cxn ang="0">
                  <a:pos x="970" y="1070"/>
                </a:cxn>
                <a:cxn ang="0">
                  <a:pos x="945" y="1098"/>
                </a:cxn>
                <a:cxn ang="0">
                  <a:pos x="919" y="1124"/>
                </a:cxn>
                <a:cxn ang="0">
                  <a:pos x="0" y="202"/>
                </a:cxn>
                <a:cxn ang="0">
                  <a:pos x="26" y="176"/>
                </a:cxn>
                <a:cxn ang="0">
                  <a:pos x="54" y="152"/>
                </a:cxn>
                <a:cxn ang="0">
                  <a:pos x="83" y="129"/>
                </a:cxn>
                <a:cxn ang="0">
                  <a:pos x="113" y="108"/>
                </a:cxn>
                <a:cxn ang="0">
                  <a:pos x="144" y="88"/>
                </a:cxn>
                <a:cxn ang="0">
                  <a:pos x="177" y="71"/>
                </a:cxn>
                <a:cxn ang="0">
                  <a:pos x="210" y="55"/>
                </a:cxn>
                <a:cxn ang="0">
                  <a:pos x="245" y="41"/>
                </a:cxn>
                <a:cxn ang="0">
                  <a:pos x="280" y="29"/>
                </a:cxn>
                <a:cxn ang="0">
                  <a:pos x="317" y="19"/>
                </a:cxn>
                <a:cxn ang="0">
                  <a:pos x="354" y="11"/>
                </a:cxn>
                <a:cxn ang="0">
                  <a:pos x="392" y="5"/>
                </a:cxn>
                <a:cxn ang="0">
                  <a:pos x="431" y="2"/>
                </a:cxn>
                <a:cxn ang="0">
                  <a:pos x="470" y="0"/>
                </a:cxn>
              </a:cxnLst>
              <a:rect l="0" t="0" r="r" b="b"/>
              <a:pathLst>
                <a:path w="1121" h="1124">
                  <a:moveTo>
                    <a:pt x="470" y="0"/>
                  </a:moveTo>
                  <a:lnTo>
                    <a:pt x="510" y="2"/>
                  </a:lnTo>
                  <a:lnTo>
                    <a:pt x="549" y="5"/>
                  </a:lnTo>
                  <a:lnTo>
                    <a:pt x="587" y="11"/>
                  </a:lnTo>
                  <a:lnTo>
                    <a:pt x="625" y="19"/>
                  </a:lnTo>
                  <a:lnTo>
                    <a:pt x="661" y="29"/>
                  </a:lnTo>
                  <a:lnTo>
                    <a:pt x="697" y="41"/>
                  </a:lnTo>
                  <a:lnTo>
                    <a:pt x="732" y="55"/>
                  </a:lnTo>
                  <a:lnTo>
                    <a:pt x="766" y="72"/>
                  </a:lnTo>
                  <a:lnTo>
                    <a:pt x="799" y="90"/>
                  </a:lnTo>
                  <a:lnTo>
                    <a:pt x="830" y="109"/>
                  </a:lnTo>
                  <a:lnTo>
                    <a:pt x="860" y="131"/>
                  </a:lnTo>
                  <a:lnTo>
                    <a:pt x="889" y="154"/>
                  </a:lnTo>
                  <a:lnTo>
                    <a:pt x="917" y="178"/>
                  </a:lnTo>
                  <a:lnTo>
                    <a:pt x="943" y="205"/>
                  </a:lnTo>
                  <a:lnTo>
                    <a:pt x="968" y="232"/>
                  </a:lnTo>
                  <a:lnTo>
                    <a:pt x="991" y="261"/>
                  </a:lnTo>
                  <a:lnTo>
                    <a:pt x="1012" y="292"/>
                  </a:lnTo>
                  <a:lnTo>
                    <a:pt x="1032" y="324"/>
                  </a:lnTo>
                  <a:lnTo>
                    <a:pt x="1050" y="356"/>
                  </a:lnTo>
                  <a:lnTo>
                    <a:pt x="1066" y="390"/>
                  </a:lnTo>
                  <a:lnTo>
                    <a:pt x="1080" y="425"/>
                  </a:lnTo>
                  <a:lnTo>
                    <a:pt x="1092" y="461"/>
                  </a:lnTo>
                  <a:lnTo>
                    <a:pt x="1102" y="498"/>
                  </a:lnTo>
                  <a:lnTo>
                    <a:pt x="1110" y="535"/>
                  </a:lnTo>
                  <a:lnTo>
                    <a:pt x="1116" y="574"/>
                  </a:lnTo>
                  <a:lnTo>
                    <a:pt x="1120" y="613"/>
                  </a:lnTo>
                  <a:lnTo>
                    <a:pt x="1121" y="652"/>
                  </a:lnTo>
                  <a:lnTo>
                    <a:pt x="1120" y="692"/>
                  </a:lnTo>
                  <a:lnTo>
                    <a:pt x="1116" y="731"/>
                  </a:lnTo>
                  <a:lnTo>
                    <a:pt x="1110" y="769"/>
                  </a:lnTo>
                  <a:lnTo>
                    <a:pt x="1103" y="806"/>
                  </a:lnTo>
                  <a:lnTo>
                    <a:pt x="1093" y="843"/>
                  </a:lnTo>
                  <a:lnTo>
                    <a:pt x="1081" y="878"/>
                  </a:lnTo>
                  <a:lnTo>
                    <a:pt x="1067" y="913"/>
                  </a:lnTo>
                  <a:lnTo>
                    <a:pt x="1051" y="947"/>
                  </a:lnTo>
                  <a:lnTo>
                    <a:pt x="1033" y="979"/>
                  </a:lnTo>
                  <a:lnTo>
                    <a:pt x="1014" y="1011"/>
                  </a:lnTo>
                  <a:lnTo>
                    <a:pt x="993" y="1041"/>
                  </a:lnTo>
                  <a:lnTo>
                    <a:pt x="970" y="1070"/>
                  </a:lnTo>
                  <a:lnTo>
                    <a:pt x="945" y="1098"/>
                  </a:lnTo>
                  <a:lnTo>
                    <a:pt x="919" y="1124"/>
                  </a:lnTo>
                  <a:lnTo>
                    <a:pt x="0" y="202"/>
                  </a:lnTo>
                  <a:lnTo>
                    <a:pt x="26" y="176"/>
                  </a:lnTo>
                  <a:lnTo>
                    <a:pt x="54" y="152"/>
                  </a:lnTo>
                  <a:lnTo>
                    <a:pt x="83" y="129"/>
                  </a:lnTo>
                  <a:lnTo>
                    <a:pt x="113" y="108"/>
                  </a:lnTo>
                  <a:lnTo>
                    <a:pt x="144" y="88"/>
                  </a:lnTo>
                  <a:lnTo>
                    <a:pt x="177" y="71"/>
                  </a:lnTo>
                  <a:lnTo>
                    <a:pt x="210" y="55"/>
                  </a:lnTo>
                  <a:lnTo>
                    <a:pt x="245" y="41"/>
                  </a:lnTo>
                  <a:lnTo>
                    <a:pt x="280" y="29"/>
                  </a:lnTo>
                  <a:lnTo>
                    <a:pt x="317" y="19"/>
                  </a:lnTo>
                  <a:lnTo>
                    <a:pt x="354" y="11"/>
                  </a:lnTo>
                  <a:lnTo>
                    <a:pt x="392" y="5"/>
                  </a:lnTo>
                  <a:lnTo>
                    <a:pt x="431" y="2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2" name="Freeform 854"/>
            <p:cNvSpPr>
              <a:spLocks/>
            </p:cNvSpPr>
            <p:nvPr/>
          </p:nvSpPr>
          <p:spPr bwMode="auto">
            <a:xfrm>
              <a:off x="810" y="1778"/>
              <a:ext cx="1099" cy="1102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1099" y="922"/>
                </a:cxn>
                <a:cxn ang="0">
                  <a:pos x="1072" y="947"/>
                </a:cxn>
                <a:cxn ang="0">
                  <a:pos x="1043" y="970"/>
                </a:cxn>
                <a:cxn ang="0">
                  <a:pos x="1012" y="992"/>
                </a:cxn>
                <a:cxn ang="0">
                  <a:pos x="981" y="1012"/>
                </a:cxn>
                <a:cxn ang="0">
                  <a:pos x="948" y="1030"/>
                </a:cxn>
                <a:cxn ang="0">
                  <a:pos x="914" y="1046"/>
                </a:cxn>
                <a:cxn ang="0">
                  <a:pos x="879" y="1061"/>
                </a:cxn>
                <a:cxn ang="0">
                  <a:pos x="843" y="1073"/>
                </a:cxn>
                <a:cxn ang="0">
                  <a:pos x="806" y="1083"/>
                </a:cxn>
                <a:cxn ang="0">
                  <a:pos x="768" y="1091"/>
                </a:cxn>
                <a:cxn ang="0">
                  <a:pos x="729" y="1097"/>
                </a:cxn>
                <a:cxn ang="0">
                  <a:pos x="690" y="1101"/>
                </a:cxn>
                <a:cxn ang="0">
                  <a:pos x="650" y="1102"/>
                </a:cxn>
                <a:cxn ang="0">
                  <a:pos x="611" y="1101"/>
                </a:cxn>
                <a:cxn ang="0">
                  <a:pos x="572" y="1097"/>
                </a:cxn>
                <a:cxn ang="0">
                  <a:pos x="533" y="1092"/>
                </a:cxn>
                <a:cxn ang="0">
                  <a:pos x="496" y="1083"/>
                </a:cxn>
                <a:cxn ang="0">
                  <a:pos x="459" y="1074"/>
                </a:cxn>
                <a:cxn ang="0">
                  <a:pos x="423" y="1061"/>
                </a:cxn>
                <a:cxn ang="0">
                  <a:pos x="388" y="1047"/>
                </a:cxn>
                <a:cxn ang="0">
                  <a:pos x="355" y="1031"/>
                </a:cxn>
                <a:cxn ang="0">
                  <a:pos x="322" y="1013"/>
                </a:cxn>
                <a:cxn ang="0">
                  <a:pos x="291" y="993"/>
                </a:cxn>
                <a:cxn ang="0">
                  <a:pos x="260" y="972"/>
                </a:cxn>
                <a:cxn ang="0">
                  <a:pos x="231" y="949"/>
                </a:cxn>
                <a:cxn ang="0">
                  <a:pos x="204" y="924"/>
                </a:cxn>
                <a:cxn ang="0">
                  <a:pos x="178" y="898"/>
                </a:cxn>
                <a:cxn ang="0">
                  <a:pos x="153" y="870"/>
                </a:cxn>
                <a:cxn ang="0">
                  <a:pos x="130" y="841"/>
                </a:cxn>
                <a:cxn ang="0">
                  <a:pos x="108" y="811"/>
                </a:cxn>
                <a:cxn ang="0">
                  <a:pos x="89" y="779"/>
                </a:cxn>
                <a:cxn ang="0">
                  <a:pos x="71" y="746"/>
                </a:cxn>
                <a:cxn ang="0">
                  <a:pos x="55" y="713"/>
                </a:cxn>
                <a:cxn ang="0">
                  <a:pos x="41" y="678"/>
                </a:cxn>
                <a:cxn ang="0">
                  <a:pos x="28" y="642"/>
                </a:cxn>
                <a:cxn ang="0">
                  <a:pos x="19" y="605"/>
                </a:cxn>
                <a:cxn ang="0">
                  <a:pos x="10" y="568"/>
                </a:cxn>
                <a:cxn ang="0">
                  <a:pos x="5" y="529"/>
                </a:cxn>
                <a:cxn ang="0">
                  <a:pos x="1" y="490"/>
                </a:cxn>
                <a:cxn ang="0">
                  <a:pos x="0" y="450"/>
                </a:cxn>
                <a:cxn ang="0">
                  <a:pos x="1" y="410"/>
                </a:cxn>
                <a:cxn ang="0">
                  <a:pos x="5" y="371"/>
                </a:cxn>
                <a:cxn ang="0">
                  <a:pos x="11" y="332"/>
                </a:cxn>
                <a:cxn ang="0">
                  <a:pos x="19" y="294"/>
                </a:cxn>
                <a:cxn ang="0">
                  <a:pos x="29" y="258"/>
                </a:cxn>
                <a:cxn ang="0">
                  <a:pos x="41" y="221"/>
                </a:cxn>
                <a:cxn ang="0">
                  <a:pos x="56" y="186"/>
                </a:cxn>
                <a:cxn ang="0">
                  <a:pos x="72" y="152"/>
                </a:cxn>
                <a:cxn ang="0">
                  <a:pos x="90" y="119"/>
                </a:cxn>
                <a:cxn ang="0">
                  <a:pos x="110" y="87"/>
                </a:cxn>
                <a:cxn ang="0">
                  <a:pos x="132" y="57"/>
                </a:cxn>
                <a:cxn ang="0">
                  <a:pos x="155" y="28"/>
                </a:cxn>
                <a:cxn ang="0">
                  <a:pos x="180" y="0"/>
                </a:cxn>
              </a:cxnLst>
              <a:rect l="0" t="0" r="r" b="b"/>
              <a:pathLst>
                <a:path w="1099" h="1102">
                  <a:moveTo>
                    <a:pt x="180" y="0"/>
                  </a:moveTo>
                  <a:lnTo>
                    <a:pt x="1099" y="922"/>
                  </a:lnTo>
                  <a:lnTo>
                    <a:pt x="1072" y="947"/>
                  </a:lnTo>
                  <a:lnTo>
                    <a:pt x="1043" y="970"/>
                  </a:lnTo>
                  <a:lnTo>
                    <a:pt x="1012" y="992"/>
                  </a:lnTo>
                  <a:lnTo>
                    <a:pt x="981" y="1012"/>
                  </a:lnTo>
                  <a:lnTo>
                    <a:pt x="948" y="1030"/>
                  </a:lnTo>
                  <a:lnTo>
                    <a:pt x="914" y="1046"/>
                  </a:lnTo>
                  <a:lnTo>
                    <a:pt x="879" y="1061"/>
                  </a:lnTo>
                  <a:lnTo>
                    <a:pt x="843" y="1073"/>
                  </a:lnTo>
                  <a:lnTo>
                    <a:pt x="806" y="1083"/>
                  </a:lnTo>
                  <a:lnTo>
                    <a:pt x="768" y="1091"/>
                  </a:lnTo>
                  <a:lnTo>
                    <a:pt x="729" y="1097"/>
                  </a:lnTo>
                  <a:lnTo>
                    <a:pt x="690" y="1101"/>
                  </a:lnTo>
                  <a:lnTo>
                    <a:pt x="650" y="1102"/>
                  </a:lnTo>
                  <a:lnTo>
                    <a:pt x="611" y="1101"/>
                  </a:lnTo>
                  <a:lnTo>
                    <a:pt x="572" y="1097"/>
                  </a:lnTo>
                  <a:lnTo>
                    <a:pt x="533" y="1092"/>
                  </a:lnTo>
                  <a:lnTo>
                    <a:pt x="496" y="1083"/>
                  </a:lnTo>
                  <a:lnTo>
                    <a:pt x="459" y="1074"/>
                  </a:lnTo>
                  <a:lnTo>
                    <a:pt x="423" y="1061"/>
                  </a:lnTo>
                  <a:lnTo>
                    <a:pt x="388" y="1047"/>
                  </a:lnTo>
                  <a:lnTo>
                    <a:pt x="355" y="1031"/>
                  </a:lnTo>
                  <a:lnTo>
                    <a:pt x="322" y="1013"/>
                  </a:lnTo>
                  <a:lnTo>
                    <a:pt x="291" y="993"/>
                  </a:lnTo>
                  <a:lnTo>
                    <a:pt x="260" y="972"/>
                  </a:lnTo>
                  <a:lnTo>
                    <a:pt x="231" y="949"/>
                  </a:lnTo>
                  <a:lnTo>
                    <a:pt x="204" y="924"/>
                  </a:lnTo>
                  <a:lnTo>
                    <a:pt x="178" y="898"/>
                  </a:lnTo>
                  <a:lnTo>
                    <a:pt x="153" y="870"/>
                  </a:lnTo>
                  <a:lnTo>
                    <a:pt x="130" y="841"/>
                  </a:lnTo>
                  <a:lnTo>
                    <a:pt x="108" y="811"/>
                  </a:lnTo>
                  <a:lnTo>
                    <a:pt x="89" y="779"/>
                  </a:lnTo>
                  <a:lnTo>
                    <a:pt x="71" y="746"/>
                  </a:lnTo>
                  <a:lnTo>
                    <a:pt x="55" y="713"/>
                  </a:lnTo>
                  <a:lnTo>
                    <a:pt x="41" y="678"/>
                  </a:lnTo>
                  <a:lnTo>
                    <a:pt x="28" y="642"/>
                  </a:lnTo>
                  <a:lnTo>
                    <a:pt x="19" y="605"/>
                  </a:lnTo>
                  <a:lnTo>
                    <a:pt x="10" y="568"/>
                  </a:lnTo>
                  <a:lnTo>
                    <a:pt x="5" y="529"/>
                  </a:lnTo>
                  <a:lnTo>
                    <a:pt x="1" y="490"/>
                  </a:lnTo>
                  <a:lnTo>
                    <a:pt x="0" y="450"/>
                  </a:lnTo>
                  <a:lnTo>
                    <a:pt x="1" y="410"/>
                  </a:lnTo>
                  <a:lnTo>
                    <a:pt x="5" y="371"/>
                  </a:lnTo>
                  <a:lnTo>
                    <a:pt x="11" y="332"/>
                  </a:lnTo>
                  <a:lnTo>
                    <a:pt x="19" y="294"/>
                  </a:lnTo>
                  <a:lnTo>
                    <a:pt x="29" y="258"/>
                  </a:lnTo>
                  <a:lnTo>
                    <a:pt x="41" y="221"/>
                  </a:lnTo>
                  <a:lnTo>
                    <a:pt x="56" y="186"/>
                  </a:lnTo>
                  <a:lnTo>
                    <a:pt x="72" y="152"/>
                  </a:lnTo>
                  <a:lnTo>
                    <a:pt x="90" y="119"/>
                  </a:lnTo>
                  <a:lnTo>
                    <a:pt x="110" y="87"/>
                  </a:lnTo>
                  <a:lnTo>
                    <a:pt x="132" y="57"/>
                  </a:lnTo>
                  <a:lnTo>
                    <a:pt x="155" y="2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1" name="Freeform 855"/>
            <p:cNvSpPr>
              <a:spLocks/>
            </p:cNvSpPr>
            <p:nvPr/>
          </p:nvSpPr>
          <p:spPr bwMode="auto">
            <a:xfrm>
              <a:off x="971" y="1764"/>
              <a:ext cx="118" cy="1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0" y="1"/>
                </a:cxn>
                <a:cxn ang="0">
                  <a:pos x="82" y="4"/>
                </a:cxn>
                <a:cxn ang="0">
                  <a:pos x="91" y="9"/>
                </a:cxn>
                <a:cxn ang="0">
                  <a:pos x="100" y="17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6" y="47"/>
                </a:cxn>
                <a:cxn ang="0">
                  <a:pos x="118" y="58"/>
                </a:cxn>
                <a:cxn ang="0">
                  <a:pos x="116" y="70"/>
                </a:cxn>
                <a:cxn ang="0">
                  <a:pos x="113" y="81"/>
                </a:cxn>
                <a:cxn ang="0">
                  <a:pos x="108" y="91"/>
                </a:cxn>
                <a:cxn ang="0">
                  <a:pos x="100" y="100"/>
                </a:cxn>
                <a:cxn ang="0">
                  <a:pos x="91" y="107"/>
                </a:cxn>
                <a:cxn ang="0">
                  <a:pos x="82" y="113"/>
                </a:cxn>
                <a:cxn ang="0">
                  <a:pos x="70" y="116"/>
                </a:cxn>
                <a:cxn ang="0">
                  <a:pos x="59" y="117"/>
                </a:cxn>
                <a:cxn ang="0">
                  <a:pos x="47" y="116"/>
                </a:cxn>
                <a:cxn ang="0">
                  <a:pos x="36" y="113"/>
                </a:cxn>
                <a:cxn ang="0">
                  <a:pos x="26" y="107"/>
                </a:cxn>
                <a:cxn ang="0">
                  <a:pos x="17" y="100"/>
                </a:cxn>
                <a:cxn ang="0">
                  <a:pos x="10" y="91"/>
                </a:cxn>
                <a:cxn ang="0">
                  <a:pos x="5" y="81"/>
                </a:cxn>
                <a:cxn ang="0">
                  <a:pos x="1" y="70"/>
                </a:cxn>
                <a:cxn ang="0">
                  <a:pos x="0" y="58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0" y="26"/>
                </a:cxn>
                <a:cxn ang="0">
                  <a:pos x="17" y="17"/>
                </a:cxn>
                <a:cxn ang="0">
                  <a:pos x="26" y="9"/>
                </a:cxn>
                <a:cxn ang="0">
                  <a:pos x="36" y="4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7">
                  <a:moveTo>
                    <a:pt x="59" y="0"/>
                  </a:moveTo>
                  <a:lnTo>
                    <a:pt x="70" y="1"/>
                  </a:lnTo>
                  <a:lnTo>
                    <a:pt x="82" y="4"/>
                  </a:lnTo>
                  <a:lnTo>
                    <a:pt x="91" y="9"/>
                  </a:lnTo>
                  <a:lnTo>
                    <a:pt x="100" y="17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6" y="47"/>
                  </a:lnTo>
                  <a:lnTo>
                    <a:pt x="118" y="58"/>
                  </a:lnTo>
                  <a:lnTo>
                    <a:pt x="116" y="70"/>
                  </a:lnTo>
                  <a:lnTo>
                    <a:pt x="113" y="81"/>
                  </a:lnTo>
                  <a:lnTo>
                    <a:pt x="108" y="91"/>
                  </a:lnTo>
                  <a:lnTo>
                    <a:pt x="100" y="100"/>
                  </a:lnTo>
                  <a:lnTo>
                    <a:pt x="91" y="107"/>
                  </a:lnTo>
                  <a:lnTo>
                    <a:pt x="82" y="113"/>
                  </a:lnTo>
                  <a:lnTo>
                    <a:pt x="70" y="116"/>
                  </a:lnTo>
                  <a:lnTo>
                    <a:pt x="59" y="117"/>
                  </a:lnTo>
                  <a:lnTo>
                    <a:pt x="47" y="116"/>
                  </a:lnTo>
                  <a:lnTo>
                    <a:pt x="36" y="113"/>
                  </a:lnTo>
                  <a:lnTo>
                    <a:pt x="26" y="107"/>
                  </a:lnTo>
                  <a:lnTo>
                    <a:pt x="17" y="100"/>
                  </a:lnTo>
                  <a:lnTo>
                    <a:pt x="10" y="91"/>
                  </a:lnTo>
                  <a:lnTo>
                    <a:pt x="5" y="81"/>
                  </a:lnTo>
                  <a:lnTo>
                    <a:pt x="1" y="70"/>
                  </a:lnTo>
                  <a:lnTo>
                    <a:pt x="0" y="58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0" y="26"/>
                  </a:lnTo>
                  <a:lnTo>
                    <a:pt x="17" y="17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2" name="Freeform 856"/>
            <p:cNvSpPr>
              <a:spLocks/>
            </p:cNvSpPr>
            <p:nvPr/>
          </p:nvSpPr>
          <p:spPr bwMode="auto">
            <a:xfrm>
              <a:off x="1813" y="2596"/>
              <a:ext cx="118" cy="1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1" y="1"/>
                </a:cxn>
                <a:cxn ang="0">
                  <a:pos x="82" y="5"/>
                </a:cxn>
                <a:cxn ang="0">
                  <a:pos x="92" y="11"/>
                </a:cxn>
                <a:cxn ang="0">
                  <a:pos x="101" y="18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7" y="47"/>
                </a:cxn>
                <a:cxn ang="0">
                  <a:pos x="118" y="59"/>
                </a:cxn>
                <a:cxn ang="0">
                  <a:pos x="117" y="71"/>
                </a:cxn>
                <a:cxn ang="0">
                  <a:pos x="113" y="82"/>
                </a:cxn>
                <a:cxn ang="0">
                  <a:pos x="108" y="92"/>
                </a:cxn>
                <a:cxn ang="0">
                  <a:pos x="101" y="101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1" y="117"/>
                </a:cxn>
                <a:cxn ang="0">
                  <a:pos x="59" y="118"/>
                </a:cxn>
                <a:cxn ang="0">
                  <a:pos x="47" y="117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1"/>
                </a:cxn>
                <a:cxn ang="0">
                  <a:pos x="11" y="92"/>
                </a:cxn>
                <a:cxn ang="0">
                  <a:pos x="5" y="82"/>
                </a:cxn>
                <a:cxn ang="0">
                  <a:pos x="1" y="71"/>
                </a:cxn>
                <a:cxn ang="0">
                  <a:pos x="0" y="59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1" y="26"/>
                </a:cxn>
                <a:cxn ang="0">
                  <a:pos x="18" y="18"/>
                </a:cxn>
                <a:cxn ang="0">
                  <a:pos x="26" y="11"/>
                </a:cxn>
                <a:cxn ang="0">
                  <a:pos x="36" y="5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71" y="1"/>
                  </a:lnTo>
                  <a:lnTo>
                    <a:pt x="82" y="5"/>
                  </a:lnTo>
                  <a:lnTo>
                    <a:pt x="92" y="11"/>
                  </a:lnTo>
                  <a:lnTo>
                    <a:pt x="101" y="18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7" y="47"/>
                  </a:lnTo>
                  <a:lnTo>
                    <a:pt x="118" y="59"/>
                  </a:lnTo>
                  <a:lnTo>
                    <a:pt x="117" y="71"/>
                  </a:lnTo>
                  <a:lnTo>
                    <a:pt x="113" y="82"/>
                  </a:lnTo>
                  <a:lnTo>
                    <a:pt x="108" y="92"/>
                  </a:lnTo>
                  <a:lnTo>
                    <a:pt x="101" y="101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1" y="117"/>
                  </a:lnTo>
                  <a:lnTo>
                    <a:pt x="59" y="118"/>
                  </a:lnTo>
                  <a:lnTo>
                    <a:pt x="47" y="117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1"/>
                  </a:lnTo>
                  <a:lnTo>
                    <a:pt x="11" y="92"/>
                  </a:lnTo>
                  <a:lnTo>
                    <a:pt x="5" y="82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8"/>
                  </a:lnTo>
                  <a:lnTo>
                    <a:pt x="26" y="11"/>
                  </a:lnTo>
                  <a:lnTo>
                    <a:pt x="36" y="5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53" name="그림 52" descr="원  외부 점선 .eps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1062827" y="2136699"/>
            <a:ext cx="2572441" cy="2584603"/>
          </a:xfrm>
          <a:prstGeom prst="rect">
            <a:avLst/>
          </a:prstGeom>
        </p:spPr>
      </p:pic>
      <p:sp>
        <p:nvSpPr>
          <p:cNvPr id="64" name="타원 63"/>
          <p:cNvSpPr/>
          <p:nvPr/>
        </p:nvSpPr>
        <p:spPr>
          <a:xfrm>
            <a:off x="1517101" y="2597054"/>
            <a:ext cx="1663892" cy="1663892"/>
          </a:xfrm>
          <a:prstGeom prst="ellipse">
            <a:avLst/>
          </a:prstGeom>
          <a:solidFill>
            <a:srgbClr val="1FBADF"/>
          </a:solidFill>
          <a:ln>
            <a:solidFill>
              <a:srgbClr val="1F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74407" y="3105835"/>
            <a:ext cx="15492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10</a:t>
            </a:r>
            <a:r>
              <a:rPr lang="ko-KR" altLang="en-US" sz="3600" spc="-15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spc="-15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9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211</Words>
  <Application>Microsoft Office PowerPoint</Application>
  <PresentationFormat>A4 용지(210x297mm)</PresentationFormat>
  <Paragraphs>91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나눔고딕</vt:lpstr>
      <vt:lpstr>맑은 고딕</vt:lpstr>
      <vt:lpstr>나눔고딕 ExtraBold</vt:lpstr>
      <vt:lpstr>Cambria Math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이하나</cp:lastModifiedBy>
  <cp:revision>1</cp:revision>
  <cp:lastPrinted>2020-09-08T04:17:57Z</cp:lastPrinted>
  <dcterms:created xsi:type="dcterms:W3CDTF">2020-09-07T10:18:08Z</dcterms:created>
  <dcterms:modified xsi:type="dcterms:W3CDTF">2021-04-23T00:03:52Z</dcterms:modified>
</cp:coreProperties>
</file>