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5" r:id="rId2"/>
    <p:sldId id="298" r:id="rId3"/>
    <p:sldId id="318" r:id="rId4"/>
    <p:sldId id="319" r:id="rId5"/>
    <p:sldId id="320" r:id="rId6"/>
    <p:sldId id="311" r:id="rId7"/>
    <p:sldId id="317" r:id="rId8"/>
    <p:sldId id="296" r:id="rId9"/>
  </p:sldIdLst>
  <p:sldSz cx="9906000" cy="6858000" type="A4"/>
  <p:notesSz cx="6797675" cy="9926638"/>
  <p:embeddedFontLst>
    <p:embeddedFont>
      <p:font typeface="맑은 고딕" panose="020B0503020000020004" pitchFamily="50" charset="-127"/>
      <p:regular r:id="rId11"/>
      <p:bold r:id="rId12"/>
    </p:embeddedFont>
    <p:embeddedFont>
      <p:font typeface="나눔고딕 ExtraBold" panose="020D0904000000000000" pitchFamily="50" charset="-127"/>
      <p:bold r:id="rId13"/>
    </p:embeddedFont>
    <p:embeddedFont>
      <p:font typeface="나눔고딕" panose="020D0604000000000000" pitchFamily="50" charset="-127"/>
      <p:regular r:id="rId14"/>
      <p:bold r:id="rId15"/>
    </p:embeddedFont>
  </p:embeddedFontLst>
  <p:custShowLst>
    <p:custShow name="재구성한 쇼 1" id="0">
      <p:sldLst>
        <p:sld r:id="rId4"/>
      </p:sldLst>
    </p:custShow>
    <p:custShow name="재구성한 쇼 2" id="1">
      <p:sldLst>
        <p:sld r:id="rId5"/>
      </p:sldLst>
    </p:custShow>
    <p:custShow name="재구성한 쇼 3" id="2">
      <p:sldLst>
        <p:sld r:id="rId6"/>
      </p:sldLst>
    </p:custShow>
  </p:custShow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80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orient="horz" pos="3702" userDrawn="1">
          <p15:clr>
            <a:srgbClr val="A4A3A4"/>
          </p15:clr>
        </p15:guide>
        <p15:guide id="6" pos="353" userDrawn="1">
          <p15:clr>
            <a:srgbClr val="A4A3A4"/>
          </p15:clr>
        </p15:guide>
        <p15:guide id="7" pos="5887" userDrawn="1">
          <p15:clr>
            <a:srgbClr val="A4A3A4"/>
          </p15:clr>
        </p15:guide>
        <p15:guide id="8" orient="horz" pos="890" userDrawn="1">
          <p15:clr>
            <a:srgbClr val="A4A3A4"/>
          </p15:clr>
        </p15:guide>
        <p15:guide id="9" orient="horz" pos="1117" userDrawn="1">
          <p15:clr>
            <a:srgbClr val="A4A3A4"/>
          </p15:clr>
        </p15:guide>
        <p15:guide id="10" orient="horz" pos="1344" userDrawn="1">
          <p15:clr>
            <a:srgbClr val="A4A3A4"/>
          </p15:clr>
        </p15:guide>
        <p15:guide id="12" pos="56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7F"/>
    <a:srgbClr val="FF33CC"/>
    <a:srgbClr val="D35B1F"/>
    <a:srgbClr val="C8AA64"/>
    <a:srgbClr val="7B2D2D"/>
    <a:srgbClr val="1FBADF"/>
    <a:srgbClr val="3567D7"/>
    <a:srgbClr val="CFF1F9"/>
    <a:srgbClr val="74D5EC"/>
    <a:srgbClr val="4D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6" autoAdjust="0"/>
    <p:restoredTop sz="94660"/>
  </p:normalViewPr>
  <p:slideViewPr>
    <p:cSldViewPr>
      <p:cViewPr>
        <p:scale>
          <a:sx n="50" d="100"/>
          <a:sy n="50" d="100"/>
        </p:scale>
        <p:origin x="1818" y="660"/>
      </p:cViewPr>
      <p:guideLst>
        <p:guide orient="horz" pos="255"/>
        <p:guide pos="580"/>
        <p:guide orient="horz" pos="618"/>
        <p:guide orient="horz" pos="3884"/>
        <p:guide orient="horz" pos="3702"/>
        <p:guide pos="353"/>
        <p:guide pos="5887"/>
        <p:guide orient="horz" pos="890"/>
        <p:guide orient="horz" pos="1117"/>
        <p:guide orient="horz" pos="1344"/>
        <p:guide pos="56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339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2BD91-A507-4C89-9D41-5A733E70D2FB}" type="datetimeFigureOut">
              <a:rPr lang="ko-KR" altLang="en-US" smtClean="0"/>
              <a:t>2021-04-23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25EE-4C97-4A36-91B7-2FF04F9666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4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481392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23778" y="428604"/>
            <a:ext cx="857256" cy="285752"/>
            <a:chOff x="1381100" y="571480"/>
            <a:chExt cx="1143008" cy="285752"/>
          </a:xfrm>
        </p:grpSpPr>
        <p:pic>
          <p:nvPicPr>
            <p:cNvPr id="1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1952604" y="571480"/>
              <a:ext cx="571504" cy="285752"/>
            </a:xfrm>
            <a:prstGeom prst="rect">
              <a:avLst/>
            </a:prstGeom>
            <a:noFill/>
          </p:spPr>
        </p:pic>
        <p:pic>
          <p:nvPicPr>
            <p:cNvPr id="14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81100" y="571480"/>
              <a:ext cx="571504" cy="285752"/>
            </a:xfrm>
            <a:prstGeom prst="rect">
              <a:avLst/>
            </a:prstGeom>
            <a:noFill/>
          </p:spPr>
        </p:pic>
      </p:grpSp>
      <p:sp>
        <p:nvSpPr>
          <p:cNvPr id="15" name="TextBox 14"/>
          <p:cNvSpPr txBox="1"/>
          <p:nvPr userDrawn="1"/>
        </p:nvSpPr>
        <p:spPr>
          <a:xfrm>
            <a:off x="-34095" y="-111150"/>
            <a:ext cx="768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spc="-1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endParaRPr lang="ko-KR" altLang="en-US" sz="5400" spc="-1000" dirty="0">
              <a:solidFill>
                <a:schemeClr val="accent5">
                  <a:lumMod val="20000"/>
                  <a:lumOff val="8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763623" y="221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381100" y="12893"/>
            <a:ext cx="2768733" cy="630025"/>
            <a:chOff x="1381100" y="12893"/>
            <a:chExt cx="2768733" cy="63002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381100" y="71438"/>
              <a:ext cx="2131900" cy="285728"/>
            </a:xfrm>
            <a:prstGeom prst="roundRect">
              <a:avLst>
                <a:gd name="adj" fmla="val 30001"/>
              </a:avLst>
            </a:prstGeom>
            <a:solidFill>
              <a:srgbClr val="008B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1400" dirty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006825" y="12893"/>
              <a:ext cx="1143008" cy="630025"/>
              <a:chOff x="3409731" y="12893"/>
              <a:chExt cx="1143008" cy="630025"/>
            </a:xfrm>
          </p:grpSpPr>
          <p:pic>
            <p:nvPicPr>
              <p:cNvPr id="20" name="Picture 2" descr="C:\Users\shs\Desktop\Untitled4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95483" y="12893"/>
                <a:ext cx="611530" cy="560175"/>
              </a:xfrm>
              <a:prstGeom prst="rect">
                <a:avLst/>
              </a:prstGeom>
              <a:noFill/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3409731" y="428604"/>
                <a:ext cx="1143008" cy="2143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C75E2-8BC1-4627-99B8-4991E820B6DD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080A-0838-48B4-8445-CC81EC7FB6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hyperlink" Target="4_2_4_10.mp4" TargetMode="Externa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8209372" y="0"/>
            <a:ext cx="1605216" cy="606714"/>
            <a:chOff x="8209372" y="0"/>
            <a:chExt cx="1605216" cy="606714"/>
          </a:xfrm>
        </p:grpSpPr>
        <p:grpSp>
          <p:nvGrpSpPr>
            <p:cNvPr id="100" name="그룹 99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111" name="그룹 110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13" name="직선 연결선 11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모서리가 둥근 직사각형 11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모서리가 둥근 직사각형 11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모서리가 둥근 직사각형 11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모서리가 둥근 직사각형 118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101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102" name="그룹 101"/>
            <p:cNvGrpSpPr/>
            <p:nvPr/>
          </p:nvGrpSpPr>
          <p:grpSpPr>
            <a:xfrm>
              <a:off x="9004881" y="0"/>
              <a:ext cx="402674" cy="606714"/>
              <a:chOff x="5575638" y="642918"/>
              <a:chExt cx="402674" cy="606714"/>
            </a:xfrm>
          </p:grpSpPr>
          <p:grpSp>
            <p:nvGrpSpPr>
              <p:cNvPr id="103" name="그룹 102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105" name="직선 연결선 104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모서리가 둥근 직사각형 105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모서리가 둥근 직사각형 107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모서리가 둥근 직사각형 108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모서리가 둥근 직사각형 109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4" name="TextBox 103"/>
              <p:cNvSpPr txBox="1"/>
              <p:nvPr/>
            </p:nvSpPr>
            <p:spPr>
              <a:xfrm>
                <a:off x="5575638" y="88030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놀이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방법</a:t>
                </a:r>
              </a:p>
            </p:txBody>
          </p:sp>
        </p:grpSp>
      </p:grpSp>
      <p:grpSp>
        <p:nvGrpSpPr>
          <p:cNvPr id="232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33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4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5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36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4143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이번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8916985" y="6192000"/>
            <a:ext cx="428628" cy="428628"/>
            <a:chOff x="6701949" y="6250801"/>
            <a:chExt cx="428628" cy="428628"/>
          </a:xfrm>
        </p:grpSpPr>
        <p:sp>
          <p:nvSpPr>
            <p:cNvPr id="144" name="타원 143"/>
            <p:cNvSpPr/>
            <p:nvPr/>
          </p:nvSpPr>
          <p:spPr>
            <a:xfrm>
              <a:off x="6701949" y="6250801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5" name="이등변 삼각형 144">
              <a:hlinkClick r:id="" action="ppaction://hlinkshowjump?jump=nextslide"/>
            </p:cNvPr>
            <p:cNvSpPr/>
            <p:nvPr/>
          </p:nvSpPr>
          <p:spPr>
            <a:xfrm rot="5400000">
              <a:off x="6822297" y="6393677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3" name="모서리가 둥근 사각형 설명선 42"/>
          <p:cNvSpPr/>
          <p:nvPr/>
        </p:nvSpPr>
        <p:spPr>
          <a:xfrm>
            <a:off x="6393000" y="78558"/>
            <a:ext cx="1440000" cy="269632"/>
          </a:xfrm>
          <a:prstGeom prst="wedgeRoundRectCallout">
            <a:avLst>
              <a:gd name="adj1" fmla="val -32155"/>
              <a:gd name="adj2" fmla="val 14352"/>
              <a:gd name="adj3" fmla="val 16667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『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</a:t>
            </a:r>
            <a:r>
              <a:rPr lang="en-US" altLang="ko-KR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』 96~97</a:t>
            </a:r>
            <a:r>
              <a:rPr lang="ko-KR" altLang="en-US" sz="9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쪽</a:t>
            </a:r>
            <a:endParaRPr lang="ko-KR" altLang="en-US" sz="9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3" name="그림 62" descr="원  외부 점선 .eps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038763" y="2136699"/>
            <a:ext cx="2572441" cy="2584603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289139" y="2390775"/>
            <a:ext cx="2071688" cy="2076450"/>
            <a:chOff x="1289139" y="2390775"/>
            <a:chExt cx="2071688" cy="2076450"/>
          </a:xfrm>
        </p:grpSpPr>
        <p:sp>
          <p:nvSpPr>
            <p:cNvPr id="58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1289139" y="2390775"/>
              <a:ext cx="2071688" cy="207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9" name="Freeform 853"/>
            <p:cNvSpPr>
              <a:spLocks/>
            </p:cNvSpPr>
            <p:nvPr/>
          </p:nvSpPr>
          <p:spPr bwMode="auto">
            <a:xfrm>
              <a:off x="1574889" y="2397125"/>
              <a:ext cx="1779588" cy="1784350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0" name="Freeform 854"/>
            <p:cNvSpPr>
              <a:spLocks/>
            </p:cNvSpPr>
            <p:nvPr/>
          </p:nvSpPr>
          <p:spPr bwMode="auto">
            <a:xfrm>
              <a:off x="1289139" y="2717800"/>
              <a:ext cx="1744663" cy="1749425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1" name="Freeform 855"/>
            <p:cNvSpPr>
              <a:spLocks/>
            </p:cNvSpPr>
            <p:nvPr/>
          </p:nvSpPr>
          <p:spPr bwMode="auto">
            <a:xfrm>
              <a:off x="1544727" y="2695575"/>
              <a:ext cx="187325" cy="18573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2" name="Freeform 856"/>
            <p:cNvSpPr>
              <a:spLocks/>
            </p:cNvSpPr>
            <p:nvPr/>
          </p:nvSpPr>
          <p:spPr bwMode="auto">
            <a:xfrm>
              <a:off x="2881402" y="4016375"/>
              <a:ext cx="187325" cy="18732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1493037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507247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10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76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창의 놀이터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사각형 길 만들기</a:t>
              </a:r>
              <a:endParaRPr lang="en-US" altLang="ko-KR" dirty="0"/>
            </a:p>
          </p:txBody>
        </p:sp>
      </p:grpSp>
      <p:sp>
        <p:nvSpPr>
          <p:cNvPr id="4" name="직사각형 3">
            <a:hlinkClick r:id="rId4" action="ppaction://hlinksldjump"/>
          </p:cNvPr>
          <p:cNvSpPr/>
          <p:nvPr/>
        </p:nvSpPr>
        <p:spPr>
          <a:xfrm>
            <a:off x="9027078" y="273722"/>
            <a:ext cx="36036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hlinkClick r:id="rId5" action="ppaction://hlinksldjump"/>
          </p:cNvPr>
          <p:cNvSpPr/>
          <p:nvPr/>
        </p:nvSpPr>
        <p:spPr>
          <a:xfrm>
            <a:off x="9452802" y="273722"/>
            <a:ext cx="36036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7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60"/>
          <a:stretch/>
        </p:blipFill>
        <p:spPr>
          <a:xfrm>
            <a:off x="4232921" y="980728"/>
            <a:ext cx="5112568" cy="518189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8209372" y="0"/>
            <a:ext cx="1605216" cy="691340"/>
            <a:chOff x="8209372" y="0"/>
            <a:chExt cx="1605216" cy="691340"/>
          </a:xfrm>
        </p:grpSpPr>
        <p:grpSp>
          <p:nvGrpSpPr>
            <p:cNvPr id="36" name="그룹 35"/>
            <p:cNvGrpSpPr/>
            <p:nvPr/>
          </p:nvGrpSpPr>
          <p:grpSpPr>
            <a:xfrm>
              <a:off x="9002511" y="0"/>
              <a:ext cx="402674" cy="691340"/>
              <a:chOff x="6847051" y="0"/>
              <a:chExt cx="402674" cy="691340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686964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50" name="직선 연결선 49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타원 51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모서리가 둥근 직사각형 53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TextBox 48"/>
              <p:cNvSpPr txBox="1"/>
              <p:nvPr/>
            </p:nvSpPr>
            <p:spPr>
              <a:xfrm>
                <a:off x="6847051" y="32200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놀이</a:t>
                </a:r>
                <a:endParaRPr lang="en-US" altLang="ko-KR" sz="900" dirty="0" smtClean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방법</a:t>
                </a:r>
                <a:endParaRPr lang="ko-KR" altLang="en-US" sz="9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456440" y="0"/>
              <a:ext cx="358148" cy="596027"/>
              <a:chOff x="5595942" y="642918"/>
              <a:chExt cx="358148" cy="596027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42" name="직선 연결선 41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모서리가 둥근 직사각형 46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5622125" y="892334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38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</p:grpSp>
      <p:grpSp>
        <p:nvGrpSpPr>
          <p:cNvPr id="2" name="그룹 1"/>
          <p:cNvGrpSpPr/>
          <p:nvPr/>
        </p:nvGrpSpPr>
        <p:grpSpPr>
          <a:xfrm>
            <a:off x="5715431" y="2060848"/>
            <a:ext cx="555707" cy="576064"/>
            <a:chOff x="2021029" y="1988840"/>
            <a:chExt cx="555707" cy="576064"/>
          </a:xfrm>
        </p:grpSpPr>
        <p:grpSp>
          <p:nvGrpSpPr>
            <p:cNvPr id="57" name="그룹 56"/>
            <p:cNvGrpSpPr/>
            <p:nvPr/>
          </p:nvGrpSpPr>
          <p:grpSpPr>
            <a:xfrm>
              <a:off x="2185183" y="2142480"/>
              <a:ext cx="252000" cy="252000"/>
              <a:chOff x="7515401" y="1584373"/>
              <a:chExt cx="223069" cy="225604"/>
            </a:xfrm>
          </p:grpSpPr>
          <p:sp>
            <p:nvSpPr>
              <p:cNvPr id="58" name="모서리가 둥근 직사각형 57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9" name="그룹 5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모서리가 둥근 직사각형 60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6" name="직사각형 5">
              <a:hlinkClick r:id="" action="ppaction://customshow?id=0&amp;return=true"/>
            </p:cNvPr>
            <p:cNvSpPr/>
            <p:nvPr/>
          </p:nvSpPr>
          <p:spPr>
            <a:xfrm>
              <a:off x="2021029" y="1988840"/>
              <a:ext cx="555707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609184" y="3140968"/>
            <a:ext cx="555707" cy="576064"/>
            <a:chOff x="7187575" y="3042321"/>
            <a:chExt cx="555707" cy="576064"/>
          </a:xfrm>
        </p:grpSpPr>
        <p:grpSp>
          <p:nvGrpSpPr>
            <p:cNvPr id="62" name="그룹 61"/>
            <p:cNvGrpSpPr/>
            <p:nvPr/>
          </p:nvGrpSpPr>
          <p:grpSpPr>
            <a:xfrm>
              <a:off x="7342817" y="3204353"/>
              <a:ext cx="252000" cy="252000"/>
              <a:chOff x="7515401" y="1584373"/>
              <a:chExt cx="223069" cy="225604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65" name="모서리가 둥근 직사각형 64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모서리가 둥근 직사각형 65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2" name="직사각형 71">
              <a:hlinkClick r:id="" action="ppaction://customshow?id=1&amp;return=true"/>
            </p:cNvPr>
            <p:cNvSpPr/>
            <p:nvPr/>
          </p:nvSpPr>
          <p:spPr>
            <a:xfrm>
              <a:off x="7187575" y="3042321"/>
              <a:ext cx="555707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515631" y="5229200"/>
            <a:ext cx="555707" cy="576064"/>
            <a:chOff x="6909721" y="5119292"/>
            <a:chExt cx="555707" cy="576064"/>
          </a:xfrm>
        </p:grpSpPr>
        <p:grpSp>
          <p:nvGrpSpPr>
            <p:cNvPr id="67" name="그룹 66"/>
            <p:cNvGrpSpPr/>
            <p:nvPr/>
          </p:nvGrpSpPr>
          <p:grpSpPr>
            <a:xfrm>
              <a:off x="7040234" y="5301208"/>
              <a:ext cx="252000" cy="252000"/>
              <a:chOff x="7515401" y="1584373"/>
              <a:chExt cx="223069" cy="225604"/>
            </a:xfrm>
          </p:grpSpPr>
          <p:sp>
            <p:nvSpPr>
              <p:cNvPr id="68" name="모서리가 둥근 직사각형 67"/>
              <p:cNvSpPr/>
              <p:nvPr/>
            </p:nvSpPr>
            <p:spPr>
              <a:xfrm>
                <a:off x="7515401" y="1584373"/>
                <a:ext cx="223069" cy="225604"/>
              </a:xfrm>
              <a:prstGeom prst="roundRect">
                <a:avLst>
                  <a:gd name="adj" fmla="val 28410"/>
                </a:avLst>
              </a:prstGeom>
              <a:solidFill>
                <a:srgbClr val="1FBADF"/>
              </a:solidFill>
              <a:ln w="28575">
                <a:solidFill>
                  <a:srgbClr val="74D5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7556778" y="1628111"/>
                <a:ext cx="140311" cy="140311"/>
                <a:chOff x="7556778" y="1628111"/>
                <a:chExt cx="140311" cy="140311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모서리가 둥근 직사각형 70"/>
                <p:cNvSpPr/>
                <p:nvPr/>
              </p:nvSpPr>
              <p:spPr>
                <a:xfrm rot="5400000">
                  <a:off x="7608041" y="1628111"/>
                  <a:ext cx="37785" cy="1403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73" name="직사각형 72">
              <a:hlinkClick r:id="" action="ppaction://customshow?id=2&amp;return=true"/>
            </p:cNvPr>
            <p:cNvSpPr/>
            <p:nvPr/>
          </p:nvSpPr>
          <p:spPr>
            <a:xfrm>
              <a:off x="6909721" y="5119292"/>
              <a:ext cx="555707" cy="576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직사각형 74">
            <a:hlinkClick r:id="rId4" action="ppaction://hlinksldjump"/>
          </p:cNvPr>
          <p:cNvSpPr/>
          <p:nvPr/>
        </p:nvSpPr>
        <p:spPr>
          <a:xfrm>
            <a:off x="9452802" y="273722"/>
            <a:ext cx="36036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568307" y="1430703"/>
            <a:ext cx="3304573" cy="369332"/>
            <a:chOff x="985264" y="979355"/>
            <a:chExt cx="3304573" cy="369332"/>
          </a:xfrm>
        </p:grpSpPr>
        <p:sp>
          <p:nvSpPr>
            <p:cNvPr id="76" name="TextBox 75"/>
            <p:cNvSpPr txBox="1"/>
            <p:nvPr/>
          </p:nvSpPr>
          <p:spPr>
            <a:xfrm>
              <a:off x="1301130" y="979355"/>
              <a:ext cx="2988707" cy="36933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준비물 </a:t>
              </a:r>
              <a:r>
                <a:rPr lang="en-US" altLang="ko-KR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	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주사위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985264" y="1021096"/>
              <a:ext cx="285851" cy="285851"/>
              <a:chOff x="955249" y="1014227"/>
              <a:chExt cx="345880" cy="345880"/>
            </a:xfrm>
          </p:grpSpPr>
          <p:sp>
            <p:nvSpPr>
              <p:cNvPr id="78" name="타원 77"/>
              <p:cNvSpPr/>
              <p:nvPr/>
            </p:nvSpPr>
            <p:spPr>
              <a:xfrm>
                <a:off x="955249" y="1014227"/>
                <a:ext cx="345880" cy="34588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9" name="갈매기형 수장 78"/>
              <p:cNvSpPr/>
              <p:nvPr/>
            </p:nvSpPr>
            <p:spPr>
              <a:xfrm>
                <a:off x="1056181" y="1090882"/>
                <a:ext cx="144016" cy="19257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0" name="그룹 79"/>
          <p:cNvGrpSpPr/>
          <p:nvPr/>
        </p:nvGrpSpPr>
        <p:grpSpPr>
          <a:xfrm>
            <a:off x="568307" y="949204"/>
            <a:ext cx="3304573" cy="369332"/>
            <a:chOff x="985264" y="979355"/>
            <a:chExt cx="3304573" cy="369332"/>
          </a:xfrm>
        </p:grpSpPr>
        <p:sp>
          <p:nvSpPr>
            <p:cNvPr id="81" name="TextBox 80"/>
            <p:cNvSpPr txBox="1"/>
            <p:nvPr/>
          </p:nvSpPr>
          <p:spPr>
            <a:xfrm>
              <a:off x="1301130" y="979355"/>
              <a:ext cx="2988707" cy="369332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인원 </a:t>
              </a:r>
              <a:r>
                <a:rPr lang="en-US" altLang="ko-KR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나눔고딕 ExtraBold" pitchFamily="50" charset="-127"/>
                  <a:ea typeface="나눔고딕 ExtraBold" pitchFamily="50" charset="-127"/>
                </a:rPr>
                <a:t>	</a:t>
              </a:r>
              <a:r>
                <a:rPr lang="en-US" altLang="ko-KR" dirty="0" smtClean="0"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r>
                <a:rPr lang="ko-KR" altLang="en-US" dirty="0" smtClean="0">
                  <a:latin typeface="나눔고딕 ExtraBold" pitchFamily="50" charset="-127"/>
                  <a:ea typeface="나눔고딕 ExtraBold" pitchFamily="50" charset="-127"/>
                </a:rPr>
                <a:t>명</a:t>
              </a:r>
              <a:endParaRPr lang="ko-KR" altLang="en-US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985264" y="1021096"/>
              <a:ext cx="285851" cy="285851"/>
              <a:chOff x="955249" y="1014227"/>
              <a:chExt cx="345880" cy="34588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955249" y="1014227"/>
                <a:ext cx="345880" cy="34588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ko-KR" altLang="en-US" sz="1600" b="1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84" name="갈매기형 수장 83"/>
              <p:cNvSpPr/>
              <p:nvPr/>
            </p:nvSpPr>
            <p:spPr>
              <a:xfrm>
                <a:off x="1056181" y="1090882"/>
                <a:ext cx="144016" cy="19257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6" name="그림 85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13" y="1988840"/>
            <a:ext cx="506880" cy="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8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0" y="1412875"/>
            <a:ext cx="9371113" cy="426698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121352" y="0"/>
            <a:ext cx="179321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90" y="2935963"/>
            <a:ext cx="4188844" cy="32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32" y="1746257"/>
            <a:ext cx="4343301" cy="399329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121352" y="0"/>
            <a:ext cx="179321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13" y="1915910"/>
            <a:ext cx="4093388" cy="33764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67" y="4509120"/>
            <a:ext cx="1219202" cy="88392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38" y="2409671"/>
            <a:ext cx="915485" cy="1333232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5633830" y="2204864"/>
            <a:ext cx="2637389" cy="1224136"/>
            <a:chOff x="5633830" y="2204864"/>
            <a:chExt cx="2637389" cy="122413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65" b="19761"/>
            <a:stretch/>
          </p:blipFill>
          <p:spPr>
            <a:xfrm>
              <a:off x="5633830" y="2204864"/>
              <a:ext cx="2637389" cy="1224136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5853183" y="2507030"/>
              <a:ext cx="1979675" cy="646331"/>
              <a:chOff x="5853183" y="2507030"/>
              <a:chExt cx="1979675" cy="646331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5853183" y="2507030"/>
                <a:ext cx="109356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b="1" dirty="0" err="1" smtClean="0">
                    <a:latin typeface="나눔고딕" pitchFamily="50" charset="-127"/>
                    <a:ea typeface="나눔고딕" pitchFamily="50" charset="-127"/>
                  </a:rPr>
                  <a:t>꼭짓점이</a:t>
                </a:r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 아닌</a:t>
                </a:r>
                <a:endParaRPr lang="en-US" altLang="ko-KR" sz="12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변이 닿게 </a:t>
                </a:r>
                <a:endParaRPr lang="en-US" altLang="ko-KR" sz="1200" b="1" dirty="0" smtClean="0"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 smtClean="0">
                    <a:latin typeface="나눔고딕" pitchFamily="50" charset="-127"/>
                    <a:ea typeface="나눔고딕" pitchFamily="50" charset="-127"/>
                  </a:rPr>
                  <a:t>그려야 해</a:t>
                </a:r>
                <a:r>
                  <a:rPr lang="en-US" altLang="ko-KR" sz="1200" b="1" dirty="0">
                    <a:latin typeface="나눔고딕" pitchFamily="50" charset="-127"/>
                    <a:ea typeface="나눔고딕" pitchFamily="50" charset="-127"/>
                  </a:rPr>
                  <a:t>.</a:t>
                </a:r>
                <a:endParaRPr lang="ko-KR" altLang="en-US" sz="1200" b="1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2505" y="2507030"/>
                <a:ext cx="840353" cy="573032"/>
              </a:xfrm>
              <a:prstGeom prst="rect">
                <a:avLst/>
              </a:prstGeom>
            </p:spPr>
          </p:pic>
        </p:grpSp>
      </p:grpSp>
      <p:grpSp>
        <p:nvGrpSpPr>
          <p:cNvPr id="20" name="그룹 19"/>
          <p:cNvGrpSpPr/>
          <p:nvPr/>
        </p:nvGrpSpPr>
        <p:grpSpPr>
          <a:xfrm>
            <a:off x="5547322" y="3465114"/>
            <a:ext cx="2901128" cy="1943996"/>
            <a:chOff x="5370091" y="3465114"/>
            <a:chExt cx="2901128" cy="194399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148" b="18794"/>
            <a:stretch/>
          </p:blipFill>
          <p:spPr>
            <a:xfrm>
              <a:off x="5370091" y="3465114"/>
              <a:ext cx="2901128" cy="1943996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582" y="4135211"/>
              <a:ext cx="1994920" cy="590094"/>
            </a:xfrm>
            <a:prstGeom prst="rect">
              <a:avLst/>
            </a:prstGeom>
          </p:spPr>
        </p:pic>
        <p:sp>
          <p:nvSpPr>
            <p:cNvPr id="18" name="직사각형 17"/>
            <p:cNvSpPr/>
            <p:nvPr/>
          </p:nvSpPr>
          <p:spPr>
            <a:xfrm>
              <a:off x="6035123" y="3775931"/>
              <a:ext cx="12378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뒤집거나 돌려서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52759" y="4807586"/>
              <a:ext cx="12025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b="1" dirty="0" smtClean="0">
                  <a:latin typeface="나눔고딕" pitchFamily="50" charset="-127"/>
                  <a:ea typeface="나눔고딕" pitchFamily="50" charset="-127"/>
                </a:rPr>
                <a:t>그릴 수도 있어</a:t>
              </a:r>
              <a:r>
                <a:rPr lang="en-US" altLang="ko-KR" sz="1200" b="1" dirty="0" smtClean="0">
                  <a:latin typeface="나눔고딕" pitchFamily="50" charset="-127"/>
                  <a:ea typeface="나눔고딕" pitchFamily="50" charset="-127"/>
                </a:rPr>
                <a:t>!</a:t>
              </a:r>
              <a:endParaRPr lang="ko-KR" altLang="en-US" sz="1200" b="1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1136576" y="2793546"/>
            <a:ext cx="3945484" cy="243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56" y="2638404"/>
            <a:ext cx="4282523" cy="299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21352" y="0"/>
            <a:ext cx="1793218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25" y="1816362"/>
            <a:ext cx="8186778" cy="32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0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1928664" y="3087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8209372" y="0"/>
            <a:ext cx="1605033" cy="680156"/>
            <a:chOff x="8209372" y="0"/>
            <a:chExt cx="1605033" cy="680156"/>
          </a:xfrm>
        </p:grpSpPr>
        <p:grpSp>
          <p:nvGrpSpPr>
            <p:cNvPr id="42" name="그룹 41"/>
            <p:cNvGrpSpPr/>
            <p:nvPr/>
          </p:nvGrpSpPr>
          <p:grpSpPr>
            <a:xfrm>
              <a:off x="9456257" y="0"/>
              <a:ext cx="358148" cy="680156"/>
              <a:chOff x="7207415" y="0"/>
              <a:chExt cx="358148" cy="680156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55" name="직선 연결선 54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모서리가 둥근 직사각형 71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모서리가 둥근 직사각형 73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43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44" name="그룹 43"/>
            <p:cNvGrpSpPr/>
            <p:nvPr/>
          </p:nvGrpSpPr>
          <p:grpSpPr>
            <a:xfrm>
              <a:off x="9004881" y="0"/>
              <a:ext cx="402674" cy="606714"/>
              <a:chOff x="5575638" y="642918"/>
              <a:chExt cx="402674" cy="606714"/>
            </a:xfrm>
          </p:grpSpPr>
          <p:grpSp>
            <p:nvGrpSpPr>
              <p:cNvPr id="45" name="그룹 44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모서리가 둥근 직사각형 49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모서리가 둥근 직사각형 51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5575638" y="88030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놀이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방법</a:t>
                </a:r>
              </a:p>
            </p:txBody>
          </p:sp>
        </p:grpSp>
      </p:grpSp>
      <p:sp>
        <p:nvSpPr>
          <p:cNvPr id="75" name="직사각형 74">
            <a:hlinkClick r:id="rId3" action="ppaction://hlinksldjump"/>
          </p:cNvPr>
          <p:cNvSpPr/>
          <p:nvPr/>
        </p:nvSpPr>
        <p:spPr>
          <a:xfrm>
            <a:off x="9027078" y="273722"/>
            <a:ext cx="36036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30" y="1015466"/>
            <a:ext cx="4125741" cy="51525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19" y="5750777"/>
            <a:ext cx="899162" cy="359665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555351" y="958150"/>
            <a:ext cx="9077663" cy="498598"/>
            <a:chOff x="555351" y="958150"/>
            <a:chExt cx="9077663" cy="498598"/>
          </a:xfrm>
        </p:grpSpPr>
        <p:sp>
          <p:nvSpPr>
            <p:cNvPr id="58" name="TextBox 57"/>
            <p:cNvSpPr txBox="1"/>
            <p:nvPr/>
          </p:nvSpPr>
          <p:spPr>
            <a:xfrm>
              <a:off x="989016" y="958150"/>
              <a:ext cx="8643998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사각형을 연결해서</a:t>
              </a:r>
              <a:r>
                <a:rPr lang="ko-KR" altLang="en-US" sz="2400" dirty="0">
                  <a:solidFill>
                    <a:srgbClr val="FF33CC"/>
                  </a:solidFill>
                  <a:latin typeface="나눔고딕 ExtraBold" pitchFamily="50" charset="-127"/>
                  <a:ea typeface="나눔고딕 ExtraBold" pitchFamily="50" charset="-127"/>
                </a:rPr>
                <a:t> </a:t>
              </a:r>
              <a:r>
                <a:rPr lang="ko-KR" altLang="en-US" sz="2400" dirty="0">
                  <a:solidFill>
                    <a:srgbClr val="EA007F"/>
                  </a:solidFill>
                  <a:latin typeface="나눔고딕 ExtraBold" pitchFamily="50" charset="-127"/>
                  <a:ea typeface="나눔고딕 ExtraBold" pitchFamily="50" charset="-127"/>
                </a:rPr>
                <a:t>★</a:t>
              </a:r>
              <a:r>
                <a:rPr lang="ko-KR" altLang="en-US" sz="2400" dirty="0">
                  <a:latin typeface="나눔고딕 ExtraBold" pitchFamily="50" charset="-127"/>
                  <a:ea typeface="나눔고딕 ExtraBold" pitchFamily="50" charset="-127"/>
                </a:rPr>
                <a:t>을 모두 지나는 길을 만들어 봅시다</a:t>
              </a:r>
              <a:r>
                <a:rPr lang="en-US" altLang="ko-KR" sz="2400" dirty="0">
                  <a:latin typeface="나눔고딕 ExtraBold" pitchFamily="50" charset="-127"/>
                  <a:ea typeface="나눔고딕 ExtraBold" pitchFamily="50" charset="-127"/>
                </a:rPr>
                <a:t>.</a:t>
              </a:r>
              <a:endParaRPr lang="ko-KR" altLang="en-US" sz="24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555351" y="1000846"/>
              <a:ext cx="377985" cy="400110"/>
              <a:chOff x="555351" y="1000846"/>
              <a:chExt cx="377985" cy="400110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5351" y="1011909"/>
                <a:ext cx="377985" cy="377985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585592" y="1000846"/>
                <a:ext cx="317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2000" dirty="0">
                  <a:solidFill>
                    <a:schemeClr val="bg1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1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60387" y="4075491"/>
            <a:ext cx="8789630" cy="1663730"/>
            <a:chOff x="560387" y="3876322"/>
            <a:chExt cx="8789630" cy="1663730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560387" y="4388376"/>
              <a:ext cx="8785225" cy="1151676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13943" y="3876322"/>
              <a:ext cx="8736074" cy="458523"/>
              <a:chOff x="613943" y="3823719"/>
              <a:chExt cx="8736074" cy="45852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777457" y="3823719"/>
                <a:ext cx="8572560" cy="4585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sz="2200" b="1">
                    <a:latin typeface="나눔고딕" pitchFamily="50" charset="-127"/>
                    <a:ea typeface="나눔고딕" pitchFamily="50" charset="-127"/>
                  </a:defRPr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ko-KR" altLang="en-US" sz="2000" dirty="0" smtClean="0">
                    <a:solidFill>
                      <a:srgbClr val="EA007F"/>
                    </a:solidFill>
                    <a:latin typeface="+mn-ea"/>
                    <a:ea typeface="+mn-ea"/>
                  </a:rPr>
                  <a:t>★</a:t>
                </a:r>
                <a:r>
                  <a:rPr lang="ko-KR" altLang="en-US" sz="2000" dirty="0" smtClean="0">
                    <a:latin typeface="+mn-ea"/>
                    <a:ea typeface="+mn-ea"/>
                  </a:rPr>
                  <a:t>을 모두 지나는 길을 만들기 위해서 어떻게 해야 할까요</a:t>
                </a:r>
                <a:r>
                  <a:rPr lang="en-US" altLang="ko-KR" sz="2000" dirty="0" smtClean="0">
                    <a:latin typeface="+mn-ea"/>
                    <a:ea typeface="+mn-ea"/>
                  </a:rPr>
                  <a:t>?</a:t>
                </a:r>
                <a:endParaRPr lang="en-US" altLang="ko-KR" sz="2000" dirty="0">
                  <a:latin typeface="+mn-ea"/>
                  <a:ea typeface="+mn-ea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613943" y="3979890"/>
                <a:ext cx="152400" cy="152400"/>
              </a:xfrm>
              <a:prstGeom prst="ellipse">
                <a:avLst/>
              </a:prstGeom>
              <a:solidFill>
                <a:srgbClr val="4CB6E6"/>
              </a:solidFill>
              <a:ln w="38100">
                <a:solidFill>
                  <a:srgbClr val="C1EB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560387" y="1020734"/>
            <a:ext cx="8789630" cy="2855588"/>
            <a:chOff x="560387" y="1020734"/>
            <a:chExt cx="8789630" cy="2855588"/>
          </a:xfrm>
        </p:grpSpPr>
        <p:sp>
          <p:nvSpPr>
            <p:cNvPr id="80" name="모서리가 둥근 직사각형 79"/>
            <p:cNvSpPr/>
            <p:nvPr/>
          </p:nvSpPr>
          <p:spPr>
            <a:xfrm>
              <a:off x="560387" y="1498875"/>
              <a:ext cx="8785225" cy="2377447"/>
            </a:xfrm>
            <a:prstGeom prst="roundRect">
              <a:avLst>
                <a:gd name="adj" fmla="val 8134"/>
              </a:avLst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613943" y="1020734"/>
              <a:ext cx="8736074" cy="461665"/>
              <a:chOff x="613943" y="1020734"/>
              <a:chExt cx="8736074" cy="461665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613943" y="1020734"/>
                <a:ext cx="8736074" cy="461665"/>
                <a:chOff x="613943" y="4345737"/>
                <a:chExt cx="8736074" cy="461665"/>
              </a:xfrm>
            </p:grpSpPr>
            <p:sp>
              <p:nvSpPr>
                <p:cNvPr id="77" name="TextBox 76"/>
                <p:cNvSpPr txBox="1"/>
                <p:nvPr/>
              </p:nvSpPr>
              <p:spPr>
                <a:xfrm>
                  <a:off x="777457" y="4345737"/>
                  <a:ext cx="85725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>
                    <a:defRPr sz="2200" b="1">
                      <a:latin typeface="나눔고딕" pitchFamily="50" charset="-127"/>
                      <a:ea typeface="나눔고딕" pitchFamily="50" charset="-127"/>
                    </a:defRPr>
                  </a:lvl1pPr>
                </a:lstStyle>
                <a:p>
                  <a:pPr>
                    <a:lnSpc>
                      <a:spcPct val="120000"/>
                    </a:lnSpc>
                    <a:defRPr/>
                  </a:pPr>
                  <a:r>
                    <a:rPr lang="en-US" altLang="ko-KR" sz="2000" dirty="0">
                      <a:latin typeface="+mn-ea"/>
                      <a:ea typeface="+mn-ea"/>
                    </a:rPr>
                    <a:t>  </a:t>
                  </a:r>
                  <a:r>
                    <a:rPr lang="en-US" altLang="ko-KR" sz="2000" dirty="0" smtClean="0">
                      <a:latin typeface="+mn-ea"/>
                      <a:ea typeface="+mn-ea"/>
                    </a:rPr>
                    <a:t>       </a:t>
                  </a:r>
                  <a:r>
                    <a:rPr lang="ko-KR" altLang="en-US" sz="2000" dirty="0" smtClean="0">
                      <a:latin typeface="+mn-ea"/>
                      <a:ea typeface="+mn-ea"/>
                    </a:rPr>
                    <a:t>에 </a:t>
                  </a:r>
                  <a:r>
                    <a:rPr lang="ko-KR" altLang="en-US" sz="2000" dirty="0">
                      <a:latin typeface="+mn-ea"/>
                      <a:ea typeface="+mn-ea"/>
                    </a:rPr>
                    <a:t>다른 사각형을 어떻게 연결할 수 있을까요</a:t>
                  </a:r>
                  <a:r>
                    <a:rPr lang="en-US" altLang="ko-KR" sz="2000" dirty="0">
                      <a:latin typeface="+mn-ea"/>
                      <a:ea typeface="+mn-ea"/>
                    </a:rPr>
                    <a:t>?</a:t>
                  </a:r>
                </a:p>
              </p:txBody>
            </p:sp>
            <p:sp>
              <p:nvSpPr>
                <p:cNvPr id="78" name="타원 77"/>
                <p:cNvSpPr/>
                <p:nvPr/>
              </p:nvSpPr>
              <p:spPr>
                <a:xfrm>
                  <a:off x="613943" y="4490619"/>
                  <a:ext cx="152400" cy="152400"/>
                </a:xfrm>
                <a:prstGeom prst="ellipse">
                  <a:avLst/>
                </a:prstGeom>
                <a:solidFill>
                  <a:srgbClr val="4CB6E6"/>
                </a:solidFill>
                <a:ln w="38100">
                  <a:solidFill>
                    <a:srgbClr val="C1EB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362" y="1022518"/>
                <a:ext cx="576591" cy="396000"/>
              </a:xfrm>
              <a:prstGeom prst="rect">
                <a:avLst/>
              </a:prstGeom>
            </p:spPr>
          </p:pic>
        </p:grpSp>
      </p:grpSp>
      <p:sp>
        <p:nvSpPr>
          <p:cNvPr id="73" name="TextBox 72"/>
          <p:cNvSpPr txBox="1"/>
          <p:nvPr/>
        </p:nvSpPr>
        <p:spPr>
          <a:xfrm>
            <a:off x="791393" y="4758243"/>
            <a:ext cx="8332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사각형을 연결할 때 위쪽으로 연결해야 하지만 변을 왼쪽과 오른쪽으로도 연결해야 합니다</a:t>
            </a:r>
            <a:r>
              <a:rPr lang="en-US" altLang="ko-KR" sz="2000" b="1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8263333" y="6192000"/>
            <a:ext cx="1082280" cy="428628"/>
            <a:chOff x="8371314" y="6192000"/>
            <a:chExt cx="1082280" cy="428628"/>
          </a:xfrm>
        </p:grpSpPr>
        <p:grpSp>
          <p:nvGrpSpPr>
            <p:cNvPr id="248" name="그룹 247"/>
            <p:cNvGrpSpPr/>
            <p:nvPr/>
          </p:nvGrpSpPr>
          <p:grpSpPr>
            <a:xfrm>
              <a:off x="9024966" y="6192000"/>
              <a:ext cx="428628" cy="428628"/>
              <a:chOff x="6701949" y="6250801"/>
              <a:chExt cx="428628" cy="428628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6701949" y="6250801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0" name="이등변 삼각형 249">
                <a:hlinkClick r:id="" action="ppaction://hlinkshowjump?jump=nextslide"/>
              </p:cNvPr>
              <p:cNvSpPr/>
              <p:nvPr/>
            </p:nvSpPr>
            <p:spPr>
              <a:xfrm rot="5400000">
                <a:off x="6822297" y="6393677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51" name="그룹 250"/>
            <p:cNvGrpSpPr/>
            <p:nvPr/>
          </p:nvGrpSpPr>
          <p:grpSpPr>
            <a:xfrm>
              <a:off x="8371314" y="6192000"/>
              <a:ext cx="428628" cy="428628"/>
              <a:chOff x="8371314" y="6192000"/>
              <a:chExt cx="428628" cy="428628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8371314" y="6192000"/>
                <a:ext cx="428628" cy="4286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latin typeface="나눔고딕" pitchFamily="50" charset="-127"/>
                    <a:ea typeface="나눔고딕" pitchFamily="50" charset="-127"/>
                  </a:rPr>
                  <a:t>     </a:t>
                </a:r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253" name="이등변 삼각형 252">
                <a:hlinkClick r:id="" action="ppaction://hlinkshowjump?jump=previousslide"/>
              </p:cNvPr>
              <p:cNvSpPr/>
              <p:nvPr/>
            </p:nvSpPr>
            <p:spPr>
              <a:xfrm rot="16200000">
                <a:off x="8450604" y="6334876"/>
                <a:ext cx="214314" cy="14287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  <p:grpSp>
        <p:nvGrpSpPr>
          <p:cNvPr id="58" name="그룹 57"/>
          <p:cNvGrpSpPr/>
          <p:nvPr/>
        </p:nvGrpSpPr>
        <p:grpSpPr>
          <a:xfrm>
            <a:off x="4802235" y="5012183"/>
            <a:ext cx="301530" cy="302400"/>
            <a:chOff x="4964713" y="2475902"/>
            <a:chExt cx="405203" cy="433965"/>
          </a:xfrm>
        </p:grpSpPr>
        <p:sp>
          <p:nvSpPr>
            <p:cNvPr id="59" name="타원 58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63" name="타원 62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209372" y="0"/>
            <a:ext cx="1605033" cy="680156"/>
            <a:chOff x="8209372" y="0"/>
            <a:chExt cx="1605033" cy="680156"/>
          </a:xfrm>
        </p:grpSpPr>
        <p:grpSp>
          <p:nvGrpSpPr>
            <p:cNvPr id="65" name="그룹 64"/>
            <p:cNvGrpSpPr/>
            <p:nvPr/>
          </p:nvGrpSpPr>
          <p:grpSpPr>
            <a:xfrm>
              <a:off x="9456257" y="0"/>
              <a:ext cx="358148" cy="680156"/>
              <a:chOff x="7207415" y="0"/>
              <a:chExt cx="358148" cy="680156"/>
            </a:xfrm>
          </p:grpSpPr>
          <p:grpSp>
            <p:nvGrpSpPr>
              <p:cNvPr id="89" name="그룹 88"/>
              <p:cNvGrpSpPr/>
              <p:nvPr/>
            </p:nvGrpSpPr>
            <p:grpSpPr>
              <a:xfrm>
                <a:off x="7207415" y="0"/>
                <a:ext cx="358148" cy="680156"/>
                <a:chOff x="5738819" y="597477"/>
                <a:chExt cx="288060" cy="547053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rot="5400000">
                  <a:off x="5791757" y="688570"/>
                  <a:ext cx="182583" cy="398"/>
                </a:xfrm>
                <a:prstGeom prst="line">
                  <a:avLst/>
                </a:prstGeom>
                <a:ln>
                  <a:solidFill>
                    <a:srgbClr val="9D393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모서리가 둥근 직사각형 91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9D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타원 92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FF00"/>
                    </a:gs>
                    <a:gs pos="50000">
                      <a:srgbClr val="FFC000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모서리가 둥근 직사각형 93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B6F6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모서리가 둥근 직사각형 94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894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6" name="모서리가 둥근 직사각형 95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3B3B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7244339" y="338316"/>
                <a:ext cx="3097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solidFill>
                      <a:srgbClr val="C00000"/>
                    </a:solidFill>
                    <a:latin typeface="나눔고딕 ExtraBold" pitchFamily="50" charset="-127"/>
                    <a:ea typeface="나눔고딕 ExtraBold" pitchFamily="50" charset="-127"/>
                  </a:rPr>
                  <a:t>1</a:t>
                </a:r>
                <a:endParaRPr lang="ko-KR" altLang="en-US" sz="1600" dirty="0">
                  <a:solidFill>
                    <a:srgbClr val="C00000"/>
                  </a:solidFill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pic>
          <p:nvPicPr>
            <p:cNvPr id="66" name="Picture 4" descr="C:\Users\shs\Desktop\bar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H="1">
              <a:off x="8209372" y="0"/>
              <a:ext cx="857256" cy="428604"/>
            </a:xfrm>
            <a:prstGeom prst="rect">
              <a:avLst/>
            </a:prstGeom>
            <a:noFill/>
          </p:spPr>
        </p:pic>
        <p:grpSp>
          <p:nvGrpSpPr>
            <p:cNvPr id="67" name="그룹 66"/>
            <p:cNvGrpSpPr/>
            <p:nvPr/>
          </p:nvGrpSpPr>
          <p:grpSpPr>
            <a:xfrm>
              <a:off x="9004881" y="0"/>
              <a:ext cx="402674" cy="606714"/>
              <a:chOff x="5575638" y="642918"/>
              <a:chExt cx="402674" cy="606714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5594587" y="642918"/>
                <a:ext cx="358080" cy="596027"/>
                <a:chOff x="5738819" y="665143"/>
                <a:chExt cx="288060" cy="479387"/>
              </a:xfrm>
            </p:grpSpPr>
            <p:cxnSp>
              <p:nvCxnSpPr>
                <p:cNvPr id="83" name="직선 연결선 82"/>
                <p:cNvCxnSpPr/>
                <p:nvPr/>
              </p:nvCxnSpPr>
              <p:spPr>
                <a:xfrm rot="5400000">
                  <a:off x="5846733" y="700862"/>
                  <a:ext cx="72232" cy="794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5818834" y="727074"/>
                  <a:ext cx="128031" cy="983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타원 84"/>
                <p:cNvSpPr/>
                <p:nvPr/>
              </p:nvSpPr>
              <p:spPr>
                <a:xfrm>
                  <a:off x="5738819" y="856470"/>
                  <a:ext cx="288060" cy="28806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E9EFF7"/>
                    </a:gs>
                    <a:gs pos="50000">
                      <a:srgbClr val="C1EBFF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5791411" y="758806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5791411" y="802007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모서리가 둥근 직사각형 87"/>
                <p:cNvSpPr/>
                <p:nvPr/>
              </p:nvSpPr>
              <p:spPr>
                <a:xfrm>
                  <a:off x="5791411" y="844851"/>
                  <a:ext cx="182876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5575638" y="880300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놀이</a:t>
                </a:r>
                <a:endParaRPr lang="en-US" altLang="ko-KR" sz="900" dirty="0">
                  <a:latin typeface="나눔고딕 ExtraBold" pitchFamily="50" charset="-127"/>
                  <a:ea typeface="나눔고딕 ExtraBold" pitchFamily="50" charset="-127"/>
                </a:endParaRPr>
              </a:p>
              <a:p>
                <a:pPr algn="ctr"/>
                <a:r>
                  <a:rPr lang="ko-KR" altLang="en-US" sz="900" dirty="0">
                    <a:latin typeface="나눔고딕 ExtraBold" pitchFamily="50" charset="-127"/>
                    <a:ea typeface="나눔고딕 ExtraBold" pitchFamily="50" charset="-127"/>
                  </a:rPr>
                  <a:t>방법</a:t>
                </a:r>
              </a:p>
            </p:txBody>
          </p:sp>
        </p:grpSp>
      </p:grpSp>
      <p:sp>
        <p:nvSpPr>
          <p:cNvPr id="97" name="직사각형 96">
            <a:hlinkClick r:id="rId5" action="ppaction://hlinksldjump"/>
          </p:cNvPr>
          <p:cNvSpPr/>
          <p:nvPr/>
        </p:nvSpPr>
        <p:spPr>
          <a:xfrm>
            <a:off x="9027078" y="273722"/>
            <a:ext cx="36036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791393" y="1599315"/>
            <a:ext cx="8332097" cy="2246769"/>
            <a:chOff x="791393" y="1599314"/>
            <a:chExt cx="8332097" cy="2305298"/>
          </a:xfrm>
        </p:grpSpPr>
        <p:grpSp>
          <p:nvGrpSpPr>
            <p:cNvPr id="8" name="그룹 7"/>
            <p:cNvGrpSpPr/>
            <p:nvPr/>
          </p:nvGrpSpPr>
          <p:grpSpPr>
            <a:xfrm>
              <a:off x="791393" y="1599314"/>
              <a:ext cx="8332097" cy="2305298"/>
              <a:chOff x="791393" y="1599314"/>
              <a:chExt cx="8332097" cy="2305298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791393" y="1599314"/>
                <a:ext cx="8332097" cy="2305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38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    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을 돌리거나 뒤집은 다음 </a:t>
                </a:r>
                <a:r>
                  <a:rPr lang="en-US" altLang="ko-KR" sz="2000" b="1" dirty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      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의 위쪽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왼쪽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오른쪽에 연결할 수 있습니다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.</a:t>
                </a:r>
              </a:p>
              <a:p>
                <a:pPr marL="342900" indent="-342900" algn="just">
                  <a:lnSpc>
                    <a:spcPct val="138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b="1" dirty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 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	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를 돌린 다음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	    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의 왼쪽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,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 오른쪽에 연결할 수 있습니다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.</a:t>
                </a:r>
              </a:p>
              <a:p>
                <a:pPr marL="342900" indent="-342900" algn="just">
                  <a:lnSpc>
                    <a:spcPct val="138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b="1" dirty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  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  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을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        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의 위쪽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왼쪽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, 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오른쪽에 연결할 수 있습니다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.</a:t>
                </a:r>
              </a:p>
              <a:p>
                <a:pPr marL="342900" indent="-342900" algn="just">
                  <a:lnSpc>
                    <a:spcPct val="138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2000" b="1" dirty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  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을 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        </a:t>
                </a:r>
                <a:r>
                  <a:rPr lang="ko-KR" altLang="en-US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의 위쪽에 연결할 수 있습니다</a:t>
                </a:r>
                <a:r>
                  <a:rPr lang="en-US" altLang="ko-KR" sz="2000" b="1" dirty="0" smtClean="0">
                    <a:solidFill>
                      <a:schemeClr val="accent2">
                        <a:lumMod val="75000"/>
                      </a:schemeClr>
                    </a:solidFill>
                    <a:latin typeface="+mn-ea"/>
                  </a:rPr>
                  <a:t>.</a:t>
                </a:r>
                <a:endParaRPr lang="en-US" altLang="ko-KR" sz="2000" b="1" dirty="0">
                  <a:solidFill>
                    <a:schemeClr val="accent2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3028" y="1666336"/>
                <a:ext cx="576592" cy="396000"/>
              </a:xfrm>
              <a:prstGeom prst="rect">
                <a:avLst/>
              </a:prstGeom>
            </p:spPr>
          </p:pic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0952" y="1660984"/>
                <a:ext cx="576591" cy="39600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039" y="2521177"/>
                <a:ext cx="757361" cy="396000"/>
              </a:xfrm>
              <a:prstGeom prst="rect">
                <a:avLst/>
              </a:prstGeom>
            </p:spPr>
          </p:pic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8824" y="2530892"/>
                <a:ext cx="576591" cy="396000"/>
              </a:xfrm>
              <a:prstGeom prst="rect">
                <a:avLst/>
              </a:prstGeom>
            </p:spPr>
          </p:pic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2964" y="2981506"/>
                <a:ext cx="576591" cy="396000"/>
              </a:xfrm>
              <a:prstGeom prst="rect">
                <a:avLst/>
              </a:prstGeom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8550" y="3389657"/>
                <a:ext cx="576591" cy="396000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039" y="3393851"/>
                <a:ext cx="396000" cy="396000"/>
              </a:xfrm>
              <a:prstGeom prst="rect">
                <a:avLst/>
              </a:prstGeom>
            </p:spPr>
          </p:pic>
        </p:grp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96" y="2972079"/>
              <a:ext cx="576591" cy="396000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4802235" y="2536399"/>
            <a:ext cx="301530" cy="302400"/>
            <a:chOff x="4964713" y="2475902"/>
            <a:chExt cx="405203" cy="433965"/>
          </a:xfrm>
        </p:grpSpPr>
        <p:sp>
          <p:nvSpPr>
            <p:cNvPr id="51" name="타원 50"/>
            <p:cNvSpPr/>
            <p:nvPr/>
          </p:nvSpPr>
          <p:spPr>
            <a:xfrm>
              <a:off x="4964713" y="2475902"/>
              <a:ext cx="405203" cy="433965"/>
            </a:xfrm>
            <a:prstGeom prst="ellipse">
              <a:avLst/>
            </a:prstGeom>
            <a:solidFill>
              <a:srgbClr val="EE4D26"/>
            </a:solidFill>
            <a:ln>
              <a:noFill/>
            </a:ln>
            <a:effectLst>
              <a:outerShdw dist="38100" dir="5400000" algn="ctr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Picture 5" descr="C:\Users\shs\Desktop\Untitled5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44834" y="2565394"/>
              <a:ext cx="244961" cy="220659"/>
            </a:xfrm>
            <a:prstGeom prst="rect">
              <a:avLst/>
            </a:prstGeom>
            <a:noFill/>
          </p:spPr>
        </p:pic>
        <p:sp>
          <p:nvSpPr>
            <p:cNvPr id="57" name="타원 56"/>
            <p:cNvSpPr/>
            <p:nvPr/>
          </p:nvSpPr>
          <p:spPr>
            <a:xfrm>
              <a:off x="5103820" y="2508250"/>
              <a:ext cx="126988" cy="63494"/>
            </a:xfrm>
            <a:prstGeom prst="ellipse">
              <a:avLst/>
            </a:prstGeom>
            <a:solidFill>
              <a:srgbClr val="F16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41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repeatCount="3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4"/>
          <p:cNvGrpSpPr>
            <a:grpSpLocks noChangeAspect="1"/>
          </p:cNvGrpSpPr>
          <p:nvPr/>
        </p:nvGrpSpPr>
        <p:grpSpPr bwMode="auto">
          <a:xfrm>
            <a:off x="-142908" y="5643578"/>
            <a:ext cx="10239444" cy="1214422"/>
            <a:chOff x="270" y="1710"/>
            <a:chExt cx="5753" cy="647"/>
          </a:xfrm>
          <a:solidFill>
            <a:srgbClr val="1FBADF"/>
          </a:solidFill>
        </p:grpSpPr>
        <p:sp>
          <p:nvSpPr>
            <p:cNvPr id="258" name="Freeform 6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4896" y="0"/>
                </a:cxn>
                <a:cxn ang="0">
                  <a:pos x="4909" y="2"/>
                </a:cxn>
                <a:cxn ang="0">
                  <a:pos x="4914" y="2"/>
                </a:cxn>
                <a:cxn ang="0">
                  <a:pos x="5753" y="2"/>
                </a:cxn>
                <a:cxn ang="0">
                  <a:pos x="5753" y="28"/>
                </a:cxn>
                <a:cxn ang="0">
                  <a:pos x="5741" y="617"/>
                </a:cxn>
                <a:cxn ang="0">
                  <a:pos x="0" y="617"/>
                </a:cxn>
                <a:cxn ang="0">
                  <a:pos x="0" y="265"/>
                </a:cxn>
                <a:cxn ang="0">
                  <a:pos x="4210" y="265"/>
                </a:cxn>
                <a:cxn ang="0">
                  <a:pos x="4263" y="265"/>
                </a:cxn>
                <a:cxn ang="0">
                  <a:pos x="4315" y="265"/>
                </a:cxn>
                <a:cxn ang="0">
                  <a:pos x="4366" y="265"/>
                </a:cxn>
                <a:cxn ang="0">
                  <a:pos x="4416" y="265"/>
                </a:cxn>
                <a:cxn ang="0">
                  <a:pos x="4462" y="261"/>
                </a:cxn>
                <a:cxn ang="0">
                  <a:pos x="4502" y="256"/>
                </a:cxn>
                <a:cxn ang="0">
                  <a:pos x="4539" y="247"/>
                </a:cxn>
                <a:cxn ang="0">
                  <a:pos x="4568" y="235"/>
                </a:cxn>
                <a:cxn ang="0">
                  <a:pos x="4589" y="217"/>
                </a:cxn>
                <a:cxn ang="0">
                  <a:pos x="4603" y="201"/>
                </a:cxn>
                <a:cxn ang="0">
                  <a:pos x="4615" y="183"/>
                </a:cxn>
                <a:cxn ang="0">
                  <a:pos x="4629" y="166"/>
                </a:cxn>
                <a:cxn ang="0">
                  <a:pos x="4640" y="150"/>
                </a:cxn>
                <a:cxn ang="0">
                  <a:pos x="4648" y="136"/>
                </a:cxn>
                <a:cxn ang="0">
                  <a:pos x="4654" y="127"/>
                </a:cxn>
                <a:cxn ang="0">
                  <a:pos x="4655" y="123"/>
                </a:cxn>
                <a:cxn ang="0">
                  <a:pos x="4676" y="88"/>
                </a:cxn>
                <a:cxn ang="0">
                  <a:pos x="4703" y="62"/>
                </a:cxn>
                <a:cxn ang="0">
                  <a:pos x="4732" y="41"/>
                </a:cxn>
                <a:cxn ang="0">
                  <a:pos x="4762" y="25"/>
                </a:cxn>
                <a:cxn ang="0">
                  <a:pos x="4795" y="14"/>
                </a:cxn>
                <a:cxn ang="0">
                  <a:pos x="4825" y="7"/>
                </a:cxn>
                <a:cxn ang="0">
                  <a:pos x="4853" y="4"/>
                </a:cxn>
                <a:cxn ang="0">
                  <a:pos x="4877" y="2"/>
                </a:cxn>
                <a:cxn ang="0">
                  <a:pos x="4896" y="0"/>
                </a:cxn>
              </a:cxnLst>
              <a:rect l="0" t="0" r="r" b="b"/>
              <a:pathLst>
                <a:path w="5753" h="617">
                  <a:moveTo>
                    <a:pt x="4896" y="0"/>
                  </a:moveTo>
                  <a:lnTo>
                    <a:pt x="4909" y="2"/>
                  </a:lnTo>
                  <a:lnTo>
                    <a:pt x="4914" y="2"/>
                  </a:lnTo>
                  <a:lnTo>
                    <a:pt x="5753" y="2"/>
                  </a:lnTo>
                  <a:lnTo>
                    <a:pt x="5753" y="28"/>
                  </a:lnTo>
                  <a:lnTo>
                    <a:pt x="5741" y="617"/>
                  </a:lnTo>
                  <a:lnTo>
                    <a:pt x="0" y="617"/>
                  </a:lnTo>
                  <a:lnTo>
                    <a:pt x="0" y="265"/>
                  </a:lnTo>
                  <a:lnTo>
                    <a:pt x="4210" y="265"/>
                  </a:lnTo>
                  <a:lnTo>
                    <a:pt x="4263" y="265"/>
                  </a:lnTo>
                  <a:lnTo>
                    <a:pt x="4315" y="265"/>
                  </a:lnTo>
                  <a:lnTo>
                    <a:pt x="4366" y="265"/>
                  </a:lnTo>
                  <a:lnTo>
                    <a:pt x="4416" y="265"/>
                  </a:lnTo>
                  <a:lnTo>
                    <a:pt x="4462" y="261"/>
                  </a:lnTo>
                  <a:lnTo>
                    <a:pt x="4502" y="256"/>
                  </a:lnTo>
                  <a:lnTo>
                    <a:pt x="4539" y="247"/>
                  </a:lnTo>
                  <a:lnTo>
                    <a:pt x="4568" y="235"/>
                  </a:lnTo>
                  <a:lnTo>
                    <a:pt x="4589" y="217"/>
                  </a:lnTo>
                  <a:lnTo>
                    <a:pt x="4603" y="201"/>
                  </a:lnTo>
                  <a:lnTo>
                    <a:pt x="4615" y="183"/>
                  </a:lnTo>
                  <a:lnTo>
                    <a:pt x="4629" y="166"/>
                  </a:lnTo>
                  <a:lnTo>
                    <a:pt x="4640" y="150"/>
                  </a:lnTo>
                  <a:lnTo>
                    <a:pt x="4648" y="136"/>
                  </a:lnTo>
                  <a:lnTo>
                    <a:pt x="4654" y="127"/>
                  </a:lnTo>
                  <a:lnTo>
                    <a:pt x="4655" y="123"/>
                  </a:lnTo>
                  <a:lnTo>
                    <a:pt x="4676" y="88"/>
                  </a:lnTo>
                  <a:lnTo>
                    <a:pt x="4703" y="62"/>
                  </a:lnTo>
                  <a:lnTo>
                    <a:pt x="4732" y="41"/>
                  </a:lnTo>
                  <a:lnTo>
                    <a:pt x="4762" y="25"/>
                  </a:lnTo>
                  <a:lnTo>
                    <a:pt x="4795" y="14"/>
                  </a:lnTo>
                  <a:lnTo>
                    <a:pt x="4825" y="7"/>
                  </a:lnTo>
                  <a:lnTo>
                    <a:pt x="4853" y="4"/>
                  </a:lnTo>
                  <a:lnTo>
                    <a:pt x="4877" y="2"/>
                  </a:lnTo>
                  <a:lnTo>
                    <a:pt x="48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auto">
            <a:xfrm>
              <a:off x="270" y="1710"/>
              <a:ext cx="5753" cy="617"/>
            </a:xfrm>
            <a:custGeom>
              <a:avLst/>
              <a:gdLst/>
              <a:ahLst/>
              <a:cxnLst>
                <a:cxn ang="0">
                  <a:pos x="857" y="0"/>
                </a:cxn>
                <a:cxn ang="0">
                  <a:pos x="876" y="2"/>
                </a:cxn>
                <a:cxn ang="0">
                  <a:pos x="901" y="4"/>
                </a:cxn>
                <a:cxn ang="0">
                  <a:pos x="929" y="7"/>
                </a:cxn>
                <a:cxn ang="0">
                  <a:pos x="960" y="14"/>
                </a:cxn>
                <a:cxn ang="0">
                  <a:pos x="991" y="25"/>
                </a:cxn>
                <a:cxn ang="0">
                  <a:pos x="1023" y="41"/>
                </a:cxn>
                <a:cxn ang="0">
                  <a:pos x="1051" y="62"/>
                </a:cxn>
                <a:cxn ang="0">
                  <a:pos x="1077" y="88"/>
                </a:cxn>
                <a:cxn ang="0">
                  <a:pos x="1098" y="123"/>
                </a:cxn>
                <a:cxn ang="0">
                  <a:pos x="1100" y="127"/>
                </a:cxn>
                <a:cxn ang="0">
                  <a:pos x="1107" y="136"/>
                </a:cxn>
                <a:cxn ang="0">
                  <a:pos x="1114" y="150"/>
                </a:cxn>
                <a:cxn ang="0">
                  <a:pos x="1126" y="166"/>
                </a:cxn>
                <a:cxn ang="0">
                  <a:pos x="1138" y="183"/>
                </a:cxn>
                <a:cxn ang="0">
                  <a:pos x="1150" y="201"/>
                </a:cxn>
                <a:cxn ang="0">
                  <a:pos x="1164" y="217"/>
                </a:cxn>
                <a:cxn ang="0">
                  <a:pos x="1185" y="235"/>
                </a:cxn>
                <a:cxn ang="0">
                  <a:pos x="1215" y="247"/>
                </a:cxn>
                <a:cxn ang="0">
                  <a:pos x="1252" y="256"/>
                </a:cxn>
                <a:cxn ang="0">
                  <a:pos x="1293" y="261"/>
                </a:cxn>
                <a:cxn ang="0">
                  <a:pos x="1339" y="265"/>
                </a:cxn>
                <a:cxn ang="0">
                  <a:pos x="1388" y="265"/>
                </a:cxn>
                <a:cxn ang="0">
                  <a:pos x="1438" y="265"/>
                </a:cxn>
                <a:cxn ang="0">
                  <a:pos x="1491" y="265"/>
                </a:cxn>
                <a:cxn ang="0">
                  <a:pos x="1543" y="265"/>
                </a:cxn>
                <a:cxn ang="0">
                  <a:pos x="5753" y="265"/>
                </a:cxn>
                <a:cxn ang="0">
                  <a:pos x="5753" y="617"/>
                </a:cxn>
                <a:cxn ang="0">
                  <a:pos x="12" y="617"/>
                </a:cxn>
                <a:cxn ang="0">
                  <a:pos x="0" y="28"/>
                </a:cxn>
                <a:cxn ang="0">
                  <a:pos x="0" y="2"/>
                </a:cxn>
                <a:cxn ang="0">
                  <a:pos x="840" y="2"/>
                </a:cxn>
                <a:cxn ang="0">
                  <a:pos x="845" y="2"/>
                </a:cxn>
                <a:cxn ang="0">
                  <a:pos x="857" y="0"/>
                </a:cxn>
              </a:cxnLst>
              <a:rect l="0" t="0" r="r" b="b"/>
              <a:pathLst>
                <a:path w="5753" h="617">
                  <a:moveTo>
                    <a:pt x="857" y="0"/>
                  </a:moveTo>
                  <a:lnTo>
                    <a:pt x="876" y="2"/>
                  </a:lnTo>
                  <a:lnTo>
                    <a:pt x="901" y="4"/>
                  </a:lnTo>
                  <a:lnTo>
                    <a:pt x="929" y="7"/>
                  </a:lnTo>
                  <a:lnTo>
                    <a:pt x="960" y="14"/>
                  </a:lnTo>
                  <a:lnTo>
                    <a:pt x="991" y="25"/>
                  </a:lnTo>
                  <a:lnTo>
                    <a:pt x="1023" y="41"/>
                  </a:lnTo>
                  <a:lnTo>
                    <a:pt x="1051" y="62"/>
                  </a:lnTo>
                  <a:lnTo>
                    <a:pt x="1077" y="88"/>
                  </a:lnTo>
                  <a:lnTo>
                    <a:pt x="1098" y="123"/>
                  </a:lnTo>
                  <a:lnTo>
                    <a:pt x="1100" y="127"/>
                  </a:lnTo>
                  <a:lnTo>
                    <a:pt x="1107" y="136"/>
                  </a:lnTo>
                  <a:lnTo>
                    <a:pt x="1114" y="150"/>
                  </a:lnTo>
                  <a:lnTo>
                    <a:pt x="1126" y="166"/>
                  </a:lnTo>
                  <a:lnTo>
                    <a:pt x="1138" y="183"/>
                  </a:lnTo>
                  <a:lnTo>
                    <a:pt x="1150" y="201"/>
                  </a:lnTo>
                  <a:lnTo>
                    <a:pt x="1164" y="217"/>
                  </a:lnTo>
                  <a:lnTo>
                    <a:pt x="1185" y="235"/>
                  </a:lnTo>
                  <a:lnTo>
                    <a:pt x="1215" y="247"/>
                  </a:lnTo>
                  <a:lnTo>
                    <a:pt x="1252" y="256"/>
                  </a:lnTo>
                  <a:lnTo>
                    <a:pt x="1293" y="261"/>
                  </a:lnTo>
                  <a:lnTo>
                    <a:pt x="1339" y="265"/>
                  </a:lnTo>
                  <a:lnTo>
                    <a:pt x="1388" y="265"/>
                  </a:lnTo>
                  <a:lnTo>
                    <a:pt x="1438" y="265"/>
                  </a:lnTo>
                  <a:lnTo>
                    <a:pt x="1491" y="265"/>
                  </a:lnTo>
                  <a:lnTo>
                    <a:pt x="1543" y="265"/>
                  </a:lnTo>
                  <a:lnTo>
                    <a:pt x="5753" y="265"/>
                  </a:lnTo>
                  <a:lnTo>
                    <a:pt x="5753" y="617"/>
                  </a:lnTo>
                  <a:lnTo>
                    <a:pt x="12" y="617"/>
                  </a:lnTo>
                  <a:lnTo>
                    <a:pt x="0" y="28"/>
                  </a:lnTo>
                  <a:lnTo>
                    <a:pt x="0" y="2"/>
                  </a:lnTo>
                  <a:lnTo>
                    <a:pt x="840" y="2"/>
                  </a:lnTo>
                  <a:lnTo>
                    <a:pt x="845" y="2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1FBA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0" name="Rectangle 8"/>
            <p:cNvSpPr>
              <a:spLocks noChangeArrowheads="1"/>
            </p:cNvSpPr>
            <p:nvPr/>
          </p:nvSpPr>
          <p:spPr bwMode="auto">
            <a:xfrm>
              <a:off x="270" y="2160"/>
              <a:ext cx="5741" cy="19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1" name="Rectangle 8"/>
            <p:cNvSpPr>
              <a:spLocks noChangeArrowheads="1"/>
            </p:cNvSpPr>
            <p:nvPr/>
          </p:nvSpPr>
          <p:spPr bwMode="auto">
            <a:xfrm>
              <a:off x="5846" y="1748"/>
              <a:ext cx="177" cy="60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881034" y="1454490"/>
            <a:ext cx="3999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1FBADF"/>
                </a:solidFill>
                <a:latin typeface="나눔고딕 ExtraBold" pitchFamily="50" charset="-127"/>
                <a:ea typeface="나눔고딕 ExtraBold" pitchFamily="50" charset="-127"/>
              </a:rPr>
              <a:t>다음 시간에 배울 내용 알아보기</a:t>
            </a:r>
            <a:endParaRPr lang="ko-KR" altLang="en-US" sz="2000" dirty="0">
              <a:solidFill>
                <a:srgbClr val="1FBADF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8121352" y="0"/>
            <a:ext cx="929320" cy="428604"/>
          </a:xfrm>
          <a:prstGeom prst="rect">
            <a:avLst/>
          </a:prstGeom>
          <a:solidFill>
            <a:srgbClr val="1FB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8" name="Picture 4" descr="C:\Users\shs\Desktop\ba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9050672" y="0"/>
            <a:ext cx="857256" cy="428604"/>
          </a:xfrm>
          <a:prstGeom prst="rect">
            <a:avLst/>
          </a:prstGeom>
          <a:noFill/>
        </p:spPr>
      </p:pic>
      <p:grpSp>
        <p:nvGrpSpPr>
          <p:cNvPr id="35" name="그룹 34"/>
          <p:cNvGrpSpPr/>
          <p:nvPr/>
        </p:nvGrpSpPr>
        <p:grpSpPr>
          <a:xfrm>
            <a:off x="3899425" y="2889757"/>
            <a:ext cx="5147115" cy="1078486"/>
            <a:chOff x="3899425" y="3065577"/>
            <a:chExt cx="5147115" cy="1078486"/>
          </a:xfrm>
        </p:grpSpPr>
        <p:sp>
          <p:nvSpPr>
            <p:cNvPr id="42" name="제목 1"/>
            <p:cNvSpPr txBox="1">
              <a:spLocks/>
            </p:cNvSpPr>
            <p:nvPr/>
          </p:nvSpPr>
          <p:spPr>
            <a:xfrm>
              <a:off x="3921018" y="3065577"/>
              <a:ext cx="5125522" cy="65202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ko-KR" altLang="en-US" sz="3600" dirty="0" smtClean="0">
                  <a:latin typeface="나눔고딕 ExtraBold" pitchFamily="50" charset="-127"/>
                  <a:ea typeface="나눔고딕 ExtraBold" pitchFamily="50" charset="-127"/>
                </a:rPr>
                <a:t>융합 연구소</a:t>
              </a:r>
              <a:endParaRPr lang="ko-KR" altLang="en-US" sz="3600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99425" y="3713176"/>
              <a:ext cx="498542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200" b="1"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>
                <a:defRPr/>
              </a:pPr>
              <a:r>
                <a:rPr lang="ko-KR" altLang="en-US" dirty="0" smtClean="0"/>
                <a:t>아름다운 사각형</a:t>
              </a:r>
              <a:endParaRPr lang="en-US" altLang="ko-KR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38763" y="2136699"/>
            <a:ext cx="2572441" cy="2584603"/>
            <a:chOff x="1038763" y="2136699"/>
            <a:chExt cx="2572441" cy="2584603"/>
          </a:xfrm>
        </p:grpSpPr>
        <p:sp>
          <p:nvSpPr>
            <p:cNvPr id="45" name="AutoShape 850"/>
            <p:cNvSpPr>
              <a:spLocks noChangeAspect="1" noChangeArrowheads="1" noTextEdit="1"/>
            </p:cNvSpPr>
            <p:nvPr/>
          </p:nvSpPr>
          <p:spPr bwMode="auto">
            <a:xfrm>
              <a:off x="1289139" y="2390775"/>
              <a:ext cx="2071688" cy="207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6" name="Freeform 853"/>
            <p:cNvSpPr>
              <a:spLocks/>
            </p:cNvSpPr>
            <p:nvPr/>
          </p:nvSpPr>
          <p:spPr bwMode="auto">
            <a:xfrm>
              <a:off x="1574889" y="2397125"/>
              <a:ext cx="1779588" cy="1784350"/>
            </a:xfrm>
            <a:custGeom>
              <a:avLst/>
              <a:gdLst/>
              <a:ahLst/>
              <a:cxnLst>
                <a:cxn ang="0">
                  <a:pos x="470" y="0"/>
                </a:cxn>
                <a:cxn ang="0">
                  <a:pos x="510" y="2"/>
                </a:cxn>
                <a:cxn ang="0">
                  <a:pos x="549" y="5"/>
                </a:cxn>
                <a:cxn ang="0">
                  <a:pos x="587" y="11"/>
                </a:cxn>
                <a:cxn ang="0">
                  <a:pos x="625" y="19"/>
                </a:cxn>
                <a:cxn ang="0">
                  <a:pos x="661" y="29"/>
                </a:cxn>
                <a:cxn ang="0">
                  <a:pos x="697" y="41"/>
                </a:cxn>
                <a:cxn ang="0">
                  <a:pos x="732" y="55"/>
                </a:cxn>
                <a:cxn ang="0">
                  <a:pos x="766" y="72"/>
                </a:cxn>
                <a:cxn ang="0">
                  <a:pos x="799" y="90"/>
                </a:cxn>
                <a:cxn ang="0">
                  <a:pos x="830" y="109"/>
                </a:cxn>
                <a:cxn ang="0">
                  <a:pos x="860" y="131"/>
                </a:cxn>
                <a:cxn ang="0">
                  <a:pos x="889" y="154"/>
                </a:cxn>
                <a:cxn ang="0">
                  <a:pos x="917" y="178"/>
                </a:cxn>
                <a:cxn ang="0">
                  <a:pos x="943" y="205"/>
                </a:cxn>
                <a:cxn ang="0">
                  <a:pos x="968" y="232"/>
                </a:cxn>
                <a:cxn ang="0">
                  <a:pos x="991" y="261"/>
                </a:cxn>
                <a:cxn ang="0">
                  <a:pos x="1012" y="292"/>
                </a:cxn>
                <a:cxn ang="0">
                  <a:pos x="1032" y="324"/>
                </a:cxn>
                <a:cxn ang="0">
                  <a:pos x="1050" y="356"/>
                </a:cxn>
                <a:cxn ang="0">
                  <a:pos x="1066" y="390"/>
                </a:cxn>
                <a:cxn ang="0">
                  <a:pos x="1080" y="425"/>
                </a:cxn>
                <a:cxn ang="0">
                  <a:pos x="1092" y="461"/>
                </a:cxn>
                <a:cxn ang="0">
                  <a:pos x="1102" y="498"/>
                </a:cxn>
                <a:cxn ang="0">
                  <a:pos x="1110" y="535"/>
                </a:cxn>
                <a:cxn ang="0">
                  <a:pos x="1116" y="574"/>
                </a:cxn>
                <a:cxn ang="0">
                  <a:pos x="1120" y="613"/>
                </a:cxn>
                <a:cxn ang="0">
                  <a:pos x="1121" y="652"/>
                </a:cxn>
                <a:cxn ang="0">
                  <a:pos x="1120" y="692"/>
                </a:cxn>
                <a:cxn ang="0">
                  <a:pos x="1116" y="731"/>
                </a:cxn>
                <a:cxn ang="0">
                  <a:pos x="1110" y="769"/>
                </a:cxn>
                <a:cxn ang="0">
                  <a:pos x="1103" y="806"/>
                </a:cxn>
                <a:cxn ang="0">
                  <a:pos x="1093" y="843"/>
                </a:cxn>
                <a:cxn ang="0">
                  <a:pos x="1081" y="878"/>
                </a:cxn>
                <a:cxn ang="0">
                  <a:pos x="1067" y="913"/>
                </a:cxn>
                <a:cxn ang="0">
                  <a:pos x="1051" y="947"/>
                </a:cxn>
                <a:cxn ang="0">
                  <a:pos x="1033" y="979"/>
                </a:cxn>
                <a:cxn ang="0">
                  <a:pos x="1014" y="1011"/>
                </a:cxn>
                <a:cxn ang="0">
                  <a:pos x="993" y="1041"/>
                </a:cxn>
                <a:cxn ang="0">
                  <a:pos x="970" y="1070"/>
                </a:cxn>
                <a:cxn ang="0">
                  <a:pos x="945" y="1098"/>
                </a:cxn>
                <a:cxn ang="0">
                  <a:pos x="919" y="1124"/>
                </a:cxn>
                <a:cxn ang="0">
                  <a:pos x="0" y="202"/>
                </a:cxn>
                <a:cxn ang="0">
                  <a:pos x="26" y="176"/>
                </a:cxn>
                <a:cxn ang="0">
                  <a:pos x="54" y="152"/>
                </a:cxn>
                <a:cxn ang="0">
                  <a:pos x="83" y="129"/>
                </a:cxn>
                <a:cxn ang="0">
                  <a:pos x="113" y="108"/>
                </a:cxn>
                <a:cxn ang="0">
                  <a:pos x="144" y="88"/>
                </a:cxn>
                <a:cxn ang="0">
                  <a:pos x="177" y="71"/>
                </a:cxn>
                <a:cxn ang="0">
                  <a:pos x="210" y="55"/>
                </a:cxn>
                <a:cxn ang="0">
                  <a:pos x="245" y="41"/>
                </a:cxn>
                <a:cxn ang="0">
                  <a:pos x="280" y="29"/>
                </a:cxn>
                <a:cxn ang="0">
                  <a:pos x="317" y="19"/>
                </a:cxn>
                <a:cxn ang="0">
                  <a:pos x="354" y="11"/>
                </a:cxn>
                <a:cxn ang="0">
                  <a:pos x="392" y="5"/>
                </a:cxn>
                <a:cxn ang="0">
                  <a:pos x="431" y="2"/>
                </a:cxn>
                <a:cxn ang="0">
                  <a:pos x="470" y="0"/>
                </a:cxn>
              </a:cxnLst>
              <a:rect l="0" t="0" r="r" b="b"/>
              <a:pathLst>
                <a:path w="1121" h="1124">
                  <a:moveTo>
                    <a:pt x="470" y="0"/>
                  </a:moveTo>
                  <a:lnTo>
                    <a:pt x="510" y="2"/>
                  </a:lnTo>
                  <a:lnTo>
                    <a:pt x="549" y="5"/>
                  </a:lnTo>
                  <a:lnTo>
                    <a:pt x="587" y="11"/>
                  </a:lnTo>
                  <a:lnTo>
                    <a:pt x="625" y="19"/>
                  </a:lnTo>
                  <a:lnTo>
                    <a:pt x="661" y="29"/>
                  </a:lnTo>
                  <a:lnTo>
                    <a:pt x="697" y="41"/>
                  </a:lnTo>
                  <a:lnTo>
                    <a:pt x="732" y="55"/>
                  </a:lnTo>
                  <a:lnTo>
                    <a:pt x="766" y="72"/>
                  </a:lnTo>
                  <a:lnTo>
                    <a:pt x="799" y="90"/>
                  </a:lnTo>
                  <a:lnTo>
                    <a:pt x="830" y="109"/>
                  </a:lnTo>
                  <a:lnTo>
                    <a:pt x="860" y="131"/>
                  </a:lnTo>
                  <a:lnTo>
                    <a:pt x="889" y="154"/>
                  </a:lnTo>
                  <a:lnTo>
                    <a:pt x="917" y="178"/>
                  </a:lnTo>
                  <a:lnTo>
                    <a:pt x="943" y="205"/>
                  </a:lnTo>
                  <a:lnTo>
                    <a:pt x="968" y="232"/>
                  </a:lnTo>
                  <a:lnTo>
                    <a:pt x="991" y="261"/>
                  </a:lnTo>
                  <a:lnTo>
                    <a:pt x="1012" y="292"/>
                  </a:lnTo>
                  <a:lnTo>
                    <a:pt x="1032" y="324"/>
                  </a:lnTo>
                  <a:lnTo>
                    <a:pt x="1050" y="356"/>
                  </a:lnTo>
                  <a:lnTo>
                    <a:pt x="1066" y="390"/>
                  </a:lnTo>
                  <a:lnTo>
                    <a:pt x="1080" y="425"/>
                  </a:lnTo>
                  <a:lnTo>
                    <a:pt x="1092" y="461"/>
                  </a:lnTo>
                  <a:lnTo>
                    <a:pt x="1102" y="498"/>
                  </a:lnTo>
                  <a:lnTo>
                    <a:pt x="1110" y="535"/>
                  </a:lnTo>
                  <a:lnTo>
                    <a:pt x="1116" y="574"/>
                  </a:lnTo>
                  <a:lnTo>
                    <a:pt x="1120" y="613"/>
                  </a:lnTo>
                  <a:lnTo>
                    <a:pt x="1121" y="652"/>
                  </a:lnTo>
                  <a:lnTo>
                    <a:pt x="1120" y="692"/>
                  </a:lnTo>
                  <a:lnTo>
                    <a:pt x="1116" y="731"/>
                  </a:lnTo>
                  <a:lnTo>
                    <a:pt x="1110" y="769"/>
                  </a:lnTo>
                  <a:lnTo>
                    <a:pt x="1103" y="806"/>
                  </a:lnTo>
                  <a:lnTo>
                    <a:pt x="1093" y="843"/>
                  </a:lnTo>
                  <a:lnTo>
                    <a:pt x="1081" y="878"/>
                  </a:lnTo>
                  <a:lnTo>
                    <a:pt x="1067" y="913"/>
                  </a:lnTo>
                  <a:lnTo>
                    <a:pt x="1051" y="947"/>
                  </a:lnTo>
                  <a:lnTo>
                    <a:pt x="1033" y="979"/>
                  </a:lnTo>
                  <a:lnTo>
                    <a:pt x="1014" y="1011"/>
                  </a:lnTo>
                  <a:lnTo>
                    <a:pt x="993" y="1041"/>
                  </a:lnTo>
                  <a:lnTo>
                    <a:pt x="970" y="1070"/>
                  </a:lnTo>
                  <a:lnTo>
                    <a:pt x="945" y="1098"/>
                  </a:lnTo>
                  <a:lnTo>
                    <a:pt x="919" y="1124"/>
                  </a:lnTo>
                  <a:lnTo>
                    <a:pt x="0" y="202"/>
                  </a:lnTo>
                  <a:lnTo>
                    <a:pt x="26" y="176"/>
                  </a:lnTo>
                  <a:lnTo>
                    <a:pt x="54" y="152"/>
                  </a:lnTo>
                  <a:lnTo>
                    <a:pt x="83" y="129"/>
                  </a:lnTo>
                  <a:lnTo>
                    <a:pt x="113" y="108"/>
                  </a:lnTo>
                  <a:lnTo>
                    <a:pt x="144" y="88"/>
                  </a:lnTo>
                  <a:lnTo>
                    <a:pt x="177" y="71"/>
                  </a:lnTo>
                  <a:lnTo>
                    <a:pt x="210" y="55"/>
                  </a:lnTo>
                  <a:lnTo>
                    <a:pt x="245" y="41"/>
                  </a:lnTo>
                  <a:lnTo>
                    <a:pt x="280" y="29"/>
                  </a:lnTo>
                  <a:lnTo>
                    <a:pt x="317" y="19"/>
                  </a:lnTo>
                  <a:lnTo>
                    <a:pt x="354" y="11"/>
                  </a:lnTo>
                  <a:lnTo>
                    <a:pt x="392" y="5"/>
                  </a:lnTo>
                  <a:lnTo>
                    <a:pt x="431" y="2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EFEF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7" name="Freeform 854"/>
            <p:cNvSpPr>
              <a:spLocks/>
            </p:cNvSpPr>
            <p:nvPr/>
          </p:nvSpPr>
          <p:spPr bwMode="auto">
            <a:xfrm>
              <a:off x="1289139" y="2717800"/>
              <a:ext cx="1744663" cy="1749425"/>
            </a:xfrm>
            <a:custGeom>
              <a:avLst/>
              <a:gdLst/>
              <a:ahLst/>
              <a:cxnLst>
                <a:cxn ang="0">
                  <a:pos x="180" y="0"/>
                </a:cxn>
                <a:cxn ang="0">
                  <a:pos x="1099" y="922"/>
                </a:cxn>
                <a:cxn ang="0">
                  <a:pos x="1072" y="947"/>
                </a:cxn>
                <a:cxn ang="0">
                  <a:pos x="1043" y="970"/>
                </a:cxn>
                <a:cxn ang="0">
                  <a:pos x="1012" y="992"/>
                </a:cxn>
                <a:cxn ang="0">
                  <a:pos x="981" y="1012"/>
                </a:cxn>
                <a:cxn ang="0">
                  <a:pos x="948" y="1030"/>
                </a:cxn>
                <a:cxn ang="0">
                  <a:pos x="914" y="1046"/>
                </a:cxn>
                <a:cxn ang="0">
                  <a:pos x="879" y="1061"/>
                </a:cxn>
                <a:cxn ang="0">
                  <a:pos x="843" y="1073"/>
                </a:cxn>
                <a:cxn ang="0">
                  <a:pos x="806" y="1083"/>
                </a:cxn>
                <a:cxn ang="0">
                  <a:pos x="768" y="1091"/>
                </a:cxn>
                <a:cxn ang="0">
                  <a:pos x="729" y="1097"/>
                </a:cxn>
                <a:cxn ang="0">
                  <a:pos x="690" y="1101"/>
                </a:cxn>
                <a:cxn ang="0">
                  <a:pos x="650" y="1102"/>
                </a:cxn>
                <a:cxn ang="0">
                  <a:pos x="611" y="1101"/>
                </a:cxn>
                <a:cxn ang="0">
                  <a:pos x="572" y="1097"/>
                </a:cxn>
                <a:cxn ang="0">
                  <a:pos x="533" y="1092"/>
                </a:cxn>
                <a:cxn ang="0">
                  <a:pos x="496" y="1083"/>
                </a:cxn>
                <a:cxn ang="0">
                  <a:pos x="459" y="1074"/>
                </a:cxn>
                <a:cxn ang="0">
                  <a:pos x="423" y="1061"/>
                </a:cxn>
                <a:cxn ang="0">
                  <a:pos x="388" y="1047"/>
                </a:cxn>
                <a:cxn ang="0">
                  <a:pos x="355" y="1031"/>
                </a:cxn>
                <a:cxn ang="0">
                  <a:pos x="322" y="1013"/>
                </a:cxn>
                <a:cxn ang="0">
                  <a:pos x="291" y="993"/>
                </a:cxn>
                <a:cxn ang="0">
                  <a:pos x="260" y="972"/>
                </a:cxn>
                <a:cxn ang="0">
                  <a:pos x="231" y="949"/>
                </a:cxn>
                <a:cxn ang="0">
                  <a:pos x="204" y="924"/>
                </a:cxn>
                <a:cxn ang="0">
                  <a:pos x="178" y="898"/>
                </a:cxn>
                <a:cxn ang="0">
                  <a:pos x="153" y="870"/>
                </a:cxn>
                <a:cxn ang="0">
                  <a:pos x="130" y="841"/>
                </a:cxn>
                <a:cxn ang="0">
                  <a:pos x="108" y="811"/>
                </a:cxn>
                <a:cxn ang="0">
                  <a:pos x="89" y="779"/>
                </a:cxn>
                <a:cxn ang="0">
                  <a:pos x="71" y="746"/>
                </a:cxn>
                <a:cxn ang="0">
                  <a:pos x="55" y="713"/>
                </a:cxn>
                <a:cxn ang="0">
                  <a:pos x="41" y="678"/>
                </a:cxn>
                <a:cxn ang="0">
                  <a:pos x="28" y="642"/>
                </a:cxn>
                <a:cxn ang="0">
                  <a:pos x="19" y="605"/>
                </a:cxn>
                <a:cxn ang="0">
                  <a:pos x="10" y="568"/>
                </a:cxn>
                <a:cxn ang="0">
                  <a:pos x="5" y="529"/>
                </a:cxn>
                <a:cxn ang="0">
                  <a:pos x="1" y="490"/>
                </a:cxn>
                <a:cxn ang="0">
                  <a:pos x="0" y="450"/>
                </a:cxn>
                <a:cxn ang="0">
                  <a:pos x="1" y="410"/>
                </a:cxn>
                <a:cxn ang="0">
                  <a:pos x="5" y="371"/>
                </a:cxn>
                <a:cxn ang="0">
                  <a:pos x="11" y="332"/>
                </a:cxn>
                <a:cxn ang="0">
                  <a:pos x="19" y="294"/>
                </a:cxn>
                <a:cxn ang="0">
                  <a:pos x="29" y="258"/>
                </a:cxn>
                <a:cxn ang="0">
                  <a:pos x="41" y="221"/>
                </a:cxn>
                <a:cxn ang="0">
                  <a:pos x="56" y="186"/>
                </a:cxn>
                <a:cxn ang="0">
                  <a:pos x="72" y="152"/>
                </a:cxn>
                <a:cxn ang="0">
                  <a:pos x="90" y="119"/>
                </a:cxn>
                <a:cxn ang="0">
                  <a:pos x="110" y="87"/>
                </a:cxn>
                <a:cxn ang="0">
                  <a:pos x="132" y="57"/>
                </a:cxn>
                <a:cxn ang="0">
                  <a:pos x="155" y="28"/>
                </a:cxn>
                <a:cxn ang="0">
                  <a:pos x="180" y="0"/>
                </a:cxn>
              </a:cxnLst>
              <a:rect l="0" t="0" r="r" b="b"/>
              <a:pathLst>
                <a:path w="1099" h="1102">
                  <a:moveTo>
                    <a:pt x="180" y="0"/>
                  </a:moveTo>
                  <a:lnTo>
                    <a:pt x="1099" y="922"/>
                  </a:lnTo>
                  <a:lnTo>
                    <a:pt x="1072" y="947"/>
                  </a:lnTo>
                  <a:lnTo>
                    <a:pt x="1043" y="970"/>
                  </a:lnTo>
                  <a:lnTo>
                    <a:pt x="1012" y="992"/>
                  </a:lnTo>
                  <a:lnTo>
                    <a:pt x="981" y="1012"/>
                  </a:lnTo>
                  <a:lnTo>
                    <a:pt x="948" y="1030"/>
                  </a:lnTo>
                  <a:lnTo>
                    <a:pt x="914" y="1046"/>
                  </a:lnTo>
                  <a:lnTo>
                    <a:pt x="879" y="1061"/>
                  </a:lnTo>
                  <a:lnTo>
                    <a:pt x="843" y="1073"/>
                  </a:lnTo>
                  <a:lnTo>
                    <a:pt x="806" y="1083"/>
                  </a:lnTo>
                  <a:lnTo>
                    <a:pt x="768" y="1091"/>
                  </a:lnTo>
                  <a:lnTo>
                    <a:pt x="729" y="1097"/>
                  </a:lnTo>
                  <a:lnTo>
                    <a:pt x="690" y="1101"/>
                  </a:lnTo>
                  <a:lnTo>
                    <a:pt x="650" y="1102"/>
                  </a:lnTo>
                  <a:lnTo>
                    <a:pt x="611" y="1101"/>
                  </a:lnTo>
                  <a:lnTo>
                    <a:pt x="572" y="1097"/>
                  </a:lnTo>
                  <a:lnTo>
                    <a:pt x="533" y="1092"/>
                  </a:lnTo>
                  <a:lnTo>
                    <a:pt x="496" y="1083"/>
                  </a:lnTo>
                  <a:lnTo>
                    <a:pt x="459" y="1074"/>
                  </a:lnTo>
                  <a:lnTo>
                    <a:pt x="423" y="1061"/>
                  </a:lnTo>
                  <a:lnTo>
                    <a:pt x="388" y="1047"/>
                  </a:lnTo>
                  <a:lnTo>
                    <a:pt x="355" y="1031"/>
                  </a:lnTo>
                  <a:lnTo>
                    <a:pt x="322" y="1013"/>
                  </a:lnTo>
                  <a:lnTo>
                    <a:pt x="291" y="993"/>
                  </a:lnTo>
                  <a:lnTo>
                    <a:pt x="260" y="972"/>
                  </a:lnTo>
                  <a:lnTo>
                    <a:pt x="231" y="949"/>
                  </a:lnTo>
                  <a:lnTo>
                    <a:pt x="204" y="924"/>
                  </a:lnTo>
                  <a:lnTo>
                    <a:pt x="178" y="898"/>
                  </a:lnTo>
                  <a:lnTo>
                    <a:pt x="153" y="870"/>
                  </a:lnTo>
                  <a:lnTo>
                    <a:pt x="130" y="841"/>
                  </a:lnTo>
                  <a:lnTo>
                    <a:pt x="108" y="811"/>
                  </a:lnTo>
                  <a:lnTo>
                    <a:pt x="89" y="779"/>
                  </a:lnTo>
                  <a:lnTo>
                    <a:pt x="71" y="746"/>
                  </a:lnTo>
                  <a:lnTo>
                    <a:pt x="55" y="713"/>
                  </a:lnTo>
                  <a:lnTo>
                    <a:pt x="41" y="678"/>
                  </a:lnTo>
                  <a:lnTo>
                    <a:pt x="28" y="642"/>
                  </a:lnTo>
                  <a:lnTo>
                    <a:pt x="19" y="605"/>
                  </a:lnTo>
                  <a:lnTo>
                    <a:pt x="10" y="568"/>
                  </a:lnTo>
                  <a:lnTo>
                    <a:pt x="5" y="529"/>
                  </a:lnTo>
                  <a:lnTo>
                    <a:pt x="1" y="490"/>
                  </a:lnTo>
                  <a:lnTo>
                    <a:pt x="0" y="450"/>
                  </a:lnTo>
                  <a:lnTo>
                    <a:pt x="1" y="410"/>
                  </a:lnTo>
                  <a:lnTo>
                    <a:pt x="5" y="371"/>
                  </a:lnTo>
                  <a:lnTo>
                    <a:pt x="11" y="332"/>
                  </a:lnTo>
                  <a:lnTo>
                    <a:pt x="19" y="294"/>
                  </a:lnTo>
                  <a:lnTo>
                    <a:pt x="29" y="258"/>
                  </a:lnTo>
                  <a:lnTo>
                    <a:pt x="41" y="221"/>
                  </a:lnTo>
                  <a:lnTo>
                    <a:pt x="56" y="186"/>
                  </a:lnTo>
                  <a:lnTo>
                    <a:pt x="72" y="152"/>
                  </a:lnTo>
                  <a:lnTo>
                    <a:pt x="90" y="119"/>
                  </a:lnTo>
                  <a:lnTo>
                    <a:pt x="110" y="87"/>
                  </a:lnTo>
                  <a:lnTo>
                    <a:pt x="132" y="57"/>
                  </a:lnTo>
                  <a:lnTo>
                    <a:pt x="155" y="28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Freeform 855"/>
            <p:cNvSpPr>
              <a:spLocks/>
            </p:cNvSpPr>
            <p:nvPr/>
          </p:nvSpPr>
          <p:spPr bwMode="auto">
            <a:xfrm>
              <a:off x="1544727" y="2695575"/>
              <a:ext cx="187325" cy="185738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0" y="1"/>
                </a:cxn>
                <a:cxn ang="0">
                  <a:pos x="82" y="4"/>
                </a:cxn>
                <a:cxn ang="0">
                  <a:pos x="91" y="9"/>
                </a:cxn>
                <a:cxn ang="0">
                  <a:pos x="100" y="17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6" y="47"/>
                </a:cxn>
                <a:cxn ang="0">
                  <a:pos x="118" y="58"/>
                </a:cxn>
                <a:cxn ang="0">
                  <a:pos x="116" y="70"/>
                </a:cxn>
                <a:cxn ang="0">
                  <a:pos x="113" y="81"/>
                </a:cxn>
                <a:cxn ang="0">
                  <a:pos x="108" y="91"/>
                </a:cxn>
                <a:cxn ang="0">
                  <a:pos x="100" y="100"/>
                </a:cxn>
                <a:cxn ang="0">
                  <a:pos x="91" y="107"/>
                </a:cxn>
                <a:cxn ang="0">
                  <a:pos x="82" y="113"/>
                </a:cxn>
                <a:cxn ang="0">
                  <a:pos x="70" y="116"/>
                </a:cxn>
                <a:cxn ang="0">
                  <a:pos x="59" y="117"/>
                </a:cxn>
                <a:cxn ang="0">
                  <a:pos x="47" y="116"/>
                </a:cxn>
                <a:cxn ang="0">
                  <a:pos x="36" y="113"/>
                </a:cxn>
                <a:cxn ang="0">
                  <a:pos x="26" y="107"/>
                </a:cxn>
                <a:cxn ang="0">
                  <a:pos x="17" y="100"/>
                </a:cxn>
                <a:cxn ang="0">
                  <a:pos x="10" y="91"/>
                </a:cxn>
                <a:cxn ang="0">
                  <a:pos x="5" y="81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0" y="26"/>
                </a:cxn>
                <a:cxn ang="0">
                  <a:pos x="17" y="17"/>
                </a:cxn>
                <a:cxn ang="0">
                  <a:pos x="26" y="9"/>
                </a:cxn>
                <a:cxn ang="0">
                  <a:pos x="36" y="4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7">
                  <a:moveTo>
                    <a:pt x="59" y="0"/>
                  </a:moveTo>
                  <a:lnTo>
                    <a:pt x="70" y="1"/>
                  </a:lnTo>
                  <a:lnTo>
                    <a:pt x="82" y="4"/>
                  </a:lnTo>
                  <a:lnTo>
                    <a:pt x="91" y="9"/>
                  </a:lnTo>
                  <a:lnTo>
                    <a:pt x="100" y="17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6" y="47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3" y="81"/>
                  </a:lnTo>
                  <a:lnTo>
                    <a:pt x="108" y="91"/>
                  </a:lnTo>
                  <a:lnTo>
                    <a:pt x="100" y="100"/>
                  </a:lnTo>
                  <a:lnTo>
                    <a:pt x="91" y="107"/>
                  </a:lnTo>
                  <a:lnTo>
                    <a:pt x="82" y="113"/>
                  </a:lnTo>
                  <a:lnTo>
                    <a:pt x="70" y="116"/>
                  </a:lnTo>
                  <a:lnTo>
                    <a:pt x="59" y="117"/>
                  </a:lnTo>
                  <a:lnTo>
                    <a:pt x="47" y="116"/>
                  </a:lnTo>
                  <a:lnTo>
                    <a:pt x="36" y="113"/>
                  </a:lnTo>
                  <a:lnTo>
                    <a:pt x="26" y="107"/>
                  </a:lnTo>
                  <a:lnTo>
                    <a:pt x="17" y="100"/>
                  </a:lnTo>
                  <a:lnTo>
                    <a:pt x="10" y="91"/>
                  </a:lnTo>
                  <a:lnTo>
                    <a:pt x="5" y="81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0" y="26"/>
                  </a:lnTo>
                  <a:lnTo>
                    <a:pt x="17" y="17"/>
                  </a:lnTo>
                  <a:lnTo>
                    <a:pt x="26" y="9"/>
                  </a:lnTo>
                  <a:lnTo>
                    <a:pt x="36" y="4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Freeform 856"/>
            <p:cNvSpPr>
              <a:spLocks/>
            </p:cNvSpPr>
            <p:nvPr/>
          </p:nvSpPr>
          <p:spPr bwMode="auto">
            <a:xfrm>
              <a:off x="2881402" y="4016375"/>
              <a:ext cx="187325" cy="187325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1" y="1"/>
                </a:cxn>
                <a:cxn ang="0">
                  <a:pos x="82" y="5"/>
                </a:cxn>
                <a:cxn ang="0">
                  <a:pos x="92" y="11"/>
                </a:cxn>
                <a:cxn ang="0">
                  <a:pos x="101" y="18"/>
                </a:cxn>
                <a:cxn ang="0">
                  <a:pos x="108" y="26"/>
                </a:cxn>
                <a:cxn ang="0">
                  <a:pos x="113" y="36"/>
                </a:cxn>
                <a:cxn ang="0">
                  <a:pos x="117" y="47"/>
                </a:cxn>
                <a:cxn ang="0">
                  <a:pos x="118" y="59"/>
                </a:cxn>
                <a:cxn ang="0">
                  <a:pos x="117" y="71"/>
                </a:cxn>
                <a:cxn ang="0">
                  <a:pos x="113" y="82"/>
                </a:cxn>
                <a:cxn ang="0">
                  <a:pos x="108" y="92"/>
                </a:cxn>
                <a:cxn ang="0">
                  <a:pos x="101" y="101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1" y="117"/>
                </a:cxn>
                <a:cxn ang="0">
                  <a:pos x="59" y="118"/>
                </a:cxn>
                <a:cxn ang="0">
                  <a:pos x="47" y="117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1"/>
                </a:cxn>
                <a:cxn ang="0">
                  <a:pos x="11" y="92"/>
                </a:cxn>
                <a:cxn ang="0">
                  <a:pos x="5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11" y="26"/>
                </a:cxn>
                <a:cxn ang="0">
                  <a:pos x="18" y="18"/>
                </a:cxn>
                <a:cxn ang="0">
                  <a:pos x="26" y="11"/>
                </a:cxn>
                <a:cxn ang="0">
                  <a:pos x="36" y="5"/>
                </a:cxn>
                <a:cxn ang="0">
                  <a:pos x="47" y="1"/>
                </a:cxn>
                <a:cxn ang="0">
                  <a:pos x="59" y="0"/>
                </a:cxn>
              </a:cxnLst>
              <a:rect l="0" t="0" r="r" b="b"/>
              <a:pathLst>
                <a:path w="118" h="118">
                  <a:moveTo>
                    <a:pt x="59" y="0"/>
                  </a:moveTo>
                  <a:lnTo>
                    <a:pt x="71" y="1"/>
                  </a:lnTo>
                  <a:lnTo>
                    <a:pt x="82" y="5"/>
                  </a:lnTo>
                  <a:lnTo>
                    <a:pt x="92" y="11"/>
                  </a:lnTo>
                  <a:lnTo>
                    <a:pt x="101" y="18"/>
                  </a:lnTo>
                  <a:lnTo>
                    <a:pt x="108" y="26"/>
                  </a:lnTo>
                  <a:lnTo>
                    <a:pt x="113" y="36"/>
                  </a:lnTo>
                  <a:lnTo>
                    <a:pt x="117" y="47"/>
                  </a:lnTo>
                  <a:lnTo>
                    <a:pt x="118" y="59"/>
                  </a:lnTo>
                  <a:lnTo>
                    <a:pt x="117" y="71"/>
                  </a:lnTo>
                  <a:lnTo>
                    <a:pt x="113" y="82"/>
                  </a:lnTo>
                  <a:lnTo>
                    <a:pt x="108" y="92"/>
                  </a:lnTo>
                  <a:lnTo>
                    <a:pt x="101" y="101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1" y="117"/>
                  </a:lnTo>
                  <a:lnTo>
                    <a:pt x="59" y="118"/>
                  </a:lnTo>
                  <a:lnTo>
                    <a:pt x="47" y="117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1"/>
                  </a:lnTo>
                  <a:lnTo>
                    <a:pt x="11" y="92"/>
                  </a:lnTo>
                  <a:lnTo>
                    <a:pt x="5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11" y="26"/>
                  </a:lnTo>
                  <a:lnTo>
                    <a:pt x="18" y="18"/>
                  </a:lnTo>
                  <a:lnTo>
                    <a:pt x="26" y="11"/>
                  </a:lnTo>
                  <a:lnTo>
                    <a:pt x="36" y="5"/>
                  </a:lnTo>
                  <a:lnTo>
                    <a:pt x="47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74D5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51" name="그림 50" descr="원  외부 점선 .eps"/>
            <p:cNvPicPr>
              <a:picLocks noChangeAspect="1"/>
            </p:cNvPicPr>
            <p:nvPr/>
          </p:nvPicPr>
          <p:blipFill>
            <a:blip r:embed="rId3" cstate="print">
              <a:grayscl/>
            </a:blip>
            <a:stretch>
              <a:fillRect/>
            </a:stretch>
          </p:blipFill>
          <p:spPr>
            <a:xfrm>
              <a:off x="1038763" y="2136699"/>
              <a:ext cx="2572441" cy="2584603"/>
            </a:xfrm>
            <a:prstGeom prst="rect">
              <a:avLst/>
            </a:prstGeom>
          </p:spPr>
        </p:pic>
        <p:sp>
          <p:nvSpPr>
            <p:cNvPr id="52" name="타원 51"/>
            <p:cNvSpPr/>
            <p:nvPr/>
          </p:nvSpPr>
          <p:spPr>
            <a:xfrm>
              <a:off x="1493037" y="2597054"/>
              <a:ext cx="1663892" cy="1663892"/>
            </a:xfrm>
            <a:prstGeom prst="ellipse">
              <a:avLst/>
            </a:prstGeom>
            <a:solidFill>
              <a:srgbClr val="1FBADF"/>
            </a:solidFill>
            <a:ln>
              <a:solidFill>
                <a:srgbClr val="1FBA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507247" y="3105835"/>
            <a:ext cx="16354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 spc="-15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11</a:t>
            </a:r>
            <a:r>
              <a:rPr lang="ko-KR" altLang="en-US" sz="3600" spc="-15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차시</a:t>
            </a:r>
            <a:endParaRPr lang="ko-KR" altLang="en-US" sz="3600" spc="-150" dirty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8263333" y="6192000"/>
            <a:ext cx="428628" cy="428628"/>
            <a:chOff x="8371314" y="6192000"/>
            <a:chExt cx="428628" cy="428628"/>
          </a:xfrm>
        </p:grpSpPr>
        <p:sp>
          <p:nvSpPr>
            <p:cNvPr id="28" name="타원 27"/>
            <p:cNvSpPr/>
            <p:nvPr/>
          </p:nvSpPr>
          <p:spPr>
            <a:xfrm>
              <a:off x="8371314" y="6192000"/>
              <a:ext cx="428628" cy="42862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     </a:t>
              </a:r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이등변 삼각형 28">
              <a:hlinkClick r:id="" action="ppaction://hlinkshowjump?jump=previousslide"/>
            </p:cNvPr>
            <p:cNvSpPr/>
            <p:nvPr/>
          </p:nvSpPr>
          <p:spPr>
            <a:xfrm rot="16200000">
              <a:off x="8450604" y="6334876"/>
              <a:ext cx="214314" cy="14287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9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124</Words>
  <Application>Microsoft Office PowerPoint</Application>
  <PresentationFormat>A4 용지(210x297mm)</PresentationFormat>
  <Paragraphs>47</Paragraphs>
  <Slides>8</Slides>
  <Notes>0</Notes>
  <HiddenSlides>3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  <vt:variant>
        <vt:lpstr>재구성한 쇼</vt:lpstr>
      </vt:variant>
      <vt:variant>
        <vt:i4>3</vt:i4>
      </vt:variant>
    </vt:vector>
  </HeadingPairs>
  <TitlesOfParts>
    <vt:vector size="16" baseType="lpstr">
      <vt:lpstr>맑은 고딕</vt:lpstr>
      <vt:lpstr>나눔고딕 ExtraBold</vt:lpstr>
      <vt:lpstr>나눔고딕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재구성한 쇼 1</vt:lpstr>
      <vt:lpstr>재구성한 쇼 2</vt:lpstr>
      <vt:lpstr>재구성한 쇼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이하나</cp:lastModifiedBy>
  <cp:revision>1</cp:revision>
  <cp:lastPrinted>2020-09-08T04:17:57Z</cp:lastPrinted>
  <dcterms:created xsi:type="dcterms:W3CDTF">2020-09-07T10:18:08Z</dcterms:created>
  <dcterms:modified xsi:type="dcterms:W3CDTF">2021-04-23T00:04:25Z</dcterms:modified>
</cp:coreProperties>
</file>