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53" r:id="rId9"/>
    <p:sldId id="1354" r:id="rId10"/>
    <p:sldId id="1416" r:id="rId11"/>
    <p:sldId id="1390" r:id="rId12"/>
    <p:sldId id="1357" r:id="rId13"/>
    <p:sldId id="1417" r:id="rId14"/>
    <p:sldId id="1389" r:id="rId15"/>
    <p:sldId id="1418" r:id="rId16"/>
    <p:sldId id="1313" r:id="rId17"/>
    <p:sldId id="1419" r:id="rId18"/>
    <p:sldId id="1420" r:id="rId19"/>
    <p:sldId id="1422" r:id="rId20"/>
    <p:sldId id="1421" r:id="rId21"/>
    <p:sldId id="1423" r:id="rId22"/>
    <p:sldId id="1367" r:id="rId23"/>
    <p:sldId id="1315" r:id="rId24"/>
    <p:sldId id="1316" r:id="rId25"/>
    <p:sldId id="1368" r:id="rId26"/>
    <p:sldId id="1424" r:id="rId27"/>
    <p:sldId id="1425" r:id="rId28"/>
    <p:sldId id="1426" r:id="rId29"/>
    <p:sldId id="1427" r:id="rId30"/>
    <p:sldId id="1429" r:id="rId31"/>
    <p:sldId id="1369" r:id="rId32"/>
    <p:sldId id="1370" r:id="rId33"/>
    <p:sldId id="1430" r:id="rId34"/>
    <p:sldId id="1371" r:id="rId35"/>
    <p:sldId id="1431" r:id="rId36"/>
    <p:sldId id="1372" r:id="rId37"/>
    <p:sldId id="1373" r:id="rId38"/>
    <p:sldId id="1432" r:id="rId39"/>
    <p:sldId id="1374" r:id="rId40"/>
    <p:sldId id="1433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09D"/>
    <a:srgbClr val="336600"/>
    <a:srgbClr val="FF0000"/>
    <a:srgbClr val="339933"/>
    <a:srgbClr val="FFFFCC"/>
    <a:srgbClr val="C99447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-267" y="-5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image" Target="../media/image9.png"/><Relationship Id="rId16" Type="http://schemas.openxmlformats.org/officeDocument/2006/relationships/hyperlink" Target="https://cdata2.tsherpa.co.kr/tsherpa/MultiMedia/Flash/2020/curri/index.html?flashxmlnum=yrhj07&amp;classa=A8-C1-31-MM-MM-04-03-08-0-0-0-0&amp;classno=MM_31_04/suh_0301_02_0008/suh_0301_02_0008_2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34.png"/><Relationship Id="rId10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13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33.png"/><Relationship Id="rId10" Type="http://schemas.openxmlformats.org/officeDocument/2006/relationships/image" Target="../media/image15.png"/><Relationship Id="rId4" Type="http://schemas.openxmlformats.org/officeDocument/2006/relationships/image" Target="../media/image38.png"/><Relationship Id="rId9" Type="http://schemas.openxmlformats.org/officeDocument/2006/relationships/image" Target="../media/image16.pn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7077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5607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4303"/>
            <a:ext cx="4395600" cy="3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문제를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처음에 보이지 않다가 정답 확인 버튼 누르면 답과 같이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144255" y="2208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591780" y="5277167"/>
            <a:ext cx="1820345" cy="222396"/>
            <a:chOff x="290979" y="2009759"/>
            <a:chExt cx="2665167" cy="433388"/>
          </a:xfrm>
        </p:grpSpPr>
        <p:pic>
          <p:nvPicPr>
            <p:cNvPr id="41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직사각형 83"/>
          <p:cNvSpPr/>
          <p:nvPr/>
        </p:nvSpPr>
        <p:spPr>
          <a:xfrm>
            <a:off x="2968975" y="4164102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536926" y="4193715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293011" y="4193715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090452" y="4176816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61063" y="416409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4596" y="4005064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0083" y="4010467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9511" y="4010467"/>
            <a:ext cx="360000" cy="355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730671" y="3068960"/>
            <a:ext cx="37181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토끼 한 마리가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먹으면 모두 몇 마리가 먹을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361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90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2276872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있는 형태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976613" y="1691860"/>
            <a:ext cx="6364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629" y="1538080"/>
            <a:ext cx="360000" cy="355000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타원 78"/>
          <p:cNvSpPr/>
          <p:nvPr/>
        </p:nvSpPr>
        <p:spPr>
          <a:xfrm>
            <a:off x="5674090" y="127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62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41" y="536883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03" y="53662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71" y="5329265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29" y="5339485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2268538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 있으므로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6×4=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125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3777880" y="1510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3"/>
          <p:cNvSpPr txBox="1"/>
          <p:nvPr/>
        </p:nvSpPr>
        <p:spPr>
          <a:xfrm>
            <a:off x="489873" y="4410253"/>
            <a:ext cx="6134355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묶으면 묶음의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24÷6=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440396" y="4418800"/>
            <a:ext cx="6233512" cy="5223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96011" y="4197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242401" y="4241300"/>
            <a:ext cx="456797" cy="639587"/>
            <a:chOff x="1589151" y="4091954"/>
            <a:chExt cx="456797" cy="639587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1589151" y="4329100"/>
              <a:ext cx="409347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5948" y="4091954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02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1592796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43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02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43"/>
          <p:cNvSpPr txBox="1"/>
          <p:nvPr/>
        </p:nvSpPr>
        <p:spPr>
          <a:xfrm>
            <a:off x="490848" y="4259046"/>
            <a:ext cx="6134355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묶음으로 나누면 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묶음의 사탕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24÷4=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1592796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440396" y="4239563"/>
            <a:ext cx="6233512" cy="97883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187624" y="4769547"/>
            <a:ext cx="518097" cy="606268"/>
            <a:chOff x="1589151" y="4329100"/>
            <a:chExt cx="518097" cy="606268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589151" y="4329100"/>
              <a:ext cx="409347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47248" y="4580368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타원 47"/>
          <p:cNvSpPr/>
          <p:nvPr/>
        </p:nvSpPr>
        <p:spPr>
          <a:xfrm>
            <a:off x="315022" y="414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7409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282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3" t="9667" r="7998" b="66048"/>
          <a:stretch/>
        </p:blipFill>
        <p:spPr bwMode="auto">
          <a:xfrm>
            <a:off x="3719710" y="2861943"/>
            <a:ext cx="2708685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27322" y="2884123"/>
            <a:ext cx="6648934" cy="1641106"/>
            <a:chOff x="201814" y="2554841"/>
            <a:chExt cx="6648934" cy="2044472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5" t="10000" r="53470" b="67144"/>
            <a:stretch/>
          </p:blipFill>
          <p:spPr bwMode="auto">
            <a:xfrm>
              <a:off x="539553" y="2554841"/>
              <a:ext cx="2736303" cy="7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5632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15616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9194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6924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6706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26350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268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7998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83041" y="2666570"/>
              <a:ext cx="479213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60639" y="2666569"/>
              <a:ext cx="479213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115616" y="3717032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6×     =24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280862" y="3488336"/>
              <a:ext cx="10695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 smtClean="0">
                  <a:latin typeface="맑은 고딕" pitchFamily="50" charset="-127"/>
                  <a:ea typeface="맑은 고딕" pitchFamily="50" charset="-127"/>
                </a:rPr>
                <a:t>24÷</a:t>
              </a:r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6=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311905" y="4137648"/>
              <a:ext cx="16145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24÷</a:t>
              </a:r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     =6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814" y="3797260"/>
              <a:ext cx="584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073017" y="3797260"/>
              <a:ext cx="77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눗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셈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보라색 네모는 정사각형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안에 텍스트는 상하좌우 정 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3" name="타원 92"/>
          <p:cNvSpPr/>
          <p:nvPr/>
        </p:nvSpPr>
        <p:spPr>
          <a:xfrm>
            <a:off x="5577534" y="1238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600847" y="5268368"/>
            <a:ext cx="1800828" cy="217509"/>
            <a:chOff x="319554" y="1245924"/>
            <a:chExt cx="2636592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타원 98"/>
          <p:cNvSpPr/>
          <p:nvPr/>
        </p:nvSpPr>
        <p:spPr>
          <a:xfrm>
            <a:off x="2303748" y="5159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609176" y="3695676"/>
            <a:ext cx="720080" cy="556599"/>
            <a:chOff x="1673031" y="4174942"/>
            <a:chExt cx="720080" cy="556599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1673031" y="4329100"/>
              <a:ext cx="54008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33111" y="4174942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267882" y="3514663"/>
            <a:ext cx="710832" cy="556599"/>
            <a:chOff x="1673031" y="4174942"/>
            <a:chExt cx="710832" cy="556599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673031" y="4329100"/>
              <a:ext cx="50806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3863" y="4174942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962330" y="4038184"/>
            <a:ext cx="710832" cy="556599"/>
            <a:chOff x="1673031" y="4174942"/>
            <a:chExt cx="710832" cy="556599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1673031" y="4329100"/>
              <a:ext cx="50806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3863" y="4174942"/>
              <a:ext cx="360000" cy="355000"/>
            </a:xfrm>
            <a:prstGeom prst="rect">
              <a:avLst/>
            </a:prstGeom>
          </p:spPr>
        </p:pic>
      </p:grpSp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35" y="305299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90" y="305299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9459" y="267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585934" y="2848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341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3_3_04_04.png  /  3_3_04_05.sgv  / 3_3_04_06.sgv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64380" y="2541286"/>
            <a:ext cx="3104284" cy="2188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11698" y="2546187"/>
            <a:ext cx="3104284" cy="2188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43210" y="2290513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619810" y="2312876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591780" y="5277167"/>
            <a:ext cx="1820345" cy="222396"/>
            <a:chOff x="290979" y="2009759"/>
            <a:chExt cx="2665167" cy="433388"/>
          </a:xfrm>
        </p:grpSpPr>
        <p:pic>
          <p:nvPicPr>
            <p:cNvPr id="24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/>
          <p:cNvSpPr/>
          <p:nvPr/>
        </p:nvSpPr>
        <p:spPr bwMode="auto">
          <a:xfrm>
            <a:off x="464353" y="2365863"/>
            <a:ext cx="6272445" cy="487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나눗셈의 관계는 덧셈과 뺄셈의 관계와 비슷합니다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5353" y="2221846"/>
            <a:ext cx="360000" cy="355000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10495" y="1048416"/>
            <a:ext cx="2133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2011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204608" y="2096852"/>
            <a:ext cx="2439400" cy="2071926"/>
            <a:chOff x="2068252" y="1772816"/>
            <a:chExt cx="2971800" cy="252412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821443" y="3489617"/>
              <a:ext cx="492042" cy="476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92905" y="3489617"/>
              <a:ext cx="492042" cy="476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1911896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140876" y="5083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295639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24350" y="4445743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28043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77876" y="4439995"/>
            <a:ext cx="62963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4848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7510" y="4257092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7507" y="4262495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6935" y="4262495"/>
            <a:ext cx="360000" cy="355000"/>
          </a:xfrm>
          <a:prstGeom prst="rect">
            <a:avLst/>
          </a:prstGeom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225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068252" y="1772816"/>
            <a:ext cx="2971800" cy="2524125"/>
            <a:chOff x="2068252" y="1772816"/>
            <a:chExt cx="2971800" cy="2524125"/>
          </a:xfrm>
        </p:grpSpPr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821442" y="3429000"/>
              <a:ext cx="49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8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10198" y="3429000"/>
              <a:ext cx="49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8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76" name="직각 삼각형 7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0" name="그룹 79"/>
          <p:cNvGrpSpPr/>
          <p:nvPr/>
        </p:nvGrpSpPr>
        <p:grpSpPr>
          <a:xfrm>
            <a:off x="252416" y="3240820"/>
            <a:ext cx="1845254" cy="1567284"/>
            <a:chOff x="2068252" y="1772816"/>
            <a:chExt cx="2971800" cy="2524125"/>
          </a:xfrm>
        </p:grpSpPr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2821442" y="3351546"/>
              <a:ext cx="492041" cy="61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10198" y="3351546"/>
              <a:ext cx="492041" cy="61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140260" y="3407088"/>
            <a:ext cx="46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을 곱하면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7×6=42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32" y="35155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802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910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91680" y="2075480"/>
            <a:ext cx="3144959" cy="2073600"/>
            <a:chOff x="1727685" y="1850339"/>
            <a:chExt cx="3144959" cy="20736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5" y="1850339"/>
              <a:ext cx="3144959" cy="207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3275857" y="2207070"/>
              <a:ext cx="65490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59933" y="3275867"/>
              <a:ext cx="4920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079304" y="207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299784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417292" y="4445743"/>
            <a:ext cx="642653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188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119326" y="443999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8993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4028" y="4257092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8957" y="4262495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8385" y="4262495"/>
            <a:ext cx="360000" cy="355000"/>
          </a:xfrm>
          <a:prstGeom prst="rect">
            <a:avLst/>
          </a:prstGeom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608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74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1691680" y="2075480"/>
            <a:ext cx="3144959" cy="2073600"/>
            <a:chOff x="1727685" y="1850339"/>
            <a:chExt cx="3144959" cy="2073600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5" y="1850339"/>
              <a:ext cx="3144959" cy="207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275857" y="2207070"/>
              <a:ext cx="65490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59933" y="3275867"/>
              <a:ext cx="4920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1740" y="3212976"/>
            <a:ext cx="365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으로 나누면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6=7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2" y="33109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228058" y="3125275"/>
            <a:ext cx="2608672" cy="1851897"/>
            <a:chOff x="1727684" y="1850339"/>
            <a:chExt cx="3552114" cy="2342054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4" y="1850339"/>
              <a:ext cx="3552114" cy="2342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3521994" y="2204864"/>
              <a:ext cx="654908" cy="48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95982" y="3356992"/>
              <a:ext cx="492043" cy="48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40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17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84638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토끼 먹이 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가지 상황을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나타낼 수 있음을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76433" y="2096459"/>
            <a:ext cx="3146400" cy="2073600"/>
            <a:chOff x="1871700" y="1733179"/>
            <a:chExt cx="3549512" cy="248322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2915817" y="2078849"/>
              <a:ext cx="654908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39752" y="3409836"/>
              <a:ext cx="492042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2079304" y="207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784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417292" y="4445743"/>
            <a:ext cx="642653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32188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119326" y="443999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993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4028" y="425709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8957" y="4262495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8385" y="4262495"/>
            <a:ext cx="360000" cy="355000"/>
          </a:xfrm>
          <a:prstGeom prst="rect">
            <a:avLst/>
          </a:prstGeom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006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74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276433" y="2096459"/>
            <a:ext cx="3146400" cy="2073600"/>
            <a:chOff x="1871700" y="1733179"/>
            <a:chExt cx="3549512" cy="2483227"/>
          </a:xfrm>
        </p:grpSpPr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2915817" y="2078849"/>
              <a:ext cx="654908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39752" y="3409836"/>
              <a:ext cx="492042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59532" y="3153280"/>
            <a:ext cx="2505396" cy="1755154"/>
            <a:chOff x="1871700" y="1733179"/>
            <a:chExt cx="3549512" cy="2483227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2915816" y="2154498"/>
              <a:ext cx="654908" cy="54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39752" y="3485485"/>
              <a:ext cx="492042" cy="54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041740" y="3212976"/>
            <a:ext cx="365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나누면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7=6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2" y="33109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863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660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329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                                 ]</a:t>
            </a:r>
          </a:p>
        </p:txBody>
      </p:sp>
      <p:sp>
        <p:nvSpPr>
          <p:cNvPr id="43" name="타원 42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52736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클릭할 시 오른쪽 내용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03748" y="1678678"/>
            <a:ext cx="2483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곱셈과 나눗셈의 관계</a:t>
            </a:r>
            <a:endParaRPr lang="en-US" altLang="ko-KR" sz="1900" b="1" spc="-150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169055" y="3479676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24÷6=4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319972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169055" y="4294519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24÷4=6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367644" y="3841228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6×4=24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99" y="388583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1331640" y="2702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3863082" y="366390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endCxn id="33" idx="1"/>
          </p:cNvCxnSpPr>
          <p:nvPr/>
        </p:nvCxnSpPr>
        <p:spPr bwMode="auto">
          <a:xfrm>
            <a:off x="3863082" y="405251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1" y="3371804"/>
            <a:ext cx="2124237" cy="14973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116312" y="3669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97431" y="2868086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55976" y="2888940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36293" y="3234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3412850" y="4870288"/>
            <a:ext cx="1498877" cy="1260140"/>
          </a:xfrm>
          <a:prstGeom prst="wedgeRectCallout">
            <a:avLst>
              <a:gd name="adj1" fmla="val -10655"/>
              <a:gd name="adj2" fmla="val -92595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이미지 </a:t>
            </a:r>
            <a:r>
              <a:rPr lang="ko-KR" altLang="en-US" b="1" dirty="0" smtClean="0"/>
              <a:t>요청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6196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1445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1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0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53"/>
          <p:cNvSpPr txBox="1"/>
          <p:nvPr/>
        </p:nvSpPr>
        <p:spPr>
          <a:xfrm>
            <a:off x="2351553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5883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604" y="2132856"/>
            <a:ext cx="5517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장씩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324036" y="5003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94" y="32377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53316" y="3211821"/>
            <a:ext cx="9316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24÷3=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31046" y="123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262115" y="263051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1345" y="2503277"/>
            <a:ext cx="360000" cy="3550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2406400" y="3204284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5836" y="3050504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941248" y="3112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장씩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직사각형 124"/>
          <p:cNvSpPr/>
          <p:nvPr/>
        </p:nvSpPr>
        <p:spPr bwMode="auto">
          <a:xfrm>
            <a:off x="2262115" y="2528900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63" y="310188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07318" y="3075973"/>
            <a:ext cx="1186543" cy="384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 ÷ 3 =</a:t>
            </a:r>
          </a:p>
        </p:txBody>
      </p:sp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84" y="3032624"/>
            <a:ext cx="450273" cy="441614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grpSp>
        <p:nvGrpSpPr>
          <p:cNvPr id="93" name="그룹 92"/>
          <p:cNvGrpSpPr/>
          <p:nvPr/>
        </p:nvGrpSpPr>
        <p:grpSpPr>
          <a:xfrm>
            <a:off x="3451618" y="2930573"/>
            <a:ext cx="433293" cy="504691"/>
            <a:chOff x="2442091" y="2528265"/>
            <a:chExt cx="433293" cy="504691"/>
          </a:xfrm>
          <a:solidFill>
            <a:schemeClr val="accent5"/>
          </a:solidFill>
        </p:grpSpPr>
        <p:sp>
          <p:nvSpPr>
            <p:cNvPr id="94" name="TextBox 51"/>
            <p:cNvSpPr txBox="1"/>
            <p:nvPr/>
          </p:nvSpPr>
          <p:spPr>
            <a:xfrm>
              <a:off x="2442091" y="2697199"/>
              <a:ext cx="293705" cy="33575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7661" y="2528265"/>
              <a:ext cx="257723" cy="2577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179512" y="2058938"/>
            <a:ext cx="6667165" cy="3214352"/>
            <a:chOff x="179512" y="2058938"/>
            <a:chExt cx="6667165" cy="3214352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79512" y="2420888"/>
              <a:ext cx="6667165" cy="2664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05893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/>
          <p:cNvSpPr txBox="1"/>
          <p:nvPr/>
        </p:nvSpPr>
        <p:spPr>
          <a:xfrm>
            <a:off x="732514" y="4329100"/>
            <a:ext cx="596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나누어주면 한 명에게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장씩 줄 수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" y="44375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 사이의 간격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높이 일정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05888" y="2579160"/>
            <a:ext cx="3558200" cy="1650096"/>
            <a:chOff x="1805888" y="2579160"/>
            <a:chExt cx="3558200" cy="1650096"/>
          </a:xfrm>
        </p:grpSpPr>
        <p:sp>
          <p:nvSpPr>
            <p:cNvPr id="4" name="직사각형 3"/>
            <p:cNvSpPr/>
            <p:nvPr/>
          </p:nvSpPr>
          <p:spPr>
            <a:xfrm>
              <a:off x="2031730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45776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859822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031730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45776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59822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031730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445776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859822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32465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46511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06055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232465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646511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06055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232465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646511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06055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43814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852193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43814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852193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3814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852193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805888" y="2579160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1805888" y="3130415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1811453" y="3678001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530160" y="2550386"/>
            <a:ext cx="4240486" cy="17787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0588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887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/>
                        </a:rPr>
                        <a:t>https://cdata2.tsherpa.co.kr/tsherpa/MultiMedia/Flash/2020/curri/index.html?flashxmlnum=yrhj07&amp;classa=A8-C1-31-MM-MM-04-03-08-0-0-0-0&amp;classno=MM_31_04/suh_0301_02_0008/suh_0301_02_0008_201_1.html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탭에서 보기에 있는 초록색 정사각형 잘라서 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58523" y="6356300"/>
            <a:ext cx="345516" cy="3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4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01771" y="51191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마스크가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명에게        장씩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08" y="32377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1496930" y="3211821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26540" y="218622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318" y="2032450"/>
            <a:ext cx="360000" cy="355000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 bwMode="auto">
          <a:xfrm>
            <a:off x="2036990" y="320657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6426" y="3052799"/>
            <a:ext cx="360000" cy="355000"/>
          </a:xfrm>
          <a:prstGeom prst="rect">
            <a:avLst/>
          </a:prstGeom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2546425" y="3215438"/>
            <a:ext cx="51340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486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직사각형 121"/>
          <p:cNvSpPr/>
          <p:nvPr/>
        </p:nvSpPr>
        <p:spPr bwMode="auto">
          <a:xfrm>
            <a:off x="5026540" y="218622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마스크가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명에게        장씩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179512" y="2058938"/>
            <a:ext cx="6667165" cy="3214352"/>
            <a:chOff x="179512" y="2058938"/>
            <a:chExt cx="6667165" cy="3214352"/>
          </a:xfrm>
        </p:grpSpPr>
        <p:sp>
          <p:nvSpPr>
            <p:cNvPr id="160" name="직각 삼각형 15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79512" y="2420888"/>
              <a:ext cx="6667165" cy="2664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05893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8" name="그룹 127"/>
          <p:cNvGrpSpPr/>
          <p:nvPr/>
        </p:nvGrpSpPr>
        <p:grpSpPr>
          <a:xfrm>
            <a:off x="1805888" y="2579160"/>
            <a:ext cx="3558200" cy="1650096"/>
            <a:chOff x="1805888" y="2579160"/>
            <a:chExt cx="3558200" cy="1650096"/>
          </a:xfrm>
        </p:grpSpPr>
        <p:sp>
          <p:nvSpPr>
            <p:cNvPr id="130" name="직사각형 129"/>
            <p:cNvSpPr/>
            <p:nvPr/>
          </p:nvSpPr>
          <p:spPr>
            <a:xfrm>
              <a:off x="2031730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445776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859822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31730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445776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859822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031730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445776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859822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232465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646511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06055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232465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646511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06055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232465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646511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06055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3814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852193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3814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852193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3814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852193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1805888" y="2579160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1805888" y="3130415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811453" y="3678001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32514" y="4329100"/>
            <a:ext cx="596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장을 한 명에게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장씩 주면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" y="44375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 사이의 간격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높이 일정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530160" y="2550386"/>
            <a:ext cx="4240486" cy="17787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150588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41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998763" y="2024844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숫자가 뜻하는 것을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2" y="212588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_x203754792"/>
          <p:cNvSpPr>
            <a:spLocks noChangeArrowheads="1"/>
          </p:cNvSpPr>
          <p:nvPr/>
        </p:nvSpPr>
        <p:spPr bwMode="auto">
          <a:xfrm>
            <a:off x="524933" y="4300336"/>
            <a:ext cx="1598795" cy="640832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명이 갖는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마스크의 수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_x203755752"/>
          <p:cNvSpPr>
            <a:spLocks noChangeArrowheads="1"/>
          </p:cNvSpPr>
          <p:nvPr/>
        </p:nvSpPr>
        <p:spPr bwMode="auto">
          <a:xfrm>
            <a:off x="2268539" y="4300337"/>
            <a:ext cx="2735510" cy="640831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마스크를 나누어 갖는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사람의 수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_x203757032"/>
          <p:cNvSpPr>
            <a:spLocks noChangeArrowheads="1"/>
          </p:cNvSpPr>
          <p:nvPr/>
        </p:nvSpPr>
        <p:spPr bwMode="auto">
          <a:xfrm>
            <a:off x="5105248" y="4300336"/>
            <a:ext cx="1482972" cy="640832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마스크의 수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24738" y="421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2632437" y="2732066"/>
            <a:ext cx="586068" cy="558129"/>
            <a:chOff x="3447503" y="3988139"/>
            <a:chExt cx="586068" cy="558129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3447503" y="4213673"/>
              <a:ext cx="404108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73571" y="398813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/>
          <p:cNvGrpSpPr/>
          <p:nvPr/>
        </p:nvGrpSpPr>
        <p:grpSpPr>
          <a:xfrm>
            <a:off x="3356370" y="2785324"/>
            <a:ext cx="518393" cy="510095"/>
            <a:chOff x="3615996" y="4036173"/>
            <a:chExt cx="518393" cy="510095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3615996" y="4213673"/>
              <a:ext cx="338796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74389" y="4036173"/>
              <a:ext cx="360000" cy="355000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4004441" y="2785324"/>
            <a:ext cx="718129" cy="510095"/>
            <a:chOff x="3615995" y="4036173"/>
            <a:chExt cx="718129" cy="51009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3615995" y="4213673"/>
              <a:ext cx="518393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74124" y="4036173"/>
              <a:ext cx="360000" cy="355000"/>
            </a:xfrm>
            <a:prstGeom prst="rect">
              <a:avLst/>
            </a:prstGeom>
          </p:spPr>
        </p:pic>
      </p:grpSp>
      <p:sp>
        <p:nvSpPr>
          <p:cNvPr id="140" name="직사각형 139"/>
          <p:cNvSpPr/>
          <p:nvPr/>
        </p:nvSpPr>
        <p:spPr>
          <a:xfrm>
            <a:off x="2987824" y="284560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644402" y="2864303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0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2944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2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073000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81" y="4083267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86" y="3352325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8" name="직선 연결선 147"/>
          <p:cNvCxnSpPr/>
          <p:nvPr/>
        </p:nvCxnSpPr>
        <p:spPr>
          <a:xfrm flipV="1">
            <a:off x="1360449" y="3449106"/>
            <a:ext cx="1449658" cy="702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3691054" y="3450828"/>
            <a:ext cx="572208" cy="65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3579541" y="3449106"/>
            <a:ext cx="2230244" cy="6913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2363733" y="2837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3347864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3981785" y="2721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정답 칸 클릭 시 해당 정답 선도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277313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59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6" t="16886" r="28826" b="14435"/>
          <a:stretch/>
        </p:blipFill>
        <p:spPr bwMode="auto">
          <a:xfrm>
            <a:off x="71500" y="875615"/>
            <a:ext cx="6877274" cy="471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00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먹이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999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3_3_1_ani.mp4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998763" y="2024844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숫자가 뜻하는 것을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2" y="212588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/>
          <p:cNvSpPr/>
          <p:nvPr/>
        </p:nvSpPr>
        <p:spPr>
          <a:xfrm>
            <a:off x="324738" y="421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2632437" y="2957600"/>
            <a:ext cx="404108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356370" y="2962824"/>
            <a:ext cx="338796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004441" y="2962824"/>
            <a:ext cx="518393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87824" y="284560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644402" y="2864303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0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2944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2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073000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81" y="4083267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86" y="3352325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9" name="직선 연결선 138"/>
          <p:cNvCxnSpPr/>
          <p:nvPr/>
        </p:nvCxnSpPr>
        <p:spPr>
          <a:xfrm flipV="1">
            <a:off x="1360449" y="3449106"/>
            <a:ext cx="1449658" cy="702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3691054" y="3450828"/>
            <a:ext cx="572208" cy="65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579541" y="3449106"/>
            <a:ext cx="2230244" cy="6913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_x203754792"/>
          <p:cNvSpPr>
            <a:spLocks noChangeArrowheads="1"/>
          </p:cNvSpPr>
          <p:nvPr/>
        </p:nvSpPr>
        <p:spPr bwMode="auto">
          <a:xfrm>
            <a:off x="1521480" y="4329100"/>
            <a:ext cx="1114108" cy="534580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 명이 갖는</a:t>
            </a:r>
          </a:p>
          <a:p>
            <a:pPr algn="ctr" eaLnBrk="0" latinLnBrk="0" hangingPunct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마스크의 수</a:t>
            </a:r>
          </a:p>
        </p:txBody>
      </p:sp>
      <p:sp>
        <p:nvSpPr>
          <p:cNvPr id="105" name="_x203755752"/>
          <p:cNvSpPr>
            <a:spLocks noChangeArrowheads="1"/>
          </p:cNvSpPr>
          <p:nvPr/>
        </p:nvSpPr>
        <p:spPr bwMode="auto">
          <a:xfrm>
            <a:off x="2879812" y="4329101"/>
            <a:ext cx="1658938" cy="534579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마스크를 나누어 갖는 사람의 수</a:t>
            </a:r>
          </a:p>
        </p:txBody>
      </p:sp>
      <p:sp>
        <p:nvSpPr>
          <p:cNvPr id="106" name="_x203757032"/>
          <p:cNvSpPr>
            <a:spLocks noChangeArrowheads="1"/>
          </p:cNvSpPr>
          <p:nvPr/>
        </p:nvSpPr>
        <p:spPr bwMode="auto">
          <a:xfrm>
            <a:off x="4817009" y="4329100"/>
            <a:ext cx="1151023" cy="534580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마스크의 수</a:t>
            </a:r>
            <a:endParaRPr kumimoji="1" 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35" y="3984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34" y="4035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35" y="3950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179512" y="3411636"/>
            <a:ext cx="6667165" cy="1861654"/>
            <a:chOff x="179512" y="3411636"/>
            <a:chExt cx="6667165" cy="1861654"/>
          </a:xfrm>
        </p:grpSpPr>
        <p:sp>
          <p:nvSpPr>
            <p:cNvPr id="84" name="직각 삼각형 8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79512" y="3778928"/>
              <a:ext cx="6667165" cy="13062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1163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503548" y="3981834"/>
            <a:ext cx="615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나눗셈을 곱셈으로 나타내면 한 명이 갖는 마스크의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마스크를 나누어 갖는 사람의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명이므로 둘을 곱하면 전체 마스크의 수를 구할 수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023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나눗셈식으로 나타내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98" y="52530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009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970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5495345" y="5073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27" y="2228082"/>
            <a:ext cx="3707665" cy="141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32097" y="4532762"/>
            <a:ext cx="307968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36÷4=9 (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36÷9=4)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18549" y="3936685"/>
            <a:ext cx="307968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9×4=36 (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4×9=36)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638" y="3781741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48" y="4449437"/>
            <a:ext cx="360000" cy="355000"/>
          </a:xfrm>
          <a:prstGeom prst="rect">
            <a:avLst/>
          </a:prstGeom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340876" y="3959860"/>
            <a:ext cx="119691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49656" y="4561674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523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https://cdata2.tsherpa.co.kr/tsherpa/MultiMedia/Flash/2020/curri/index.html?flashxmlnum=yrhj07&amp;classa=A8-C1-31-MM-MM-04-04-04-0-0-0-0&amp;classno=MM_31_04/suh_0301_03_0004/suh_0301_03_0004_401_1.html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탭에 있는 노란색 하트로 대체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89" y="6340479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문장을 보고 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6"/>
          <p:cNvSpPr txBox="1"/>
          <p:nvPr/>
        </p:nvSpPr>
        <p:spPr>
          <a:xfrm>
            <a:off x="2560826" y="310926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8×6=48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9" y="30145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27435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899592" y="263691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36939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899592" y="359793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알맞은 문장으로 바꾸어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46766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899592" y="4570040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6"/>
          <p:cNvSpPr txBox="1"/>
          <p:nvPr/>
        </p:nvSpPr>
        <p:spPr>
          <a:xfrm>
            <a:off x="2555776" y="501854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19" y="4923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03423" y="3973703"/>
            <a:ext cx="5116749" cy="477002"/>
            <a:chOff x="1003423" y="3536952"/>
            <a:chExt cx="5116749" cy="477002"/>
          </a:xfrm>
        </p:grpSpPr>
        <p:sp>
          <p:nvSpPr>
            <p:cNvPr id="60" name="TextBox 46"/>
            <p:cNvSpPr txBox="1"/>
            <p:nvPr/>
          </p:nvSpPr>
          <p:spPr>
            <a:xfrm>
              <a:off x="1003423" y="3644622"/>
              <a:ext cx="49995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한 줄에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서면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줄이 됩니다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449" y="3536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모서리가 둥근 직사각형 3"/>
          <p:cNvSpPr/>
          <p:nvPr/>
        </p:nvSpPr>
        <p:spPr>
          <a:xfrm>
            <a:off x="827154" y="2096852"/>
            <a:ext cx="5437034" cy="4680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학생들이 한 줄에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 서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문장을 보고 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Box 46"/>
          <p:cNvSpPr txBox="1"/>
          <p:nvPr/>
        </p:nvSpPr>
        <p:spPr>
          <a:xfrm>
            <a:off x="1003423" y="310926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8×6=48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66" y="30145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27435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899592" y="263691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36939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899592" y="359793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알맞은 문장으로 바꾸어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46766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899592" y="4570040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6"/>
          <p:cNvSpPr txBox="1"/>
          <p:nvPr/>
        </p:nvSpPr>
        <p:spPr>
          <a:xfrm>
            <a:off x="1003423" y="501854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66" y="4923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03423" y="3973703"/>
            <a:ext cx="5116749" cy="477002"/>
            <a:chOff x="1003423" y="3536952"/>
            <a:chExt cx="5116749" cy="477002"/>
          </a:xfrm>
        </p:grpSpPr>
        <p:sp>
          <p:nvSpPr>
            <p:cNvPr id="60" name="TextBox 46"/>
            <p:cNvSpPr txBox="1"/>
            <p:nvPr/>
          </p:nvSpPr>
          <p:spPr>
            <a:xfrm>
              <a:off x="1003423" y="3644622"/>
              <a:ext cx="49995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한 줄에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서면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줄이 됩니다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449" y="3536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52" name="직각 삼각형 5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/>
          <p:cNvSpPr/>
          <p:nvPr/>
        </p:nvSpPr>
        <p:spPr bwMode="auto">
          <a:xfrm>
            <a:off x="2654552" y="3756526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48÷8=6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654552" y="457136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48÷6=8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95536" y="411743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8×6=48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 flipH="1">
            <a:off x="2348579" y="394075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endCxn id="66" idx="1"/>
          </p:cNvCxnSpPr>
          <p:nvPr/>
        </p:nvCxnSpPr>
        <p:spPr bwMode="auto">
          <a:xfrm>
            <a:off x="2348579" y="432936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모서리가 둥근 직사각형 62"/>
          <p:cNvSpPr/>
          <p:nvPr/>
        </p:nvSpPr>
        <p:spPr>
          <a:xfrm>
            <a:off x="827154" y="2096852"/>
            <a:ext cx="5437034" cy="4680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학생들이 한 줄에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 서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7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나타낸 다음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6"/>
          <p:cNvSpPr txBox="1"/>
          <p:nvPr/>
        </p:nvSpPr>
        <p:spPr>
          <a:xfrm>
            <a:off x="4685062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05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8" y="2262145"/>
            <a:ext cx="3731370" cy="18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9" y="1628800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6"/>
          <p:cNvSpPr txBox="1"/>
          <p:nvPr/>
        </p:nvSpPr>
        <p:spPr>
          <a:xfrm>
            <a:off x="1660726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4×7=28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87865" y="4228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6288" y="4545198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9872" y="456605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나타낸 다음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6"/>
          <p:cNvSpPr txBox="1"/>
          <p:nvPr/>
        </p:nvSpPr>
        <p:spPr>
          <a:xfrm>
            <a:off x="4613054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8" y="2262145"/>
            <a:ext cx="3731370" cy="18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9" y="1628800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3560567" y="4529547"/>
            <a:ext cx="1015973" cy="627645"/>
            <a:chOff x="279663" y="2738058"/>
            <a:chExt cx="1015973" cy="627645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31703" y="4529547"/>
            <a:ext cx="1015973" cy="435882"/>
            <a:chOff x="279663" y="2738058"/>
            <a:chExt cx="1015973" cy="435882"/>
          </a:xfrm>
        </p:grpSpPr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279663" y="2780928"/>
              <a:ext cx="1015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곱셈식</a:t>
              </a:r>
              <a:endPara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TextBox 46"/>
          <p:cNvSpPr txBox="1"/>
          <p:nvPr/>
        </p:nvSpPr>
        <p:spPr>
          <a:xfrm>
            <a:off x="1588718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4×7=28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61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74" name="직각 삼각형 7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직사각형 77"/>
          <p:cNvSpPr/>
          <p:nvPr/>
        </p:nvSpPr>
        <p:spPr bwMode="auto">
          <a:xfrm>
            <a:off x="2699787" y="3756526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28÷4=7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2699787" y="457136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28÷7=4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40771" y="4117439"/>
            <a:ext cx="1764201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4×7=28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 flipH="1">
            <a:off x="2393814" y="394075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endCxn id="79" idx="1"/>
          </p:cNvCxnSpPr>
          <p:nvPr/>
        </p:nvCxnSpPr>
        <p:spPr bwMode="auto">
          <a:xfrm>
            <a:off x="2393814" y="432936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모서리가 둥근 직사각형 49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018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곱셈식을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나눗셈식으로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나타내어 보시오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6"/>
          <p:cNvSpPr txBox="1"/>
          <p:nvPr/>
        </p:nvSpPr>
        <p:spPr>
          <a:xfrm>
            <a:off x="3851920" y="2276872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54÷9=6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21821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6"/>
          <p:cNvSpPr txBox="1"/>
          <p:nvPr/>
        </p:nvSpPr>
        <p:spPr>
          <a:xfrm>
            <a:off x="3851920" y="284364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54÷6=9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2748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6"/>
          <p:cNvSpPr txBox="1"/>
          <p:nvPr/>
        </p:nvSpPr>
        <p:spPr>
          <a:xfrm>
            <a:off x="3851920" y="3789040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18÷6=3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3694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6"/>
          <p:cNvSpPr txBox="1"/>
          <p:nvPr/>
        </p:nvSpPr>
        <p:spPr>
          <a:xfrm>
            <a:off x="3851920" y="4355812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18÷3=6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4261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 bwMode="auto">
          <a:xfrm>
            <a:off x="1223623" y="256486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6×9=54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223623" y="408591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3×6=18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 flipH="1">
            <a:off x="3290496" y="2351775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3290496" y="2740386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 flipH="1">
            <a:off x="3311860" y="386104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3311860" y="424965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4×8=32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보고 만들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26" y="1601927"/>
            <a:ext cx="415064" cy="40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03648" y="2744924"/>
            <a:ext cx="1512168" cy="86409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32÷6=7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49815" y="2744924"/>
            <a:ext cx="1512168" cy="86409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32÷8=4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773165" y="2906942"/>
            <a:ext cx="540060" cy="54006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977314" y="3037781"/>
            <a:ext cx="278380" cy="278381"/>
            <a:chOff x="5302260" y="5072084"/>
            <a:chExt cx="401643" cy="401644"/>
          </a:xfrm>
        </p:grpSpPr>
        <p:cxnSp>
          <p:nvCxnSpPr>
            <p:cNvPr id="34" name="직선 연결선 3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타원 40"/>
          <p:cNvSpPr/>
          <p:nvPr/>
        </p:nvSpPr>
        <p:spPr>
          <a:xfrm>
            <a:off x="1295400" y="2454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4×8=32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보고 만들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26" y="1601927"/>
            <a:ext cx="415064" cy="40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03648" y="2744924"/>
            <a:ext cx="1512168" cy="8640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32÷6=7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49815" y="2744924"/>
            <a:ext cx="1512168" cy="8640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32÷8=4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463988" y="2600908"/>
            <a:ext cx="1080120" cy="108012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97" y="24208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46"/>
          <p:cNvSpPr/>
          <p:nvPr/>
        </p:nvSpPr>
        <p:spPr bwMode="auto">
          <a:xfrm>
            <a:off x="2654552" y="3720522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32÷8=4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2654552" y="453536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32÷4=8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536" y="408143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4×8=32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30107" y="3904754"/>
            <a:ext cx="323919" cy="815242"/>
            <a:chOff x="3313668" y="3684367"/>
            <a:chExt cx="323919" cy="815242"/>
          </a:xfrm>
        </p:grpSpPr>
        <p:cxnSp>
          <p:nvCxnSpPr>
            <p:cNvPr id="51" name="직선 연결선 50"/>
            <p:cNvCxnSpPr/>
            <p:nvPr/>
          </p:nvCxnSpPr>
          <p:spPr bwMode="auto">
            <a:xfrm flipH="1">
              <a:off x="3313668" y="3684367"/>
              <a:ext cx="305973" cy="388611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3331614" y="4036705"/>
              <a:ext cx="305973" cy="462904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모서리가 둥근 직사각형 44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37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05" y="1982404"/>
            <a:ext cx="1623738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878566" y="2924944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 개씩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05749" y="3108179"/>
            <a:ext cx="553983" cy="493873"/>
            <a:chOff x="4538716" y="4341637"/>
            <a:chExt cx="553983" cy="493873"/>
          </a:xfrm>
        </p:grpSpPr>
        <p:sp>
          <p:nvSpPr>
            <p:cNvPr id="5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7" y="162372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30315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42203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878566" y="4124399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똑같이 나누어 주면 한 명에게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개씩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43763" y="4311691"/>
            <a:ext cx="553983" cy="493873"/>
            <a:chOff x="4538716" y="4341637"/>
            <a:chExt cx="553983" cy="493873"/>
          </a:xfrm>
        </p:grpSpPr>
        <p:sp>
          <p:nvSpPr>
            <p:cNvPr id="73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직사각형 74"/>
          <p:cNvSpPr/>
          <p:nvPr/>
        </p:nvSpPr>
        <p:spPr bwMode="auto">
          <a:xfrm>
            <a:off x="2450288" y="362460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50288" y="476114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5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875429" y="4692552"/>
            <a:ext cx="553983" cy="493873"/>
            <a:chOff x="4538716" y="4341637"/>
            <a:chExt cx="553983" cy="493873"/>
          </a:xfrm>
        </p:grpSpPr>
        <p:sp>
          <p:nvSpPr>
            <p:cNvPr id="7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10005" y="3537012"/>
            <a:ext cx="553983" cy="493873"/>
            <a:chOff x="4538716" y="4341637"/>
            <a:chExt cx="553983" cy="493873"/>
          </a:xfrm>
        </p:grpSpPr>
        <p:sp>
          <p:nvSpPr>
            <p:cNvPr id="84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타원 79"/>
          <p:cNvSpPr/>
          <p:nvPr/>
        </p:nvSpPr>
        <p:spPr>
          <a:xfrm>
            <a:off x="449999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95" y="365818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8781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03984" y="1942090"/>
            <a:ext cx="5188196" cy="2206990"/>
            <a:chOff x="784246" y="1556792"/>
            <a:chExt cx="5893374" cy="250696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2"/>
              <a:ext cx="5659962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55720" y="2144760"/>
              <a:ext cx="1052711" cy="46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3489" y="1883108"/>
              <a:ext cx="1497078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마리가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먹고 있네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67886" y="1759459"/>
              <a:ext cx="1809734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나타내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볼까요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829945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16116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03548" y="4304988"/>
            <a:ext cx="6124359" cy="8976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개를 토끼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마리가 똑같이 나누어 먹는 것을 보고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두 학생이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대화하는 텔레비전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(TV)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화면을 선생님께서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보여주고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978" y="4149080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92" y="39136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841062" y="3623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404327" y="15207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187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761198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05" y="1982404"/>
            <a:ext cx="1623738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878566" y="2924944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  개씩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05749" y="3108179"/>
            <a:ext cx="553983" cy="493873"/>
            <a:chOff x="4538716" y="4341637"/>
            <a:chExt cx="553983" cy="493873"/>
          </a:xfrm>
        </p:grpSpPr>
        <p:sp>
          <p:nvSpPr>
            <p:cNvPr id="5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7" y="162372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30315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42203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878566" y="4124399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똑같이 나누어 주면 한 명에게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43763" y="4311691"/>
            <a:ext cx="553983" cy="493873"/>
            <a:chOff x="4538716" y="4341637"/>
            <a:chExt cx="553983" cy="493873"/>
          </a:xfrm>
        </p:grpSpPr>
        <p:sp>
          <p:nvSpPr>
            <p:cNvPr id="73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직사각형 74"/>
          <p:cNvSpPr/>
          <p:nvPr/>
        </p:nvSpPr>
        <p:spPr bwMode="auto">
          <a:xfrm>
            <a:off x="2450288" y="362460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50288" y="476114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875429" y="4692552"/>
            <a:ext cx="553983" cy="493873"/>
            <a:chOff x="4538716" y="4341637"/>
            <a:chExt cx="553983" cy="493873"/>
          </a:xfrm>
        </p:grpSpPr>
        <p:sp>
          <p:nvSpPr>
            <p:cNvPr id="7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10005" y="3537012"/>
            <a:ext cx="553983" cy="493873"/>
            <a:chOff x="4538716" y="4341637"/>
            <a:chExt cx="553983" cy="493873"/>
          </a:xfrm>
        </p:grpSpPr>
        <p:sp>
          <p:nvSpPr>
            <p:cNvPr id="84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7" name="직사각형 106"/>
          <p:cNvSpPr/>
          <p:nvPr/>
        </p:nvSpPr>
        <p:spPr bwMode="auto">
          <a:xfrm>
            <a:off x="2618548" y="3720522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45÷9 =5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618548" y="453536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45÷5=9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59532" y="408143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9×5=45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 flipH="1">
            <a:off x="2312575" y="3904754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>
            <a:endCxn id="108" idx="1"/>
          </p:cNvCxnSpPr>
          <p:nvPr/>
        </p:nvCxnSpPr>
        <p:spPr bwMode="auto">
          <a:xfrm>
            <a:off x="2312575" y="4293365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모서리가 둥근 직사각형 66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9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7494" y="1225478"/>
            <a:ext cx="6872725" cy="3679688"/>
            <a:chOff x="784246" y="1556793"/>
            <a:chExt cx="5702199" cy="2506963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3"/>
              <a:ext cx="5659963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027219" y="2161930"/>
              <a:ext cx="923264" cy="35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2929" y="1954223"/>
              <a:ext cx="1351750" cy="50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마리가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나누어 먹고 있네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99520" y="1782516"/>
              <a:ext cx="1486925" cy="50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나타내 볼까요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363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6167" y="1196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24483" y="531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27224" y="4401108"/>
            <a:ext cx="6061000" cy="7394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상황을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어떻게 나타낼 수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있는지 궁금해합니다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81" y="4175625"/>
            <a:ext cx="360000" cy="355000"/>
          </a:xfrm>
          <a:prstGeom prst="rect">
            <a:avLst/>
          </a:prstGeom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43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919252" y="1916832"/>
            <a:ext cx="5416944" cy="2304296"/>
            <a:chOff x="784246" y="1556792"/>
            <a:chExt cx="5893374" cy="2506963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2"/>
              <a:ext cx="5659962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955720" y="2144760"/>
              <a:ext cx="1052711" cy="46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3489" y="1883108"/>
              <a:ext cx="1497078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마리가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먹고 있네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67886" y="1759459"/>
              <a:ext cx="1809734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나타내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볼까요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92" y="39136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404327" y="15207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16886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3274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57622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곱셈과 나눗셈의 관계를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7348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71" y="2354842"/>
            <a:ext cx="4280753" cy="201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 당근의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571606" y="127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611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4391" y="4515507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52342" y="4545120"/>
            <a:ext cx="494145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208427" y="4545120"/>
            <a:ext cx="494144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005868" y="4539372"/>
            <a:ext cx="494144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6479" y="4515503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012" y="4367620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499" y="4361872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927" y="4361872"/>
            <a:ext cx="360000" cy="3550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80" y="2132856"/>
            <a:ext cx="4396260" cy="311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30671" y="3068960"/>
            <a:ext cx="3718168" cy="8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토끼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마리가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 먹으면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마리가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개씩 먹을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문제를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처음에 보이지 않다가 정답 확인 버튼 누르면 답과 같이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287611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2600847" y="5268368"/>
            <a:ext cx="1800828" cy="217509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타원 70"/>
          <p:cNvSpPr/>
          <p:nvPr/>
        </p:nvSpPr>
        <p:spPr>
          <a:xfrm>
            <a:off x="2303748" y="5159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961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2968975" y="4164102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2536926" y="4193715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293011" y="4193715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090452" y="4176816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761063" y="416409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596" y="4005064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0083" y="4010467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9511" y="4010467"/>
            <a:ext cx="360000" cy="355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7290617" y="5177523"/>
            <a:ext cx="1008112" cy="1008112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완료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49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44492</TotalTime>
  <Words>2985</Words>
  <Application>Microsoft Office PowerPoint</Application>
  <PresentationFormat>화면 슬라이드 쇼(4:3)</PresentationFormat>
  <Paragraphs>1179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7888</cp:revision>
  <cp:lastPrinted>2021-12-20T01:30:02Z</cp:lastPrinted>
  <dcterms:created xsi:type="dcterms:W3CDTF">2008-07-15T12:19:11Z</dcterms:created>
  <dcterms:modified xsi:type="dcterms:W3CDTF">2022-02-27T14:34:37Z</dcterms:modified>
</cp:coreProperties>
</file>