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52" r:id="rId8"/>
    <p:sldId id="1351" r:id="rId9"/>
    <p:sldId id="1097" r:id="rId10"/>
    <p:sldId id="1289" r:id="rId11"/>
    <p:sldId id="1311" r:id="rId12"/>
    <p:sldId id="1353" r:id="rId13"/>
    <p:sldId id="1347" r:id="rId14"/>
    <p:sldId id="1354" r:id="rId15"/>
    <p:sldId id="1355" r:id="rId16"/>
    <p:sldId id="1356" r:id="rId17"/>
    <p:sldId id="1357" r:id="rId18"/>
    <p:sldId id="1313" r:id="rId19"/>
    <p:sldId id="1297" r:id="rId20"/>
    <p:sldId id="1315" r:id="rId21"/>
    <p:sldId id="1316" r:id="rId22"/>
    <p:sldId id="1322" r:id="rId23"/>
    <p:sldId id="1323" r:id="rId24"/>
    <p:sldId id="1358" r:id="rId25"/>
    <p:sldId id="1324" r:id="rId26"/>
    <p:sldId id="1317" r:id="rId27"/>
    <p:sldId id="1319" r:id="rId28"/>
    <p:sldId id="1359" r:id="rId29"/>
    <p:sldId id="1318" r:id="rId30"/>
    <p:sldId id="1320" r:id="rId31"/>
    <p:sldId id="1321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0DCFC"/>
    <a:srgbClr val="FF0000"/>
    <a:srgbClr val="336600"/>
    <a:srgbClr val="339933"/>
    <a:srgbClr val="FFFFCC"/>
    <a:srgbClr val="C99447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9478" autoAdjust="0"/>
  </p:normalViewPr>
  <p:slideViewPr>
    <p:cSldViewPr>
      <p:cViewPr>
        <p:scale>
          <a:sx n="100" d="100"/>
          <a:sy n="100" d="100"/>
        </p:scale>
        <p:origin x="-2172" y="-44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%202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Relationship Id="rId4" Type="http://schemas.openxmlformats.org/officeDocument/2006/relationships/hyperlink" Target="https://cdata2.tsherpa.co.kr/tsherpa/MultiMedia/Flash/2020/curri/index.html?flashxmlnum=youblue86&amp;classa=A8-C1-31-MM-MM-04-03-03-0--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cdata2.tsherpa.co.kr/tsherpa/MultiMedia/Flash/2020/curri/index.html?flashxmlnum=yoolim5078&amp;classa=A8-C1-31-MM-MM-04-03-03-0-0-0-0&amp;classno=MM_31_04/suh_0301_02_0003/suh_0301_02_0003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09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4706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7430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점선을 따라 선을 긋고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그린 도형의 같은 점을 말해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선은 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부분이 반짝거리는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기능은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영역을 클릭하여 드래그하면 선이 그려짐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2_2_03.html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480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2_2_3_01~04.png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899199" y="1289872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578948" y="1019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" y="2403362"/>
            <a:ext cx="6523182" cy="242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441135" y="4686620"/>
            <a:ext cx="4432605" cy="3625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 2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개로 이루어져 있습니다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517" y="4509120"/>
            <a:ext cx="360000" cy="355000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 bwMode="auto">
          <a:xfrm flipV="1">
            <a:off x="917900" y="2284423"/>
            <a:ext cx="377500" cy="103656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 flipH="1" flipV="1">
            <a:off x="595432" y="2284422"/>
            <a:ext cx="299603" cy="103656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2412532" y="4019951"/>
            <a:ext cx="91674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 flipH="1" flipV="1">
            <a:off x="1639152" y="3232102"/>
            <a:ext cx="750516" cy="78784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 flipV="1">
            <a:off x="3671900" y="2636912"/>
            <a:ext cx="1371295" cy="149075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 flipH="1" flipV="1">
            <a:off x="3671900" y="2777605"/>
            <a:ext cx="24453" cy="130894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 flipV="1">
            <a:off x="5833591" y="3465319"/>
            <a:ext cx="970677" cy="332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 flipV="1">
            <a:off x="5810727" y="2544619"/>
            <a:ext cx="22864" cy="95394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타원 2"/>
          <p:cNvSpPr/>
          <p:nvPr/>
        </p:nvSpPr>
        <p:spPr>
          <a:xfrm>
            <a:off x="805031" y="3182439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268538" y="3898731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609764" y="3955254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732155" y="3391936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70342" y="200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32145" y="312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20504" y="1630841"/>
            <a:ext cx="1791756" cy="193281"/>
            <a:chOff x="4421577" y="2197504"/>
            <a:chExt cx="1588177" cy="19030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4421577" y="2197504"/>
              <a:ext cx="1588177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노란색 부분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4446006" y="2230945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4920035" y="1484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821976"/>
            <a:ext cx="6516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점에서 그은 두 반직선으로 이루어진 도형을    이이라고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5719314" y="1834352"/>
            <a:ext cx="44154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79251" y="152078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00" y="1613313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점선을 따라 선을 긋고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그린 도형의 같은 점을 말해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663788" y="5078554"/>
            <a:ext cx="1749983" cy="279745"/>
            <a:chOff x="319554" y="1245924"/>
            <a:chExt cx="2636592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/>
          <p:cNvSpPr/>
          <p:nvPr/>
        </p:nvSpPr>
        <p:spPr>
          <a:xfrm>
            <a:off x="2486368" y="468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5516" y="1736812"/>
            <a:ext cx="37804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그림의 각을                   또는</a:t>
            </a:r>
            <a:endParaRPr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이라 하고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점 ㄴ 을 각의              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1730909" y="1825774"/>
            <a:ext cx="136815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ㄱㄴㄷ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00877" y="1527409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807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33" y="1612210"/>
            <a:ext cx="360000" cy="355000"/>
          </a:xfrm>
          <a:prstGeom prst="rect">
            <a:avLst/>
          </a:prstGeom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점선을 따라 선을 긋고 그린 도형의 같은 점을 말해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99678" y="2260530"/>
            <a:ext cx="136815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ㄷㄴㄱ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77" y="2096852"/>
            <a:ext cx="360000" cy="35500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1593193" y="2687456"/>
            <a:ext cx="121424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53" y="2515021"/>
            <a:ext cx="360000" cy="355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02" y="2165968"/>
            <a:ext cx="2811850" cy="2739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0" name="직사각형 59"/>
          <p:cNvSpPr/>
          <p:nvPr/>
        </p:nvSpPr>
        <p:spPr>
          <a:xfrm>
            <a:off x="5189423" y="2356542"/>
            <a:ext cx="390689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41105" y="3857858"/>
            <a:ext cx="322883" cy="2912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05347" y="2691607"/>
            <a:ext cx="390689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08104" y="4281566"/>
            <a:ext cx="390689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40152" y="3933056"/>
            <a:ext cx="390689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55416" y="4292743"/>
            <a:ext cx="987780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9512" y="3574492"/>
            <a:ext cx="3780420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각의     이라고 하고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변을</a:t>
            </a:r>
            <a:endParaRPr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            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4091612"/>
            <a:ext cx="35064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39" y="3870573"/>
            <a:ext cx="360000" cy="35500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275826" y="4520984"/>
            <a:ext cx="107264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17" y="4299945"/>
            <a:ext cx="360000" cy="3550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 bwMode="auto">
          <a:xfrm>
            <a:off x="1744638" y="4514135"/>
            <a:ext cx="107264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ㄴㄷ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29" y="4293096"/>
            <a:ext cx="360000" cy="355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2773125" y="5131324"/>
            <a:ext cx="1654859" cy="269100"/>
            <a:chOff x="290979" y="2009759"/>
            <a:chExt cx="2665167" cy="433388"/>
          </a:xfrm>
        </p:grpSpPr>
        <p:pic>
          <p:nvPicPr>
            <p:cNvPr id="70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4146644" y="2165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8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여러 가지 각을 만들고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본을 떠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띄어쓰기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활동 영상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안에 들어가게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크기조절하여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삽입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765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2_2_5_01.png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배치는 화면과 같음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603055" y="1061634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5535602" y="932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5" y="1972698"/>
            <a:ext cx="5956405" cy="2912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40750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706" y="5237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755620" y="5317497"/>
            <a:ext cx="1749983" cy="279745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타원 41"/>
          <p:cNvSpPr/>
          <p:nvPr/>
        </p:nvSpPr>
        <p:spPr>
          <a:xfrm>
            <a:off x="5446776" y="1488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58" y="1621750"/>
            <a:ext cx="1178602" cy="3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25555" y="3356992"/>
            <a:ext cx="5872888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533" y="3619289"/>
            <a:ext cx="23336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9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여러 가지 각을 만들고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본을 떠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773125" y="5320140"/>
            <a:ext cx="1654859" cy="269100"/>
            <a:chOff x="290979" y="2009759"/>
            <a:chExt cx="2665167" cy="433388"/>
          </a:xfrm>
        </p:grpSpPr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71562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03055" y="1061634"/>
            <a:ext cx="1013650" cy="254406"/>
            <a:chOff x="5253413" y="2035940"/>
            <a:chExt cx="1226799" cy="307902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68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31540" y="1628800"/>
            <a:ext cx="54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본을 뜬 각의 같은 점과 다른 점을 말해 보세요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33" y="356110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3" y="2168860"/>
            <a:ext cx="136800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모서리가 둥근 직사각형 48"/>
          <p:cNvSpPr/>
          <p:nvPr/>
        </p:nvSpPr>
        <p:spPr>
          <a:xfrm>
            <a:off x="2375589" y="2552584"/>
            <a:ext cx="3488302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개로 이루어져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rot="5400000" flipV="1">
            <a:off x="2214797" y="275074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3891" y="2375084"/>
            <a:ext cx="360000" cy="355000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554497" y="3933056"/>
            <a:ext cx="3591795" cy="612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583073" y="3997635"/>
            <a:ext cx="3568676" cy="480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벌어진 정도와 모양이 다양합니다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rot="16200000" flipH="1" flipV="1">
            <a:off x="4208857" y="409729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3862" y="3799290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341854" y="2260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54497" y="208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8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완성해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431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355706" y="1082585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4288253" y="953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39552" y="1808820"/>
            <a:ext cx="54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5576" y="2862143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50652" y="3006159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94568" y="3869545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53526" y="3243314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13366" y="2867953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99792" y="3765826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24028" y="3126064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98553" y="389967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44208" y="2946044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60762" y="313264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4" name="타원 73"/>
          <p:cNvSpPr/>
          <p:nvPr/>
        </p:nvSpPr>
        <p:spPr>
          <a:xfrm>
            <a:off x="1122324" y="3787567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5" name="타원 74"/>
          <p:cNvSpPr/>
          <p:nvPr/>
        </p:nvSpPr>
        <p:spPr>
          <a:xfrm>
            <a:off x="1855430" y="311258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6" name="타원 75"/>
          <p:cNvSpPr/>
          <p:nvPr/>
        </p:nvSpPr>
        <p:spPr>
          <a:xfrm>
            <a:off x="2979130" y="3059363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타원 76"/>
          <p:cNvSpPr/>
          <p:nvPr/>
        </p:nvSpPr>
        <p:spPr>
          <a:xfrm>
            <a:off x="4149876" y="346620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9" name="타원 78"/>
          <p:cNvSpPr/>
          <p:nvPr/>
        </p:nvSpPr>
        <p:spPr>
          <a:xfrm>
            <a:off x="2923739" y="3819832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0" name="타원 79"/>
          <p:cNvSpPr/>
          <p:nvPr/>
        </p:nvSpPr>
        <p:spPr>
          <a:xfrm>
            <a:off x="5103596" y="3186465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5" name="타원 84"/>
          <p:cNvSpPr/>
          <p:nvPr/>
        </p:nvSpPr>
        <p:spPr>
          <a:xfrm>
            <a:off x="6356631" y="2929098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7" name="타원 86"/>
          <p:cNvSpPr/>
          <p:nvPr/>
        </p:nvSpPr>
        <p:spPr>
          <a:xfrm>
            <a:off x="5703739" y="3844961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5536" y="2536936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556365" y="2538383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716605" y="2528900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반짝거리는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노란색 영역을 클릭하여 드래그하면 선이 그려짐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2_2_03.html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813037" y="3081307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936737" y="3022582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661346" y="3809673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 bwMode="auto">
          <a:xfrm flipH="1">
            <a:off x="723207" y="3171736"/>
            <a:ext cx="1187919" cy="1209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 flipV="1">
            <a:off x="2959331" y="3084075"/>
            <a:ext cx="41564" cy="100584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 flipH="1" flipV="1">
            <a:off x="4971011" y="3025886"/>
            <a:ext cx="789709" cy="8894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 flipH="1">
            <a:off x="5752407" y="2743253"/>
            <a:ext cx="806335" cy="115390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 flipH="1">
            <a:off x="900075" y="3175515"/>
            <a:ext cx="995227" cy="90155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>
            <a:stCxn id="76" idx="1"/>
          </p:cNvCxnSpPr>
          <p:nvPr/>
        </p:nvCxnSpPr>
        <p:spPr bwMode="auto">
          <a:xfrm>
            <a:off x="2993075" y="3073308"/>
            <a:ext cx="1410445" cy="5216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타원 99"/>
          <p:cNvSpPr/>
          <p:nvPr/>
        </p:nvSpPr>
        <p:spPr>
          <a:xfrm>
            <a:off x="363031" y="2597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751350" y="5042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934416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120504" y="2119595"/>
            <a:ext cx="1791756" cy="193281"/>
            <a:chOff x="4421577" y="2197504"/>
            <a:chExt cx="1588177" cy="190309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4421577" y="2197504"/>
              <a:ext cx="1588177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노란색 부분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4446006" y="2230945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6369301" y="12908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337324" y="124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820588" y="12920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796136" y="123218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269875" y="129370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237898" y="12365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069327" y="1096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8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3085779" y="4650616"/>
            <a:ext cx="900100" cy="4144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087" y="4473116"/>
            <a:ext cx="360000" cy="355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완성해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355706" y="1082585"/>
            <a:ext cx="1013650" cy="254406"/>
            <a:chOff x="5253413" y="2035940"/>
            <a:chExt cx="1226799" cy="307902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55576" y="287704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50652" y="3021063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94568" y="3884449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53526" y="3258218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13366" y="288285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99792" y="3780730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24028" y="3140968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98553" y="3914581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44208" y="2960948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60762" y="314755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4" name="타원 73"/>
          <p:cNvSpPr/>
          <p:nvPr/>
        </p:nvSpPr>
        <p:spPr>
          <a:xfrm>
            <a:off x="1122324" y="3802471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5" name="타원 74"/>
          <p:cNvSpPr/>
          <p:nvPr/>
        </p:nvSpPr>
        <p:spPr>
          <a:xfrm>
            <a:off x="1855430" y="312749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6" name="타원 75"/>
          <p:cNvSpPr/>
          <p:nvPr/>
        </p:nvSpPr>
        <p:spPr>
          <a:xfrm>
            <a:off x="2961374" y="3065389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타원 76"/>
          <p:cNvSpPr/>
          <p:nvPr/>
        </p:nvSpPr>
        <p:spPr>
          <a:xfrm>
            <a:off x="4149876" y="348111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9" name="타원 78"/>
          <p:cNvSpPr/>
          <p:nvPr/>
        </p:nvSpPr>
        <p:spPr>
          <a:xfrm>
            <a:off x="2923739" y="383473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0" name="타원 79"/>
          <p:cNvSpPr/>
          <p:nvPr/>
        </p:nvSpPr>
        <p:spPr>
          <a:xfrm>
            <a:off x="5103596" y="3201369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5" name="타원 84"/>
          <p:cNvSpPr/>
          <p:nvPr/>
        </p:nvSpPr>
        <p:spPr>
          <a:xfrm>
            <a:off x="6356631" y="2944002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7" name="타원 86"/>
          <p:cNvSpPr/>
          <p:nvPr/>
        </p:nvSpPr>
        <p:spPr>
          <a:xfrm>
            <a:off x="5703739" y="3859865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cxnSp>
        <p:nvCxnSpPr>
          <p:cNvPr id="94" name="직선 연결선 93"/>
          <p:cNvCxnSpPr/>
          <p:nvPr/>
        </p:nvCxnSpPr>
        <p:spPr bwMode="auto">
          <a:xfrm flipH="1">
            <a:off x="723207" y="3186640"/>
            <a:ext cx="1187919" cy="120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 flipV="1">
            <a:off x="2959331" y="3098979"/>
            <a:ext cx="41564" cy="100584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 flipH="1" flipV="1">
            <a:off x="4971011" y="3040790"/>
            <a:ext cx="789709" cy="88946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 flipH="1">
            <a:off x="5752407" y="2758157"/>
            <a:ext cx="806335" cy="115390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 flipH="1">
            <a:off x="900075" y="3190419"/>
            <a:ext cx="995227" cy="90155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76" idx="1"/>
          </p:cNvCxnSpPr>
          <p:nvPr/>
        </p:nvCxnSpPr>
        <p:spPr bwMode="auto">
          <a:xfrm>
            <a:off x="2975319" y="3079334"/>
            <a:ext cx="1410445" cy="5216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552" y="1808820"/>
            <a:ext cx="54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꼭짓점이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어디일까요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726491" y="5093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5536" y="2536936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556365" y="2538383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16605" y="2528900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369301" y="12908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337324" y="124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820588" y="129207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796136" y="123218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269875" y="12937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37898" y="12365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완성해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355706" y="1082585"/>
            <a:ext cx="1013650" cy="254406"/>
            <a:chOff x="5253413" y="2035940"/>
            <a:chExt cx="1226799" cy="307902"/>
          </a:xfrm>
        </p:grpSpPr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9" name="직사각형 108"/>
          <p:cNvSpPr/>
          <p:nvPr/>
        </p:nvSpPr>
        <p:spPr bwMode="auto">
          <a:xfrm>
            <a:off x="2472896" y="4680342"/>
            <a:ext cx="1019882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83" y="4473116"/>
            <a:ext cx="360000" cy="355000"/>
          </a:xfrm>
          <a:prstGeom prst="rect">
            <a:avLst/>
          </a:prstGeom>
        </p:spPr>
      </p:pic>
      <p:sp>
        <p:nvSpPr>
          <p:cNvPr id="138" name="직사각형 137"/>
          <p:cNvSpPr/>
          <p:nvPr/>
        </p:nvSpPr>
        <p:spPr bwMode="auto">
          <a:xfrm>
            <a:off x="3697031" y="4680342"/>
            <a:ext cx="983021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32" y="4502843"/>
            <a:ext cx="360000" cy="3550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539552" y="1808820"/>
            <a:ext cx="54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각의 두 변을 말해 보세요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5726491" y="5093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55876" y="4751856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69301" y="129087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337324" y="124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20588" y="12920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796136" y="123218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69875" y="12937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237898" y="12365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5576" y="287704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50652" y="3021063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94568" y="3884449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53526" y="3258218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13366" y="288285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99792" y="3780730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24028" y="3140968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98553" y="3914581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44208" y="2960948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60762" y="314755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3" name="타원 72"/>
          <p:cNvSpPr/>
          <p:nvPr/>
        </p:nvSpPr>
        <p:spPr>
          <a:xfrm>
            <a:off x="1122324" y="3802471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4" name="타원 73"/>
          <p:cNvSpPr/>
          <p:nvPr/>
        </p:nvSpPr>
        <p:spPr>
          <a:xfrm>
            <a:off x="1855430" y="312749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5" name="타원 74"/>
          <p:cNvSpPr/>
          <p:nvPr/>
        </p:nvSpPr>
        <p:spPr>
          <a:xfrm>
            <a:off x="2961374" y="3065389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6" name="타원 75"/>
          <p:cNvSpPr/>
          <p:nvPr/>
        </p:nvSpPr>
        <p:spPr>
          <a:xfrm>
            <a:off x="4149876" y="348111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타원 76"/>
          <p:cNvSpPr/>
          <p:nvPr/>
        </p:nvSpPr>
        <p:spPr>
          <a:xfrm>
            <a:off x="2923739" y="383473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9" name="타원 78"/>
          <p:cNvSpPr/>
          <p:nvPr/>
        </p:nvSpPr>
        <p:spPr>
          <a:xfrm>
            <a:off x="5103596" y="3201369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0" name="타원 79"/>
          <p:cNvSpPr/>
          <p:nvPr/>
        </p:nvSpPr>
        <p:spPr>
          <a:xfrm>
            <a:off x="6356631" y="2944002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1" name="타원 80"/>
          <p:cNvSpPr/>
          <p:nvPr/>
        </p:nvSpPr>
        <p:spPr>
          <a:xfrm>
            <a:off x="5703739" y="3859865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cxnSp>
        <p:nvCxnSpPr>
          <p:cNvPr id="82" name="직선 연결선 81"/>
          <p:cNvCxnSpPr/>
          <p:nvPr/>
        </p:nvCxnSpPr>
        <p:spPr bwMode="auto">
          <a:xfrm flipH="1">
            <a:off x="723207" y="3186640"/>
            <a:ext cx="1187919" cy="120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2959331" y="3098979"/>
            <a:ext cx="41564" cy="100584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H="1" flipV="1">
            <a:off x="4971011" y="3040790"/>
            <a:ext cx="789709" cy="88946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flipH="1">
            <a:off x="5752407" y="2758157"/>
            <a:ext cx="806335" cy="115390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 flipH="1">
            <a:off x="900075" y="3190419"/>
            <a:ext cx="995227" cy="90155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75" idx="1"/>
          </p:cNvCxnSpPr>
          <p:nvPr/>
        </p:nvCxnSpPr>
        <p:spPr bwMode="auto">
          <a:xfrm>
            <a:off x="2975319" y="3079334"/>
            <a:ext cx="1410445" cy="5216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모서리가 둥근 직사각형 87"/>
          <p:cNvSpPr/>
          <p:nvPr/>
        </p:nvSpPr>
        <p:spPr>
          <a:xfrm>
            <a:off x="395536" y="2536936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56365" y="2538383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716605" y="2528900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변을 기호로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37742" y="2010944"/>
            <a:ext cx="98002" cy="890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375844" y="3392996"/>
            <a:ext cx="98002" cy="890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409950" y="2010944"/>
            <a:ext cx="98002" cy="890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2105694" y="2060848"/>
            <a:ext cx="236405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 flipV="1">
            <a:off x="3113570" y="2060849"/>
            <a:ext cx="1357137" cy="17641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>
          <a:xfrm>
            <a:off x="2433945" y="1628800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553966" y="172997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68284" y="3405786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660949" y="4542604"/>
            <a:ext cx="863842" cy="3514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38" y="4365104"/>
            <a:ext cx="360000" cy="355000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" y="984951"/>
            <a:ext cx="517888" cy="41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 bwMode="auto">
          <a:xfrm>
            <a:off x="2660948" y="5040382"/>
            <a:ext cx="1019882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035" y="4833156"/>
            <a:ext cx="360000" cy="355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887924" y="5024493"/>
            <a:ext cx="983021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25" y="4846994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2660948" y="4030268"/>
            <a:ext cx="1290216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69" y="3823042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4488221" y="4010272"/>
            <a:ext cx="1235907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ㄷㄴㄱ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03389" y="4041068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3832773"/>
            <a:ext cx="360000" cy="355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635896" y="5063690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74662" y="4538696"/>
            <a:ext cx="16561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74662" y="5042752"/>
            <a:ext cx="16561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4662" y="4034640"/>
            <a:ext cx="16561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11626"/>
            <a:ext cx="2294940" cy="236149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1600" y="2178385"/>
            <a:ext cx="3168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점에서 그은 두 반직선으로 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이루어진 도형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ㄷㄴ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3963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21904" y="2275650"/>
            <a:ext cx="48570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041303"/>
            <a:ext cx="360000" cy="355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3532268"/>
            <a:ext cx="96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6502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503548" y="3491249"/>
            <a:ext cx="1711241" cy="4418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789" y="3218016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55676" y="4077072"/>
            <a:ext cx="331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732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503548" y="4038548"/>
            <a:ext cx="1185328" cy="4418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861048"/>
            <a:ext cx="360000" cy="355000"/>
          </a:xfrm>
          <a:prstGeom prst="rect">
            <a:avLst/>
          </a:prstGeom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45385" y="2245805"/>
            <a:ext cx="318868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00345" y="3510722"/>
            <a:ext cx="263526" cy="2510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63871" y="2564785"/>
            <a:ext cx="318868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59985" y="3935506"/>
            <a:ext cx="318868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053749" y="3677806"/>
            <a:ext cx="318868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49813" y="3945141"/>
            <a:ext cx="1055006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16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4461164" y="1926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77817"/>
              </p:ext>
            </p:extLst>
          </p:nvPr>
        </p:nvGraphicFramePr>
        <p:xfrm>
          <a:off x="179388" y="677323"/>
          <a:ext cx="8774172" cy="5235953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54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레이저 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레이저 빛에서 점과 반직선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점선을 따라 선을 긋고 그린 도형의 같은 점 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꼭짓점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각을 만들고 본뜨기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ㄱㄴㄷ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6154" y="3032956"/>
            <a:ext cx="25278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6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14841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3568" y="2229907"/>
            <a:ext cx="1820188" cy="1991181"/>
            <a:chOff x="911428" y="2197752"/>
            <a:chExt cx="1820188" cy="1991181"/>
          </a:xfrm>
        </p:grpSpPr>
        <p:sp>
          <p:nvSpPr>
            <p:cNvPr id="53" name="타원 52"/>
            <p:cNvSpPr/>
            <p:nvPr/>
          </p:nvSpPr>
          <p:spPr>
            <a:xfrm rot="3264461">
              <a:off x="1601885" y="2592938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4" name="타원 53"/>
            <p:cNvSpPr/>
            <p:nvPr/>
          </p:nvSpPr>
          <p:spPr>
            <a:xfrm rot="3264461">
              <a:off x="1091125" y="3685055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5" name="타원 54"/>
            <p:cNvSpPr/>
            <p:nvPr/>
          </p:nvSpPr>
          <p:spPr>
            <a:xfrm rot="3264461">
              <a:off x="2370030" y="3666177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 rot="3264461">
              <a:off x="1087452" y="3031019"/>
              <a:ext cx="166653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 rot="3264461" flipV="1">
              <a:off x="1103855" y="3039797"/>
              <a:ext cx="956709" cy="134156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직사각형 77"/>
            <p:cNvSpPr/>
            <p:nvPr/>
          </p:nvSpPr>
          <p:spPr>
            <a:xfrm>
              <a:off x="1708932" y="2394975"/>
              <a:ext cx="215428" cy="205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516188" y="3655052"/>
              <a:ext cx="215428" cy="205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107494" y="3820610"/>
              <a:ext cx="161854" cy="154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24" y="23214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6674" y="2132856"/>
            <a:ext cx="34900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점에서 그은 두 반직선으로 이루어진 도형을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45" y="36450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076674" y="3494328"/>
            <a:ext cx="34900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을 각의            이라 하고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각의        이라고 합니다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62554" y="3512889"/>
            <a:ext cx="1036332" cy="43863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86" name="직사각형 85"/>
          <p:cNvSpPr/>
          <p:nvPr/>
        </p:nvSpPr>
        <p:spPr bwMode="auto">
          <a:xfrm>
            <a:off x="5006383" y="2614670"/>
            <a:ext cx="4327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120" y="2456892"/>
            <a:ext cx="360000" cy="355000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 bwMode="auto">
          <a:xfrm>
            <a:off x="4706084" y="3565454"/>
            <a:ext cx="982060" cy="327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44" y="3348279"/>
            <a:ext cx="360000" cy="355000"/>
          </a:xfrm>
          <a:prstGeom prst="rect">
            <a:avLst/>
          </a:prstGeom>
        </p:spPr>
      </p:pic>
      <p:sp>
        <p:nvSpPr>
          <p:cNvPr id="92" name="모서리가 둥근 직사각형 91"/>
          <p:cNvSpPr/>
          <p:nvPr/>
        </p:nvSpPr>
        <p:spPr>
          <a:xfrm>
            <a:off x="4090843" y="4397082"/>
            <a:ext cx="440952" cy="39337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93" name="직사각형 92"/>
          <p:cNvSpPr/>
          <p:nvPr/>
        </p:nvSpPr>
        <p:spPr bwMode="auto">
          <a:xfrm>
            <a:off x="4096684" y="4422258"/>
            <a:ext cx="4327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457" y="4221088"/>
            <a:ext cx="360000" cy="355000"/>
          </a:xfrm>
          <a:prstGeom prst="rect">
            <a:avLst/>
          </a:prstGeom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02" y="164580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519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_x213734672" descr="EMB000020644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6618" y="2816484"/>
            <a:ext cx="1200548" cy="139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_x213734752" descr="EMB000020644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2680336" y="2846296"/>
            <a:ext cx="1778731" cy="10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_x213734832" descr="EMB000020644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0000">
            <a:off x="4955396" y="2853019"/>
            <a:ext cx="1342692" cy="104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7512" y="26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211498" y="3110448"/>
            <a:ext cx="773005" cy="7730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80120" y="3143803"/>
            <a:ext cx="674076" cy="674076"/>
            <a:chOff x="6249485" y="2814376"/>
            <a:chExt cx="304024" cy="304024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5266076" y="3104964"/>
            <a:ext cx="674076" cy="674076"/>
            <a:chOff x="6249485" y="2814376"/>
            <a:chExt cx="304024" cy="304024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49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1691680" y="140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562995" y="5047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285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167~169.jpg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4" y="523298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517647" y="505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_x213734832" descr="EMB000020644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0000">
            <a:off x="4955396" y="2853019"/>
            <a:ext cx="1342692" cy="104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_x213734752" descr="EMB000020644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2680336" y="2846296"/>
            <a:ext cx="1778731" cy="10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990100" y="2996952"/>
            <a:ext cx="1008112" cy="1008112"/>
            <a:chOff x="6249485" y="2814376"/>
            <a:chExt cx="304024" cy="304024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4" y="523298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03353" y="5070229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03352" y="4113076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4289" y="4506641"/>
            <a:ext cx="6235622" cy="506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점에서 그은 두 반직선으로 이루어진 도형을 각이라고 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49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3211498" y="3110448"/>
            <a:ext cx="773005" cy="7730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80120" y="3143803"/>
            <a:ext cx="674076" cy="674076"/>
            <a:chOff x="6249485" y="2814376"/>
            <a:chExt cx="304024" cy="304024"/>
          </a:xfrm>
        </p:grpSpPr>
        <p:cxnSp>
          <p:nvCxnSpPr>
            <p:cNvPr id="60" name="직선 연결선 5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266076" y="3104964"/>
            <a:ext cx="674076" cy="674076"/>
            <a:chOff x="6249485" y="2814376"/>
            <a:chExt cx="304024" cy="304024"/>
          </a:xfrm>
        </p:grpSpPr>
        <p:cxnSp>
          <p:nvCxnSpPr>
            <p:cNvPr id="89" name="직선 연결선 8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0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변을 기호로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8173" y="2168860"/>
            <a:ext cx="2190990" cy="2124236"/>
            <a:chOff x="488173" y="2168860"/>
            <a:chExt cx="2190990" cy="2124236"/>
          </a:xfrm>
        </p:grpSpPr>
        <p:pic>
          <p:nvPicPr>
            <p:cNvPr id="23553" name="_x213734912" descr="EMB00002064412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37" y="2312876"/>
              <a:ext cx="1761653" cy="1980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488173" y="3779518"/>
              <a:ext cx="447423" cy="29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20189" y="2168860"/>
              <a:ext cx="406748" cy="3273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31740" y="3753036"/>
              <a:ext cx="447423" cy="29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182541" y="2274931"/>
            <a:ext cx="16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82541" y="3118320"/>
            <a:ext cx="16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82541" y="4043272"/>
            <a:ext cx="16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각의 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644008" y="3107634"/>
            <a:ext cx="77315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422" y="2949856"/>
            <a:ext cx="360000" cy="355000"/>
          </a:xfrm>
          <a:prstGeom prst="rect">
            <a:avLst/>
          </a:prstGeom>
        </p:spPr>
      </p:pic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025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168.jpg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4192540" y="4035574"/>
            <a:ext cx="1019882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627" y="3828348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5414556" y="4038841"/>
            <a:ext cx="983021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ㄹㅁ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593" y="3864352"/>
            <a:ext cx="360000" cy="355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167488" y="4126244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605447" y="2284922"/>
            <a:ext cx="1233519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ㄷㄹㅁ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535" y="2077696"/>
            <a:ext cx="360000" cy="355000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 bwMode="auto">
          <a:xfrm>
            <a:off x="5452666" y="2288189"/>
            <a:ext cx="1240730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ㅁㄹㄷ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396" y="2113700"/>
            <a:ext cx="360000" cy="3550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842199" y="2295943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87327" y="2242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94" y="239488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32215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415765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cdata2.tsherpa.co.kr/tsherpa/MultiMedia/Flash/2020/curri/index.html?flashxmlnum=youblue86&amp;classa=A8-C1-31-MM-MM-04-03-03-0--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23" y="2049664"/>
            <a:ext cx="6260646" cy="1966774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868362" y="2240868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636205" y="2258219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59987" y="225267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3347864" y="4461741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수가 가장 많은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58" y="2009023"/>
            <a:ext cx="6342866" cy="1960522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791580" y="220486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99792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52020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수가 가장 많은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58" y="2009023"/>
            <a:ext cx="6342866" cy="1960522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791580" y="220486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99792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52020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339997" y="4221088"/>
            <a:ext cx="64153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왼쪽부터 차례대로 각의 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각 삼각형 73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2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cdata2.tsherpa.co.kr/tsherpa/MultiMedia/Flash/2020/curri/index.html?flashxmlnum=yoolim5078&amp;classa=A8-C1-31-MM-MM-04-03-03-0-0-0-0&amp;classno=MM_31_04/suh_0301_02_0003/suh_0301_02_0003_401_1.html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정답 선은 처음에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75" y="2276872"/>
            <a:ext cx="6309995" cy="1828984"/>
          </a:xfrm>
          <a:prstGeom prst="rect">
            <a:avLst/>
          </a:prstGeom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그리시오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523158" y="2643517"/>
            <a:ext cx="396043" cy="482489"/>
            <a:chOff x="4859350" y="2971680"/>
            <a:chExt cx="396043" cy="482489"/>
          </a:xfrm>
        </p:grpSpPr>
        <p:sp>
          <p:nvSpPr>
            <p:cNvPr id="49" name="타원 48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146303" y="3371924"/>
            <a:ext cx="396043" cy="482489"/>
            <a:chOff x="4859350" y="2971680"/>
            <a:chExt cx="396043" cy="482489"/>
          </a:xfrm>
        </p:grpSpPr>
        <p:sp>
          <p:nvSpPr>
            <p:cNvPr id="52" name="타원 51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959932" y="3113437"/>
            <a:ext cx="396043" cy="482489"/>
            <a:chOff x="4859350" y="2971680"/>
            <a:chExt cx="396043" cy="482489"/>
          </a:xfrm>
        </p:grpSpPr>
        <p:sp>
          <p:nvSpPr>
            <p:cNvPr id="58" name="타원 57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139952" y="2396529"/>
            <a:ext cx="396043" cy="482489"/>
            <a:chOff x="4859350" y="2971680"/>
            <a:chExt cx="396043" cy="482489"/>
          </a:xfrm>
        </p:grpSpPr>
        <p:sp>
          <p:nvSpPr>
            <p:cNvPr id="85" name="타원 84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8" name="직선 연결선 87"/>
          <p:cNvCxnSpPr>
            <a:stCxn id="49" idx="5"/>
            <a:endCxn id="52" idx="5"/>
          </p:cNvCxnSpPr>
          <p:nvPr/>
        </p:nvCxnSpPr>
        <p:spPr bwMode="auto">
          <a:xfrm>
            <a:off x="2752018" y="3113232"/>
            <a:ext cx="623145" cy="72840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 flipH="1">
            <a:off x="3344324" y="3534636"/>
            <a:ext cx="886582" cy="29738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타원 90"/>
          <p:cNvSpPr/>
          <p:nvPr/>
        </p:nvSpPr>
        <p:spPr>
          <a:xfrm>
            <a:off x="4721851" y="1812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907703" y="1958378"/>
            <a:ext cx="1574465" cy="190309"/>
            <a:chOff x="3876283" y="2197504"/>
            <a:chExt cx="1574465" cy="190309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3876283" y="2197504"/>
              <a:ext cx="157446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그어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920039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5" name="타원 94"/>
          <p:cNvSpPr/>
          <p:nvPr/>
        </p:nvSpPr>
        <p:spPr>
          <a:xfrm>
            <a:off x="2538964" y="3210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272866" y="4157724"/>
            <a:ext cx="2547606" cy="254760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기능 협의 필요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박만구 </a:t>
            </a:r>
            <a:r>
              <a:rPr lang="en-US" altLang="ko-KR" b="1" dirty="0">
                <a:solidFill>
                  <a:schemeClr val="bg1"/>
                </a:solidFill>
              </a:rPr>
              <a:t>DVD </a:t>
            </a:r>
            <a:r>
              <a:rPr lang="ko-KR" altLang="en-US" b="1" dirty="0" smtClean="0">
                <a:solidFill>
                  <a:schemeClr val="bg1"/>
                </a:solidFill>
              </a:rPr>
              <a:t>기능으로 적용해도 되는지 확인필요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김대희 </a:t>
            </a:r>
            <a:r>
              <a:rPr lang="en-US" altLang="ko-KR" b="1" dirty="0" smtClean="0">
                <a:solidFill>
                  <a:srgbClr val="FFFF00"/>
                </a:solidFill>
              </a:rPr>
              <a:t>DVD </a:t>
            </a:r>
            <a:r>
              <a:rPr lang="ko-KR" altLang="en-US" b="1" dirty="0" smtClean="0">
                <a:solidFill>
                  <a:srgbClr val="FFFF00"/>
                </a:solidFill>
              </a:rPr>
              <a:t>기능 확인문제에서만 </a:t>
            </a:r>
            <a:r>
              <a:rPr lang="en-US" altLang="ko-KR" b="1" dirty="0" smtClean="0">
                <a:solidFill>
                  <a:srgbClr val="FFFF00"/>
                </a:solidFill>
              </a:rPr>
              <a:t>iframe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적용시</a:t>
            </a:r>
            <a:r>
              <a:rPr lang="ko-KR" altLang="en-US" b="1" dirty="0" smtClean="0">
                <a:solidFill>
                  <a:srgbClr val="FFFF00"/>
                </a:solidFill>
              </a:rPr>
              <a:t> 작동이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안되는</a:t>
            </a:r>
            <a:r>
              <a:rPr lang="ko-KR" altLang="en-US" b="1" dirty="0" smtClean="0">
                <a:solidFill>
                  <a:srgbClr val="FFFF00"/>
                </a:solidFill>
              </a:rPr>
              <a:t> 현상이 있음</a:t>
            </a:r>
            <a:r>
              <a:rPr lang="en-US" altLang="ko-KR" b="1" dirty="0" smtClean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4" t="16764" r="14317" b="14514"/>
          <a:stretch/>
        </p:blipFill>
        <p:spPr bwMode="auto">
          <a:xfrm>
            <a:off x="71501" y="872716"/>
            <a:ext cx="6912768" cy="4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88850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레이저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쇼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368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이름과 변을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130" y="2009823"/>
            <a:ext cx="2667372" cy="1952898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1500014" y="4132568"/>
            <a:ext cx="1077539" cy="374937"/>
            <a:chOff x="1314929" y="4038141"/>
            <a:chExt cx="1077539" cy="492666"/>
          </a:xfrm>
        </p:grpSpPr>
        <p:pic>
          <p:nvPicPr>
            <p:cNvPr id="6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45" y="4038141"/>
              <a:ext cx="972108" cy="49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1314929" y="4084985"/>
              <a:ext cx="1077539" cy="44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이름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591680" y="4121787"/>
            <a:ext cx="28144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ㄹㅁㅂ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4191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566857" y="4619241"/>
            <a:ext cx="972108" cy="374937"/>
            <a:chOff x="1367645" y="4038141"/>
            <a:chExt cx="972108" cy="492666"/>
          </a:xfrm>
        </p:grpSpPr>
        <p:pic>
          <p:nvPicPr>
            <p:cNvPr id="7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45" y="4038141"/>
              <a:ext cx="972108" cy="49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1417521" y="4084985"/>
              <a:ext cx="872355" cy="44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변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591680" y="4631046"/>
            <a:ext cx="28144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ㅁㄹ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47004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301089" y="2222381"/>
            <a:ext cx="356349" cy="3065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3351696" y="2238835"/>
            <a:ext cx="432284" cy="369332"/>
            <a:chOff x="4668700" y="3168355"/>
            <a:chExt cx="432284" cy="369332"/>
          </a:xfrm>
        </p:grpSpPr>
        <p:sp>
          <p:nvSpPr>
            <p:cNvPr id="88" name="타원 87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8700" y="3168355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2375756" y="3657137"/>
            <a:ext cx="501901" cy="2712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268538" y="3657137"/>
            <a:ext cx="609119" cy="2399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864990" y="3635755"/>
            <a:ext cx="609119" cy="2399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409784" y="3515127"/>
            <a:ext cx="396043" cy="369332"/>
            <a:chOff x="4859350" y="3358772"/>
            <a:chExt cx="396043" cy="369332"/>
          </a:xfrm>
        </p:grpSpPr>
        <p:sp>
          <p:nvSpPr>
            <p:cNvPr id="110" name="타원 109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859350" y="3358772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953303" y="3523300"/>
            <a:ext cx="396043" cy="369332"/>
            <a:chOff x="4859350" y="3358772"/>
            <a:chExt cx="396043" cy="369332"/>
          </a:xfrm>
        </p:grpSpPr>
        <p:sp>
          <p:nvSpPr>
            <p:cNvPr id="113" name="타원 112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59350" y="3358772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그림은 각이 아닙니다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각이 아닌 이유를 설명하시오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8528" y="4114904"/>
            <a:ext cx="53908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각은 점과 반직선 두 개로 이루어져 있어야 하는데 그림에서 반직선이 아닌 굽은 선으로 이루어져 있기 때문에 각이라고 할 수 없습니다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4" y="45177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902" y="2107106"/>
            <a:ext cx="3934374" cy="1848108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6269412" y="50268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69" y="41490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805883" y="4359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626764"/>
            <a:ext cx="3499942" cy="27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7193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2232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학생이 레이저 쇼를 구경하고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354874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4482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16" y="40181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474186" y="3727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453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05" y="1736812"/>
            <a:ext cx="1275667" cy="5513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85" y="1780589"/>
            <a:ext cx="14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저기 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레이저 쇼 하나 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254904" y="1853644"/>
            <a:ext cx="1275667" cy="6065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1721" y="1959223"/>
            <a:ext cx="17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레이저 빛에서 점과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반직선을 찾아볼까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직사각형 61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3916115" y="285041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레이저 빛에서 점과 반직선을 찾으려고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672916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695549"/>
            <a:ext cx="6912768" cy="50737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63213" y="1506362"/>
            <a:ext cx="2341996" cy="159399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45320" y="998850"/>
            <a:ext cx="1174852" cy="127802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22205" y="1274362"/>
            <a:ext cx="2101623" cy="8321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9952" y="1414019"/>
            <a:ext cx="2101623" cy="100686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994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)_1.psd /  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)_2.psd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82491"/>
            <a:ext cx="6904603" cy="427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2947" y="2672916"/>
            <a:ext cx="21016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저기 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레이저 쇼 하나 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73016" y="2890681"/>
            <a:ext cx="23628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레이저 빛에서 점과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반직선을 찾아볼까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1414019"/>
            <a:ext cx="2664296" cy="11868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0" y="998850"/>
            <a:ext cx="330455" cy="31585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570568" y="1330633"/>
            <a:ext cx="330455" cy="31585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레이저 빛의 모습에 대해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23858"/>
            <a:ext cx="2974460" cy="7491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하나의 지점에서 두 개의 선이 뻗어 나가는 모습입니다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59127"/>
            <a:ext cx="360000" cy="355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타원 72"/>
          <p:cNvSpPr/>
          <p:nvPr/>
        </p:nvSpPr>
        <p:spPr>
          <a:xfrm>
            <a:off x="344005" y="1736812"/>
            <a:ext cx="1275667" cy="5513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54904" y="1853644"/>
            <a:ext cx="1275667" cy="6065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4" y="1592796"/>
            <a:ext cx="3588812" cy="323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16" y="45796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6104" y="2996952"/>
            <a:ext cx="835734" cy="100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7467" y="1507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2056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개의 선의 종류는 무엇이고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왜 그렇게 생각하나요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44638"/>
            <a:ext cx="2974460" cy="6523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개의 선 모두 반직선입니다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37896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4005" y="1736812"/>
            <a:ext cx="1275667" cy="5513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254904" y="1853644"/>
            <a:ext cx="1275667" cy="6065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4" y="1592796"/>
            <a:ext cx="3588812" cy="323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16" y="45796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146104" y="2996952"/>
            <a:ext cx="835734" cy="100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7467" y="1507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916115" y="3140968"/>
            <a:ext cx="2974460" cy="13321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개의 선 모두 한 점에서 시작하여 한쪽으로 끝없이 늘어나고 있는 모습이기 때문입니다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575" y="300725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레이저 빛에서 점과 반직선을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916115" y="2291547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레이저 빛이 시작되는 지점이 점입니다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14047"/>
            <a:ext cx="360000" cy="35500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3916115" y="310244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개의 레이저 빛은 반직선입니다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924944"/>
            <a:ext cx="360000" cy="355000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344005" y="1736812"/>
            <a:ext cx="1275667" cy="5513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254904" y="1853644"/>
            <a:ext cx="1275667" cy="6065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4" y="1592796"/>
            <a:ext cx="3588812" cy="323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16" y="45796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46104" y="2996952"/>
            <a:ext cx="835734" cy="100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7467" y="1507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6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27687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생활 속의 예를 통해 각을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4354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19" y="29609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구성 요소를 알고 여러 가지 각을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19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42841</TotalTime>
  <Words>2396</Words>
  <Application>Microsoft Office PowerPoint</Application>
  <PresentationFormat>화면 슬라이드 쇼(4:3)</PresentationFormat>
  <Paragraphs>920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7449</cp:revision>
  <cp:lastPrinted>2021-12-20T01:30:02Z</cp:lastPrinted>
  <dcterms:created xsi:type="dcterms:W3CDTF">2008-07-15T12:19:11Z</dcterms:created>
  <dcterms:modified xsi:type="dcterms:W3CDTF">2022-02-01T04:52:02Z</dcterms:modified>
</cp:coreProperties>
</file>