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64" r:id="rId8"/>
    <p:sldId id="1377" r:id="rId9"/>
    <p:sldId id="1338" r:id="rId10"/>
    <p:sldId id="1367" r:id="rId11"/>
    <p:sldId id="1378" r:id="rId12"/>
    <p:sldId id="1368" r:id="rId13"/>
    <p:sldId id="1379" r:id="rId14"/>
    <p:sldId id="1366" r:id="rId15"/>
    <p:sldId id="1380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1" autoAdjust="0"/>
    <p:restoredTop sz="96686" autoAdjust="0"/>
  </p:normalViewPr>
  <p:slideViewPr>
    <p:cSldViewPr>
      <p:cViewPr>
        <p:scale>
          <a:sx n="100" d="100"/>
          <a:sy n="100" d="100"/>
        </p:scale>
        <p:origin x="-184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8421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9632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54560257-83BB-4909-B7BA-41167631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6535A71-BB81-4CFE-9B76-993B1F8F78C1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822888A-0CEC-4327-86FC-F63F5D057B51}"/>
              </a:ext>
            </a:extLst>
          </p:cNvPr>
          <p:cNvSpPr/>
          <p:nvPr/>
        </p:nvSpPr>
        <p:spPr>
          <a:xfrm>
            <a:off x="539552" y="2947155"/>
            <a:ext cx="3085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m=              cm 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 70 cm=   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7A4C7CA-82FE-4233-A566-2491CC391A76}"/>
              </a:ext>
            </a:extLst>
          </p:cNvPr>
          <p:cNvSpPr/>
          <p:nvPr/>
        </p:nvSpPr>
        <p:spPr>
          <a:xfrm>
            <a:off x="3888435" y="2956198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301 cm=       m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0C94DF4-6796-46B9-8D74-E49B1CF50FBF}"/>
              </a:ext>
            </a:extLst>
          </p:cNvPr>
          <p:cNvSpPr/>
          <p:nvPr/>
        </p:nvSpPr>
        <p:spPr>
          <a:xfrm>
            <a:off x="3888435" y="3495008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678 cm=       m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86635A2-879F-44F8-834D-BE6CA5AA7850}"/>
              </a:ext>
            </a:extLst>
          </p:cNvPr>
          <p:cNvSpPr/>
          <p:nvPr/>
        </p:nvSpPr>
        <p:spPr bwMode="auto">
          <a:xfrm>
            <a:off x="1253549" y="2960604"/>
            <a:ext cx="920252" cy="3476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67DF0DDF-6962-4E5B-A673-B415F65D8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297" y="2708920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1C891DD-0A46-4BDD-9CDC-7BD1B5D868E6}"/>
              </a:ext>
            </a:extLst>
          </p:cNvPr>
          <p:cNvSpPr/>
          <p:nvPr/>
        </p:nvSpPr>
        <p:spPr bwMode="auto">
          <a:xfrm>
            <a:off x="1935998" y="3532011"/>
            <a:ext cx="920252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AC728273-4FEC-4D95-A9EF-64FE7CC4C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413" y="3758076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C19AC7F-CD21-417E-AC2F-1FA8608AAAAF}"/>
              </a:ext>
            </a:extLst>
          </p:cNvPr>
          <p:cNvSpPr/>
          <p:nvPr/>
        </p:nvSpPr>
        <p:spPr bwMode="auto">
          <a:xfrm>
            <a:off x="4974901" y="2982514"/>
            <a:ext cx="429305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14E65E1E-CB89-4D8C-9FE1-2D7440C5D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758768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3252276-14FD-4DEF-8486-1CD26B490817}"/>
              </a:ext>
            </a:extLst>
          </p:cNvPr>
          <p:cNvSpPr/>
          <p:nvPr/>
        </p:nvSpPr>
        <p:spPr bwMode="auto">
          <a:xfrm>
            <a:off x="5803033" y="2982514"/>
            <a:ext cx="429305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4252FAB3-BA9D-41AC-83CA-7FC8801C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204" y="2758768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2BFE947-706E-4A68-BFAD-4028E8988D68}"/>
              </a:ext>
            </a:extLst>
          </p:cNvPr>
          <p:cNvSpPr/>
          <p:nvPr/>
        </p:nvSpPr>
        <p:spPr bwMode="auto">
          <a:xfrm>
            <a:off x="4974901" y="3522047"/>
            <a:ext cx="429305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30B6FDCB-AB35-47D6-8193-C46C77351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060" y="3786575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E1C4DA35-0B81-42A0-B331-E64D22B421BA}"/>
              </a:ext>
            </a:extLst>
          </p:cNvPr>
          <p:cNvSpPr/>
          <p:nvPr/>
        </p:nvSpPr>
        <p:spPr bwMode="auto">
          <a:xfrm>
            <a:off x="5781567" y="3522047"/>
            <a:ext cx="472236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76B2E0B7-D8AA-4CBF-A0DC-E6F096F76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138" y="3794080"/>
            <a:ext cx="360000" cy="3550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54" name="순서도: 대체 처리 53">
              <a:extLst>
                <a:ext uri="{FF2B5EF4-FFF2-40B4-BE49-F238E27FC236}">
                  <a16:creationId xmlns=""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DCF0DD96-6081-466C-946A-7A304219F804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A94FEC13-6363-4848-B5B3-78F6BA0E6898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75666E34-68DC-458E-981C-B5FC1F7C4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638512" y="1912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4822888A-0CEC-4327-86FC-F63F5D057B51}"/>
              </a:ext>
            </a:extLst>
          </p:cNvPr>
          <p:cNvSpPr/>
          <p:nvPr/>
        </p:nvSpPr>
        <p:spPr>
          <a:xfrm>
            <a:off x="801947" y="2947155"/>
            <a:ext cx="3085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m=              cm 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 70 cm=   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7A4C7CA-82FE-4233-A566-2491CC391A76}"/>
              </a:ext>
            </a:extLst>
          </p:cNvPr>
          <p:cNvSpPr/>
          <p:nvPr/>
        </p:nvSpPr>
        <p:spPr>
          <a:xfrm>
            <a:off x="3888435" y="2956198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301 cm=       m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30C94DF4-6796-46B9-8D74-E49B1CF50FBF}"/>
              </a:ext>
            </a:extLst>
          </p:cNvPr>
          <p:cNvSpPr/>
          <p:nvPr/>
        </p:nvSpPr>
        <p:spPr>
          <a:xfrm>
            <a:off x="3888435" y="3495008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678 cm=       m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800" dirty="0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BF622A52-ECCB-4977-802A-174617FB5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0329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xmlns="" id="{4A2ACFBC-4853-4F35-9487-E121DB32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57301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D4225D21-285D-431E-B7B4-E0C3CE2E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664" y="30218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xmlns="" id="{7AE0E119-A07D-4A2B-8AFA-02ECD8837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664" y="35940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F86635A2-879F-44F8-834D-BE6CA5AA7850}"/>
              </a:ext>
            </a:extLst>
          </p:cNvPr>
          <p:cNvSpPr/>
          <p:nvPr/>
        </p:nvSpPr>
        <p:spPr bwMode="auto">
          <a:xfrm>
            <a:off x="1515944" y="2960604"/>
            <a:ext cx="920252" cy="3476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41C891DD-0A46-4BDD-9CDC-7BD1B5D868E6}"/>
              </a:ext>
            </a:extLst>
          </p:cNvPr>
          <p:cNvSpPr/>
          <p:nvPr/>
        </p:nvSpPr>
        <p:spPr bwMode="auto">
          <a:xfrm>
            <a:off x="2198393" y="3532011"/>
            <a:ext cx="920252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AC728273-4FEC-4D95-A9EF-64FE7CC4C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758076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7C19AC7F-CD21-417E-AC2F-1FA8608AAAAF}"/>
              </a:ext>
            </a:extLst>
          </p:cNvPr>
          <p:cNvSpPr/>
          <p:nvPr/>
        </p:nvSpPr>
        <p:spPr bwMode="auto">
          <a:xfrm>
            <a:off x="4974901" y="2982514"/>
            <a:ext cx="429305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03252276-14FD-4DEF-8486-1CD26B490817}"/>
              </a:ext>
            </a:extLst>
          </p:cNvPr>
          <p:cNvSpPr/>
          <p:nvPr/>
        </p:nvSpPr>
        <p:spPr bwMode="auto">
          <a:xfrm>
            <a:off x="5803033" y="2982514"/>
            <a:ext cx="429305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C2BFE947-706E-4A68-BFAD-4028E8988D68}"/>
              </a:ext>
            </a:extLst>
          </p:cNvPr>
          <p:cNvSpPr/>
          <p:nvPr/>
        </p:nvSpPr>
        <p:spPr bwMode="auto">
          <a:xfrm>
            <a:off x="4974901" y="3522047"/>
            <a:ext cx="429305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xmlns="" id="{30B6FDCB-AB35-47D6-8193-C46C7735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60" y="3786575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E1C4DA35-0B81-42A0-B331-E64D22B421BA}"/>
              </a:ext>
            </a:extLst>
          </p:cNvPr>
          <p:cNvSpPr/>
          <p:nvPr/>
        </p:nvSpPr>
        <p:spPr bwMode="auto">
          <a:xfrm>
            <a:off x="5781567" y="3522047"/>
            <a:ext cx="472236" cy="336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76B2E0B7-D8AA-4CBF-A0DC-E6F096F7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138" y="3794080"/>
            <a:ext cx="360000" cy="35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54560257-83BB-4909-B7BA-41167631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6535A71-BB81-4CFE-9B76-993B1F8F78C1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CA34D79-5E9F-4431-9C66-32B4ADE0505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8FF8C16-FB2D-44C9-83E4-29B846015F41}"/>
              </a:ext>
            </a:extLst>
          </p:cNvPr>
          <p:cNvGrpSpPr/>
          <p:nvPr/>
        </p:nvGrpSpPr>
        <p:grpSpPr>
          <a:xfrm>
            <a:off x="164959" y="3158509"/>
            <a:ext cx="6667165" cy="2058635"/>
            <a:chOff x="179512" y="3304680"/>
            <a:chExt cx="6667165" cy="1968610"/>
          </a:xfrm>
        </p:grpSpPr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7D9A4F9D-9949-47B4-849C-37E9A2F3657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CB53A5C2-A01B-4783-B673-45194B54329F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6CB0520A-9F8E-440D-B5B5-D29A827B2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70865A2-76BA-470F-92CE-49632928E162}"/>
              </a:ext>
            </a:extLst>
          </p:cNvPr>
          <p:cNvSpPr/>
          <p:nvPr/>
        </p:nvSpPr>
        <p:spPr>
          <a:xfrm>
            <a:off x="555684" y="3701762"/>
            <a:ext cx="5744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m=100 cm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 cm=3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301 cm=3 m 1 cm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m=400 cm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 70 cm=470 cm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 cm=6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678 cm=6 m 78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DCF0DD96-6081-466C-946A-7A304219F804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="" xmlns:a16="http://schemas.microsoft.com/office/drawing/2014/main" id="{A94FEC13-6363-4848-B5B3-78F6BA0E6898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75666E34-68DC-458E-981C-B5FC1F7C4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" y="37903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5706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32604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59712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08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433C44F-954D-4837-9641-07B0DE5F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7" y="2198161"/>
            <a:ext cx="6245475" cy="183874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시각을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8F8AB0FD-56F1-4013-B099-B81BA58D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6B05966-9195-41BA-9D7D-8E2C78CB5D01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03EE14A-1398-432E-A387-D6A351C28944}"/>
              </a:ext>
            </a:extLst>
          </p:cNvPr>
          <p:cNvSpPr/>
          <p:nvPr/>
        </p:nvSpPr>
        <p:spPr>
          <a:xfrm>
            <a:off x="1317102" y="431050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82193F-3A41-4C0B-B81E-83289B0D72C1}"/>
              </a:ext>
            </a:extLst>
          </p:cNvPr>
          <p:cNvSpPr/>
          <p:nvPr/>
        </p:nvSpPr>
        <p:spPr bwMode="auto">
          <a:xfrm>
            <a:off x="899592" y="4283794"/>
            <a:ext cx="472236" cy="365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24B92450-1C7B-4D8F-901B-A2AFEE539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229" y="4113076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1320D9B-B1A9-426A-A5D0-7428A31AD213}"/>
              </a:ext>
            </a:extLst>
          </p:cNvPr>
          <p:cNvSpPr/>
          <p:nvPr/>
        </p:nvSpPr>
        <p:spPr bwMode="auto">
          <a:xfrm>
            <a:off x="1799692" y="4283794"/>
            <a:ext cx="472236" cy="365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EC3D5774-8FD1-4267-AB4A-11BF431DA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329" y="4113076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9A1F059-15CC-4062-AE15-F0556C45EC04}"/>
              </a:ext>
            </a:extLst>
          </p:cNvPr>
          <p:cNvSpPr/>
          <p:nvPr/>
        </p:nvSpPr>
        <p:spPr>
          <a:xfrm>
            <a:off x="5157228" y="430284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419D959-D062-4893-950A-F77B0F5B3365}"/>
              </a:ext>
            </a:extLst>
          </p:cNvPr>
          <p:cNvSpPr/>
          <p:nvPr/>
        </p:nvSpPr>
        <p:spPr bwMode="auto">
          <a:xfrm>
            <a:off x="4752020" y="4283794"/>
            <a:ext cx="472236" cy="365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5C152F95-5D91-45B9-A46A-E51D06708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657" y="4113076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CCA63FF-C9FF-49BF-9462-5524CF2A0A80}"/>
              </a:ext>
            </a:extLst>
          </p:cNvPr>
          <p:cNvSpPr/>
          <p:nvPr/>
        </p:nvSpPr>
        <p:spPr bwMode="auto">
          <a:xfrm>
            <a:off x="5610711" y="4283794"/>
            <a:ext cx="472236" cy="365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D5B1FBD-493D-442B-B58D-AA5F3E010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348" y="4113076"/>
            <a:ext cx="360000" cy="355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7F3C76CF-F138-46D7-BBCE-1AE51BFF8694}"/>
              </a:ext>
            </a:extLst>
          </p:cNvPr>
          <p:cNvSpPr/>
          <p:nvPr/>
        </p:nvSpPr>
        <p:spPr>
          <a:xfrm>
            <a:off x="504883" y="2365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204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948B4F0A-7B8E-4AC0-9DE5-7DF06C596670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C809F2D-2B11-463F-BF33-32EC52E9CF40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8E144B0E-4303-4D61-B367-507C81D47D5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CD293570-C0D2-4C4E-BA87-8B135C2D51FD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="" xmlns:a16="http://schemas.microsoft.com/office/drawing/2014/main" id="{35DC1638-EC8C-482D-A9C2-725CCD632E76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998C72E3-22CD-4A3E-B4E8-A924D931AF89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="" xmlns:a16="http://schemas.microsoft.com/office/drawing/2014/main" id="{AA97B7AB-37C2-4695-81AD-9561115C3270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F83B83BD-C295-420D-AF76-DC0D6AB9FDA0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FDF3FC4B-2BCE-4549-BF64-6E8309FF4DCC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ADDC873B-1A4C-4D57-9F9D-881F9A607295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4DF9386C-5A19-4D77-9C28-0BA4F6B53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581551F5-507F-4FA4-A4B1-6C68C8ABA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D6CC8F90-A423-4796-AB46-EA376B5DE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1B6BF44C-1DF4-4D24-918E-150610E55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A7CD2CD1-69AD-4B98-BC54-2142F0E479C4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60FABCE-E175-4E41-823E-39B46099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DB82193F-3A41-4C0B-B81E-83289B0D72C1}"/>
              </a:ext>
            </a:extLst>
          </p:cNvPr>
          <p:cNvSpPr/>
          <p:nvPr/>
        </p:nvSpPr>
        <p:spPr bwMode="auto">
          <a:xfrm>
            <a:off x="899592" y="4283794"/>
            <a:ext cx="472236" cy="365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71320D9B-B1A9-426A-A5D0-7428A31AD213}"/>
              </a:ext>
            </a:extLst>
          </p:cNvPr>
          <p:cNvSpPr/>
          <p:nvPr/>
        </p:nvSpPr>
        <p:spPr bwMode="auto">
          <a:xfrm>
            <a:off x="1799692" y="4283794"/>
            <a:ext cx="472236" cy="365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19A1F059-15CC-4062-AE15-F0556C45EC04}"/>
              </a:ext>
            </a:extLst>
          </p:cNvPr>
          <p:cNvSpPr/>
          <p:nvPr/>
        </p:nvSpPr>
        <p:spPr>
          <a:xfrm>
            <a:off x="5157228" y="430284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C419D959-D062-4893-950A-F77B0F5B3365}"/>
              </a:ext>
            </a:extLst>
          </p:cNvPr>
          <p:cNvSpPr/>
          <p:nvPr/>
        </p:nvSpPr>
        <p:spPr bwMode="auto">
          <a:xfrm>
            <a:off x="4752020" y="4283794"/>
            <a:ext cx="472236" cy="365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BCCA63FF-C9FF-49BF-9462-5524CF2A0A80}"/>
              </a:ext>
            </a:extLst>
          </p:cNvPr>
          <p:cNvSpPr/>
          <p:nvPr/>
        </p:nvSpPr>
        <p:spPr bwMode="auto">
          <a:xfrm>
            <a:off x="5610711" y="4283794"/>
            <a:ext cx="472236" cy="365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7433C44F-954D-4837-9641-07B0DE5F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7" y="2198161"/>
            <a:ext cx="6245475" cy="183874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시각을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8F8AB0FD-56F1-4013-B099-B81BA58D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6B05966-9195-41BA-9D7D-8E2C78CB5D01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F39C3A8-E961-463C-A8EB-8712BB1CAAFA}"/>
              </a:ext>
            </a:extLst>
          </p:cNvPr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DA1D32CF-D0F2-475E-BF8C-AC417366E5FA}"/>
              </a:ext>
            </a:extLst>
          </p:cNvPr>
          <p:cNvGrpSpPr/>
          <p:nvPr/>
        </p:nvGrpSpPr>
        <p:grpSpPr>
          <a:xfrm>
            <a:off x="175934" y="3986539"/>
            <a:ext cx="6667165" cy="1263179"/>
            <a:chOff x="179512" y="4065350"/>
            <a:chExt cx="6667165" cy="1207940"/>
          </a:xfrm>
        </p:grpSpPr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DE1FC5B9-C940-4A45-BA69-B60FD52CFB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8BAC9B79-1190-4069-9196-872711FD43E1}"/>
                </a:ext>
              </a:extLst>
            </p:cNvPr>
            <p:cNvSpPr/>
            <p:nvPr/>
          </p:nvSpPr>
          <p:spPr>
            <a:xfrm>
              <a:off x="179512" y="4422916"/>
              <a:ext cx="6667165" cy="6622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xmlns="" id="{C4D91FC1-1DDF-47E2-9B1B-6A02E64DD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6535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1903327-2DC7-462D-9571-B28992FC7F3D}"/>
              </a:ext>
            </a:extLst>
          </p:cNvPr>
          <p:cNvSpPr/>
          <p:nvPr/>
        </p:nvSpPr>
        <p:spPr>
          <a:xfrm>
            <a:off x="323528" y="4468591"/>
            <a:ext cx="63390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짧은 바늘은 시를 나타내고 긴 바늘은 분을 나타냅니다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948B4F0A-7B8E-4AC0-9DE5-7DF06C596670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6C809F2D-2B11-463F-BF33-32EC52E9CF40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="" xmlns:a16="http://schemas.microsoft.com/office/drawing/2014/main" id="{8E144B0E-4303-4D61-B367-507C81D47D5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CD293570-C0D2-4C4E-BA87-8B135C2D51FD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35DC1638-EC8C-482D-A9C2-725CCD632E76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998C72E3-22CD-4A3E-B4E8-A924D931AF89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AA97B7AB-37C2-4695-81AD-9561115C3270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F83B83BD-C295-420D-AF76-DC0D6AB9FDA0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FDF3FC4B-2BCE-4549-BF64-6E8309FF4DCC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ADDC873B-1A4C-4D57-9F9D-881F9A607295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4DF9386C-5A19-4D77-9C28-0BA4F6B53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581551F5-507F-4FA4-A4B1-6C68C8ABA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D6CC8F90-A423-4796-AB46-EA376B5DE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1B6BF44C-1DF4-4D24-918E-150610E55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A7CD2CD1-69AD-4B98-BC54-2142F0E479C4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60FABCE-E175-4E41-823E-39B46099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67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5E9FB7AF-73F0-4486-8587-6479D152C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9DEEFAC-3E9D-4007-8320-BA97F13E1044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96F770-685A-4053-8EB2-A31597D4BD8C}"/>
              </a:ext>
            </a:extLst>
          </p:cNvPr>
          <p:cNvSpPr/>
          <p:nvPr/>
        </p:nvSpPr>
        <p:spPr>
          <a:xfrm>
            <a:off x="539552" y="2852937"/>
            <a:ext cx="25490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7C57B2C-FDCD-4AD8-8A38-8E4492F8BEB3}"/>
              </a:ext>
            </a:extLst>
          </p:cNvPr>
          <p:cNvSpPr/>
          <p:nvPr/>
        </p:nvSpPr>
        <p:spPr>
          <a:xfrm>
            <a:off x="4016745" y="2852936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ADE9AF9-43D0-4385-B550-34F0C2CBA28A}"/>
              </a:ext>
            </a:extLst>
          </p:cNvPr>
          <p:cNvSpPr/>
          <p:nvPr/>
        </p:nvSpPr>
        <p:spPr>
          <a:xfrm>
            <a:off x="4019638" y="3700152"/>
            <a:ext cx="27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     분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493D15BE-1FC8-4478-84E7-46856388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1A0CF722-F9D8-4399-BD5C-30B57A5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69FFEAA0-25A6-4671-99F5-5919D9FA8E4D}"/>
              </a:ext>
            </a:extLst>
          </p:cNvPr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2D7E391A-CA8B-42E0-9C18-E02758913D13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2F52E6B-C061-4648-A755-2B0A7D1C2848}"/>
              </a:ext>
            </a:extLst>
          </p:cNvPr>
          <p:cNvSpPr/>
          <p:nvPr/>
        </p:nvSpPr>
        <p:spPr>
          <a:xfrm>
            <a:off x="363116" y="2100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3F3C2582-B122-41FF-BA46-0A0C8AA93C23}"/>
              </a:ext>
            </a:extLst>
          </p:cNvPr>
          <p:cNvSpPr/>
          <p:nvPr/>
        </p:nvSpPr>
        <p:spPr bwMode="auto">
          <a:xfrm>
            <a:off x="4824150" y="2849900"/>
            <a:ext cx="429305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943DB77E-FD95-4F1F-86C0-B7E454F4A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456" y="3082131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1FA0604-C628-40F8-B905-D3FC3FC789BC}"/>
              </a:ext>
            </a:extLst>
          </p:cNvPr>
          <p:cNvSpPr/>
          <p:nvPr/>
        </p:nvSpPr>
        <p:spPr bwMode="auto">
          <a:xfrm>
            <a:off x="4923742" y="3709951"/>
            <a:ext cx="429305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0B51EE04-0F49-44A3-8AE9-88FBF6ECE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048" y="3942182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D05CD2CD-92DC-4950-A5D5-404106B9571C}"/>
              </a:ext>
            </a:extLst>
          </p:cNvPr>
          <p:cNvSpPr/>
          <p:nvPr/>
        </p:nvSpPr>
        <p:spPr bwMode="auto">
          <a:xfrm>
            <a:off x="5924957" y="3700152"/>
            <a:ext cx="472236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7810B410-8C91-45B6-AFCB-967CFFBF2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29" y="3974100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3355A915-2905-4E03-8CD1-A14B93838294}"/>
              </a:ext>
            </a:extLst>
          </p:cNvPr>
          <p:cNvSpPr/>
          <p:nvPr/>
        </p:nvSpPr>
        <p:spPr bwMode="auto">
          <a:xfrm>
            <a:off x="2059314" y="2888940"/>
            <a:ext cx="472236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9FA2750-3FF4-442E-AA2C-F2BD34FC0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086" y="3121171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F2A7F33-DBCC-4080-A478-71FDEA529A13}"/>
              </a:ext>
            </a:extLst>
          </p:cNvPr>
          <p:cNvSpPr/>
          <p:nvPr/>
        </p:nvSpPr>
        <p:spPr bwMode="auto">
          <a:xfrm>
            <a:off x="2087724" y="3717032"/>
            <a:ext cx="628547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A5639EA2-4A72-4F70-ABC4-51187F1E6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951" y="3960387"/>
            <a:ext cx="360000" cy="3550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90" name="그룹 89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116" name="순서도: 대체 처리 115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5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C796F770-685A-4053-8EB2-A31597D4BD8C}"/>
              </a:ext>
            </a:extLst>
          </p:cNvPr>
          <p:cNvSpPr/>
          <p:nvPr/>
        </p:nvSpPr>
        <p:spPr>
          <a:xfrm>
            <a:off x="776385" y="2852937"/>
            <a:ext cx="25490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7C57B2C-FDCD-4AD8-8A38-8E4492F8BEB3}"/>
              </a:ext>
            </a:extLst>
          </p:cNvPr>
          <p:cNvSpPr/>
          <p:nvPr/>
        </p:nvSpPr>
        <p:spPr>
          <a:xfrm>
            <a:off x="4016745" y="2852936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  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FADE9AF9-43D0-4385-B550-34F0C2CBA28A}"/>
              </a:ext>
            </a:extLst>
          </p:cNvPr>
          <p:cNvSpPr/>
          <p:nvPr/>
        </p:nvSpPr>
        <p:spPr>
          <a:xfrm>
            <a:off x="4019638" y="3700152"/>
            <a:ext cx="27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     분</a:t>
            </a:r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xmlns="" id="{6B248282-EB71-4A4F-9BB5-13864D4A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1" y="29249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xmlns="" id="{4F08070E-10A1-4D56-BA5F-8319DA7BF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1" y="38050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xmlns="" id="{C70781EA-C582-474A-AB2D-A1487558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21" y="290090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xmlns="" id="{D5F9E24C-1195-4061-8052-05E76A68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21" y="37890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F3C2582-B122-41FF-BA46-0A0C8AA93C23}"/>
              </a:ext>
            </a:extLst>
          </p:cNvPr>
          <p:cNvSpPr/>
          <p:nvPr/>
        </p:nvSpPr>
        <p:spPr bwMode="auto">
          <a:xfrm>
            <a:off x="4824150" y="2849900"/>
            <a:ext cx="429305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FA0604-C628-40F8-B905-D3FC3FC789BC}"/>
              </a:ext>
            </a:extLst>
          </p:cNvPr>
          <p:cNvSpPr/>
          <p:nvPr/>
        </p:nvSpPr>
        <p:spPr bwMode="auto">
          <a:xfrm>
            <a:off x="4923742" y="3709951"/>
            <a:ext cx="429305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0B51EE04-0F49-44A3-8AE9-88FBF6ECE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48" y="3942182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05CD2CD-92DC-4950-A5D5-404106B9571C}"/>
              </a:ext>
            </a:extLst>
          </p:cNvPr>
          <p:cNvSpPr/>
          <p:nvPr/>
        </p:nvSpPr>
        <p:spPr bwMode="auto">
          <a:xfrm>
            <a:off x="5924957" y="3700152"/>
            <a:ext cx="472236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7810B410-8C91-45B6-AFCB-967CFFBF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9" y="3974100"/>
            <a:ext cx="360000" cy="3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355A915-2905-4E03-8CD1-A14B93838294}"/>
              </a:ext>
            </a:extLst>
          </p:cNvPr>
          <p:cNvSpPr/>
          <p:nvPr/>
        </p:nvSpPr>
        <p:spPr bwMode="auto">
          <a:xfrm>
            <a:off x="2296147" y="2888940"/>
            <a:ext cx="472236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9F2A7F33-DBCC-4080-A478-71FDEA529A13}"/>
              </a:ext>
            </a:extLst>
          </p:cNvPr>
          <p:cNvSpPr/>
          <p:nvPr/>
        </p:nvSpPr>
        <p:spPr bwMode="auto">
          <a:xfrm>
            <a:off x="2324557" y="3717032"/>
            <a:ext cx="628547" cy="327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A5639EA2-4A72-4F70-ABC4-51187F1E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84" y="3960387"/>
            <a:ext cx="360000" cy="35500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5E9FB7AF-73F0-4486-8587-6479D152C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9DEEFAC-3E9D-4007-8320-BA97F13E1044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493D15BE-1FC8-4478-84E7-46856388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1A0CF722-F9D8-4399-BD5C-30B57A5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58E9291-3F5E-4DE0-9B76-B0AB51DF2B4A}"/>
              </a:ext>
            </a:extLst>
          </p:cNvPr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F4092E4E-5593-4D4E-BF89-878066F3BFC7}"/>
              </a:ext>
            </a:extLst>
          </p:cNvPr>
          <p:cNvGrpSpPr/>
          <p:nvPr/>
        </p:nvGrpSpPr>
        <p:grpSpPr>
          <a:xfrm>
            <a:off x="175934" y="3321650"/>
            <a:ext cx="6667165" cy="1928069"/>
            <a:chOff x="179512" y="3429536"/>
            <a:chExt cx="6667165" cy="1843754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727CF802-7C26-42FA-9398-531DF52B4D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38E03769-F9AF-4D4B-8A4C-DEF62A1D7616}"/>
                </a:ext>
              </a:extLst>
            </p:cNvPr>
            <p:cNvSpPr/>
            <p:nvPr/>
          </p:nvSpPr>
          <p:spPr>
            <a:xfrm>
              <a:off x="179512" y="3791486"/>
              <a:ext cx="6667165" cy="12936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4B69BAA2-6654-42B9-BE9B-EC2418530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2953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F28C3B4-3CB9-4272-AF6E-616DC5E71781}"/>
              </a:ext>
            </a:extLst>
          </p:cNvPr>
          <p:cNvSpPr/>
          <p:nvPr/>
        </p:nvSpPr>
        <p:spPr>
          <a:xfrm>
            <a:off x="535368" y="3776843"/>
            <a:ext cx="6232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=85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=120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=150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90" name="순서도: 대체 처리 89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" y="38623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2907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39805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6913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34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451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725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67015" y="1722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67015" y="4761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75E8502-A321-4C69-A956-FE4C74759C1F}"/>
              </a:ext>
            </a:extLst>
          </p:cNvPr>
          <p:cNvGrpSpPr/>
          <p:nvPr/>
        </p:nvGrpSpPr>
        <p:grpSpPr>
          <a:xfrm>
            <a:off x="935596" y="5227863"/>
            <a:ext cx="5111902" cy="325373"/>
            <a:chOff x="935596" y="5227863"/>
            <a:chExt cx="5111902" cy="325373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96" y="5227863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752" y="52770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663" y="527230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303" y="5277069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943" y="527230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581" y="5277069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4">
              <a:extLst>
                <a:ext uri="{FF2B5EF4-FFF2-40B4-BE49-F238E27FC236}">
                  <a16:creationId xmlns:a16="http://schemas.microsoft.com/office/drawing/2014/main" xmlns="" id="{8EF081DB-153E-4A2C-A439-64BFF6B2C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462" y="5236564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:a16="http://schemas.microsoft.com/office/drawing/2014/main" xmlns="" id="{E394970A-49DD-4E37-8BA9-0773DC7E9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386" y="5277069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BAD4065-2F48-492C-A6C5-0E30883EE13F}"/>
              </a:ext>
            </a:extLst>
          </p:cNvPr>
          <p:cNvGrpSpPr/>
          <p:nvPr/>
        </p:nvGrpSpPr>
        <p:grpSpPr>
          <a:xfrm>
            <a:off x="1511660" y="1772816"/>
            <a:ext cx="4360020" cy="3190458"/>
            <a:chOff x="1511660" y="1772816"/>
            <a:chExt cx="4360020" cy="31904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BD715255-FD5D-4976-90F8-6D675C66C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1660" y="1772816"/>
              <a:ext cx="4265744" cy="3190458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AE0E8807-B5D7-4EF2-B892-40422D14E730}"/>
                </a:ext>
              </a:extLst>
            </p:cNvPr>
            <p:cNvSpPr/>
            <p:nvPr/>
          </p:nvSpPr>
          <p:spPr>
            <a:xfrm>
              <a:off x="2578044" y="1949675"/>
              <a:ext cx="1843773" cy="861627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82F9A6AE-A459-4D48-8F87-27C76281EEAA}"/>
                </a:ext>
              </a:extLst>
            </p:cNvPr>
            <p:cNvSpPr/>
            <p:nvPr/>
          </p:nvSpPr>
          <p:spPr>
            <a:xfrm>
              <a:off x="4499992" y="2693806"/>
              <a:ext cx="710855" cy="53500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4DC9B0D-D327-40F0-B473-1CDE6DF702B5}"/>
                </a:ext>
              </a:extLst>
            </p:cNvPr>
            <p:cNvSpPr txBox="1"/>
            <p:nvPr/>
          </p:nvSpPr>
          <p:spPr>
            <a:xfrm>
              <a:off x="2483768" y="2096852"/>
              <a:ext cx="2037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오늘 날씨 참 좋다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잠깐 쉬어 갈까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D8B3061-5D20-480C-910A-FD9AD6F01DEE}"/>
                </a:ext>
              </a:extLst>
            </p:cNvPr>
            <p:cNvSpPr txBox="1"/>
            <p:nvPr/>
          </p:nvSpPr>
          <p:spPr>
            <a:xfrm>
              <a:off x="3834309" y="2802414"/>
              <a:ext cx="2037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967132" y="1060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49" y="5232626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61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53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46" y="5277069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61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68" y="5294536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564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65D47451-0D38-42DD-AE8B-49C66216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1386B8E-A886-4A70-95D1-86D2FA62FCD7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4">
            <a:extLst>
              <a:ext uri="{FF2B5EF4-FFF2-40B4-BE49-F238E27FC236}">
                <a16:creationId xmlns:a16="http://schemas.microsoft.com/office/drawing/2014/main" xmlns="" id="{82F05B54-BB05-45A9-8813-973A407D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6564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xmlns="" id="{62458F2E-9C8B-4674-B94D-8A0C842E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59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A1FF7B-34F4-4A01-9117-DBA8FCDF607C}"/>
              </a:ext>
            </a:extLst>
          </p:cNvPr>
          <p:cNvGrpSpPr/>
          <p:nvPr/>
        </p:nvGrpSpPr>
        <p:grpSpPr>
          <a:xfrm>
            <a:off x="1320192" y="1608391"/>
            <a:ext cx="4403936" cy="3450808"/>
            <a:chOff x="1320192" y="1608391"/>
            <a:chExt cx="4403936" cy="345080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3FD1E3C4-C035-4D91-8345-B4B0CC5B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0192" y="1608391"/>
              <a:ext cx="4403936" cy="3450808"/>
            </a:xfrm>
            <a:prstGeom prst="rect">
              <a:avLst/>
            </a:prstGeom>
          </p:spPr>
        </p:pic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124C555-ADB3-403B-A01D-8F0A9CA13DCA}"/>
                </a:ext>
              </a:extLst>
            </p:cNvPr>
            <p:cNvSpPr/>
            <p:nvPr/>
          </p:nvSpPr>
          <p:spPr>
            <a:xfrm>
              <a:off x="1727200" y="1859216"/>
              <a:ext cx="1843773" cy="861627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B9FA406-AC49-46D6-82A1-E5C196060AEA}"/>
                </a:ext>
              </a:extLst>
            </p:cNvPr>
            <p:cNvSpPr txBox="1"/>
            <p:nvPr/>
          </p:nvSpPr>
          <p:spPr>
            <a:xfrm>
              <a:off x="1632924" y="2006393"/>
              <a:ext cx="2037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지금까지 달린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거리가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km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BB781B0B-C5F2-4D0E-B594-383785EA66B3}"/>
                </a:ext>
              </a:extLst>
            </p:cNvPr>
            <p:cNvSpPr/>
            <p:nvPr/>
          </p:nvSpPr>
          <p:spPr>
            <a:xfrm>
              <a:off x="3633774" y="2249037"/>
              <a:ext cx="1843773" cy="861627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D61A22A-9ACC-44DA-831C-884B214533DA}"/>
                </a:ext>
              </a:extLst>
            </p:cNvPr>
            <p:cNvSpPr txBox="1"/>
            <p:nvPr/>
          </p:nvSpPr>
          <p:spPr>
            <a:xfrm>
              <a:off x="3539498" y="2396214"/>
              <a:ext cx="2037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 5 km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</a:t>
              </a:r>
            </a:p>
            <a:p>
              <a:pPr algn="ctr"/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얼마쯤이에요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9" y="5232626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81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97" y="5277069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00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16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13" y="5294536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619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5_intro_3.png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9532" y="1964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43861C88-010E-470D-A40A-2FDF7344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08DB8D7-7C02-47ED-8A0F-FE3EACEA9007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4">
            <a:extLst>
              <a:ext uri="{FF2B5EF4-FFF2-40B4-BE49-F238E27FC236}">
                <a16:creationId xmlns:a16="http://schemas.microsoft.com/office/drawing/2014/main" xmlns="" id="{6B8EC3FE-839A-4F4E-8C0D-BED1BBAC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5236564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xmlns="" id="{E1DD2229-009B-4327-8EE9-F3656F91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90" y="528183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AC41BBB-250B-4BBD-BA64-AD9A7EED4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665" y="1632005"/>
            <a:ext cx="4555459" cy="3382378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690EFC78-E1AC-43F3-99BB-CD3B7B6A689F}"/>
              </a:ext>
            </a:extLst>
          </p:cNvPr>
          <p:cNvSpPr/>
          <p:nvPr/>
        </p:nvSpPr>
        <p:spPr>
          <a:xfrm>
            <a:off x="1132665" y="1733638"/>
            <a:ext cx="1843773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8053EB2-9352-4E82-92CF-1F80D3AA10E1}"/>
              </a:ext>
            </a:extLst>
          </p:cNvPr>
          <p:cNvSpPr txBox="1"/>
          <p:nvPr/>
        </p:nvSpPr>
        <p:spPr>
          <a:xfrm>
            <a:off x="1038389" y="1880815"/>
            <a:ext cx="203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km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5000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456798A-A5A8-45F4-AB82-2D83BA57E2AB}"/>
              </a:ext>
            </a:extLst>
          </p:cNvPr>
          <p:cNvSpPr/>
          <p:nvPr/>
        </p:nvSpPr>
        <p:spPr>
          <a:xfrm>
            <a:off x="3443421" y="1827372"/>
            <a:ext cx="2230965" cy="126150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96F8279-111C-4B7F-80FB-90B34CF3EE4A}"/>
              </a:ext>
            </a:extLst>
          </p:cNvPr>
          <p:cNvSpPr txBox="1"/>
          <p:nvPr/>
        </p:nvSpPr>
        <p:spPr>
          <a:xfrm>
            <a:off x="3542741" y="2174490"/>
            <a:ext cx="203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5000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달려서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그런지 배가 많이</a:t>
            </a:r>
          </a:p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고파요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6" y="5191859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68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84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00" y="523630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03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16" y="5253769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25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DE6C4E49-E00C-40F3-B401-8ADEB111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D43E67A-95C3-4F8B-9F8F-878E5A80A623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4">
            <a:extLst>
              <a:ext uri="{FF2B5EF4-FFF2-40B4-BE49-F238E27FC236}">
                <a16:creationId xmlns:a16="http://schemas.microsoft.com/office/drawing/2014/main" xmlns="" id="{EEDB98E1-43BA-41DD-AC7E-2DD0F38A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95797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xmlns="" id="{3866B928-820E-4DA8-8BED-A4DBCD52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94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6DF915D-5D09-4AA6-B7FB-1A6F64184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791" y="1742698"/>
            <a:ext cx="4604337" cy="3372604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0AE7E143-B6EA-4824-9543-6B44DB9E6671}"/>
              </a:ext>
            </a:extLst>
          </p:cNvPr>
          <p:cNvSpPr/>
          <p:nvPr/>
        </p:nvSpPr>
        <p:spPr>
          <a:xfrm>
            <a:off x="1300060" y="1970849"/>
            <a:ext cx="1843773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7D89190-3B65-4FF3-A768-281AFEEB1B55}"/>
              </a:ext>
            </a:extLst>
          </p:cNvPr>
          <p:cNvSpPr txBox="1"/>
          <p:nvPr/>
        </p:nvSpPr>
        <p:spPr>
          <a:xfrm>
            <a:off x="1205784" y="2118026"/>
            <a:ext cx="203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편의점에서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도시락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먹을래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C1F81FF4-0B70-4DF1-9360-D955FF788B6E}"/>
              </a:ext>
            </a:extLst>
          </p:cNvPr>
          <p:cNvSpPr/>
          <p:nvPr/>
        </p:nvSpPr>
        <p:spPr>
          <a:xfrm>
            <a:off x="3650113" y="2714087"/>
            <a:ext cx="1843773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EE532DD-A235-42D7-9054-16B31FFE5A45}"/>
              </a:ext>
            </a:extLst>
          </p:cNvPr>
          <p:cNvSpPr txBox="1"/>
          <p:nvPr/>
        </p:nvSpPr>
        <p:spPr>
          <a:xfrm>
            <a:off x="3453968" y="2958043"/>
            <a:ext cx="224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도시락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개도 먹을 수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있을 것 같아요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71" y="5191859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3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7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51" y="523630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85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18" y="5253769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598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5_intro_5.png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1520" y="155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CCCED321-BD58-47E1-9775-E467536EF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DA54A15-DAB6-400B-949B-B99DCCB3EDA3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4">
            <a:extLst>
              <a:ext uri="{FF2B5EF4-FFF2-40B4-BE49-F238E27FC236}">
                <a16:creationId xmlns:a16="http://schemas.microsoft.com/office/drawing/2014/main" xmlns="" id="{FB036217-5A49-4119-9B04-12EB4B47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08" y="5185762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BFB52CDA-AEAF-4ECD-BE6A-957EB1CE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2" y="5226267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055681C-6690-4486-9ED1-E79F20AF6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72" y="1558108"/>
            <a:ext cx="5677705" cy="3598955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85C95A8D-D895-4BB3-BB6F-973A0108D696}"/>
              </a:ext>
            </a:extLst>
          </p:cNvPr>
          <p:cNvSpPr/>
          <p:nvPr/>
        </p:nvSpPr>
        <p:spPr>
          <a:xfrm>
            <a:off x="679873" y="1592796"/>
            <a:ext cx="1843773" cy="126150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1423790-8089-4CA3-AF44-72AE2096EEBC}"/>
              </a:ext>
            </a:extLst>
          </p:cNvPr>
          <p:cNvSpPr txBox="1"/>
          <p:nvPr/>
        </p:nvSpPr>
        <p:spPr>
          <a:xfrm>
            <a:off x="585597" y="1808820"/>
            <a:ext cx="203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전자레인지에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돌리면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되겠어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9326E56-162A-4EBA-B1E4-17240975D9F0}"/>
              </a:ext>
            </a:extLst>
          </p:cNvPr>
          <p:cNvSpPr/>
          <p:nvPr/>
        </p:nvSpPr>
        <p:spPr>
          <a:xfrm>
            <a:off x="2619211" y="2367770"/>
            <a:ext cx="1843773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81B23AE-25CD-4403-B9B9-31E73E86DFFC}"/>
              </a:ext>
            </a:extLst>
          </p:cNvPr>
          <p:cNvSpPr txBox="1"/>
          <p:nvPr/>
        </p:nvSpPr>
        <p:spPr>
          <a:xfrm>
            <a:off x="2524935" y="2514947"/>
            <a:ext cx="203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얼마만큼일까요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7CF011D-5688-474B-A1E0-7AE634E143AB}"/>
              </a:ext>
            </a:extLst>
          </p:cNvPr>
          <p:cNvSpPr/>
          <p:nvPr/>
        </p:nvSpPr>
        <p:spPr>
          <a:xfrm>
            <a:off x="4752020" y="3996653"/>
            <a:ext cx="1040762" cy="53500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5859B1E-5FBB-4798-B9F4-3D845337DF9E}"/>
              </a:ext>
            </a:extLst>
          </p:cNvPr>
          <p:cNvSpPr txBox="1"/>
          <p:nvPr/>
        </p:nvSpPr>
        <p:spPr>
          <a:xfrm>
            <a:off x="4283968" y="4062554"/>
            <a:ext cx="203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됐다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3843F1D0-9D6E-4BE4-A957-5B028A644A11}"/>
              </a:ext>
            </a:extLst>
          </p:cNvPr>
          <p:cNvSpPr/>
          <p:nvPr/>
        </p:nvSpPr>
        <p:spPr>
          <a:xfrm>
            <a:off x="5076056" y="1844824"/>
            <a:ext cx="587484" cy="53500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28FA20E-095D-4B09-AA8B-3C7C1CFCA8BB}"/>
              </a:ext>
            </a:extLst>
          </p:cNvPr>
          <p:cNvSpPr txBox="1"/>
          <p:nvPr/>
        </p:nvSpPr>
        <p:spPr>
          <a:xfrm>
            <a:off x="4391980" y="1956110"/>
            <a:ext cx="203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C150DC3-C4C5-477E-AFC7-EE1F086E3C45}"/>
              </a:ext>
            </a:extLst>
          </p:cNvPr>
          <p:cNvSpPr/>
          <p:nvPr/>
        </p:nvSpPr>
        <p:spPr>
          <a:xfrm>
            <a:off x="5868144" y="1956110"/>
            <a:ext cx="1044116" cy="11436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D310205F-31DD-4D1F-B2F2-B2188BC68313}"/>
              </a:ext>
            </a:extLst>
          </p:cNvPr>
          <p:cNvSpPr/>
          <p:nvPr/>
        </p:nvSpPr>
        <p:spPr>
          <a:xfrm>
            <a:off x="6555544" y="2937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7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71" y="5191859"/>
            <a:ext cx="316672" cy="30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3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7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51" y="5236302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85" y="5241065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18" y="5253769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CCCED321-BD58-47E1-9775-E467536EF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DA54A15-DAB6-400B-949B-B99DCCB3EDA3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4">
            <a:extLst>
              <a:ext uri="{FF2B5EF4-FFF2-40B4-BE49-F238E27FC236}">
                <a16:creationId xmlns:a16="http://schemas.microsoft.com/office/drawing/2014/main" xmlns="" id="{FB036217-5A49-4119-9B04-12EB4B47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08" y="5185762"/>
            <a:ext cx="324036" cy="31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BFB52CDA-AEAF-4ECD-BE6A-957EB1CE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57" y="5226267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E1530B2E-B2D5-4FF8-A9CB-CB5EDFF4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86" y="5253769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A8A64CE-6CD0-4F29-B248-EA862C665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660" y="1571442"/>
            <a:ext cx="4012025" cy="3519237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7A45B8AD-36E8-4BFB-B85C-4EADF3E89ED6}"/>
              </a:ext>
            </a:extLst>
          </p:cNvPr>
          <p:cNvSpPr/>
          <p:nvPr/>
        </p:nvSpPr>
        <p:spPr>
          <a:xfrm>
            <a:off x="1511660" y="1974943"/>
            <a:ext cx="2028150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D5F9FD7-82DA-4D6B-B926-16BD13CF726A}"/>
              </a:ext>
            </a:extLst>
          </p:cNvPr>
          <p:cNvSpPr txBox="1"/>
          <p:nvPr/>
        </p:nvSpPr>
        <p:spPr>
          <a:xfrm>
            <a:off x="1394788" y="2201959"/>
            <a:ext cx="224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얼마만큼인지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 것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같아요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487FC4A-27C7-4A6B-9FCC-9BB69979E7AC}"/>
              </a:ext>
            </a:extLst>
          </p:cNvPr>
          <p:cNvSpPr/>
          <p:nvPr/>
        </p:nvSpPr>
        <p:spPr>
          <a:xfrm>
            <a:off x="3430765" y="1609762"/>
            <a:ext cx="1843773" cy="86162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63791E5-48CF-4694-AC37-46C490CBF763}"/>
              </a:ext>
            </a:extLst>
          </p:cNvPr>
          <p:cNvSpPr txBox="1"/>
          <p:nvPr/>
        </p:nvSpPr>
        <p:spPr>
          <a:xfrm>
            <a:off x="3336489" y="1756939"/>
            <a:ext cx="203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이제 도시락을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맛있게 먹어 볼까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4D48204-F221-482A-ADF0-19932FF8FDD3}"/>
              </a:ext>
            </a:extLst>
          </p:cNvPr>
          <p:cNvSpPr/>
          <p:nvPr/>
        </p:nvSpPr>
        <p:spPr>
          <a:xfrm>
            <a:off x="1268138" y="1430274"/>
            <a:ext cx="532087" cy="36604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F8DCE5B-B213-4AD8-9C10-08B98D4A7C2B}"/>
              </a:ext>
            </a:extLst>
          </p:cNvPr>
          <p:cNvSpPr/>
          <p:nvPr/>
        </p:nvSpPr>
        <p:spPr>
          <a:xfrm>
            <a:off x="1072731" y="2389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482D975-AFA4-47FC-8C5F-9C366540C58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점선 줄은 처음부터 보이고 손가락 클릭 시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처음부터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4137" y="5070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6BB6C401-FF23-4718-8A91-8FD385FA0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DEA3765-B4A3-439D-956E-CBFE8A3CE9BC}"/>
              </a:ext>
            </a:extLst>
          </p:cNvPr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suhi_h_0301_05_0001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4E9863-0D22-4FFC-BA3A-C5D1D12FD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66" y="2676524"/>
            <a:ext cx="3402550" cy="92885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67DC417-D25B-4483-A7B5-771570733593}"/>
              </a:ext>
            </a:extLst>
          </p:cNvPr>
          <p:cNvSpPr/>
          <p:nvPr/>
        </p:nvSpPr>
        <p:spPr>
          <a:xfrm>
            <a:off x="611560" y="3318489"/>
            <a:ext cx="1472650" cy="4975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m 32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32">
            <a:extLst>
              <a:ext uri="{FF2B5EF4-FFF2-40B4-BE49-F238E27FC236}">
                <a16:creationId xmlns:a16="http://schemas.microsoft.com/office/drawing/2014/main" xmlns="" id="{4C955DD9-8AF3-444F-BEEC-BD9DDC89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96" y="2898695"/>
            <a:ext cx="776759" cy="49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CEFFC0CA-CC45-463E-9922-22A886CD7FE6}"/>
              </a:ext>
            </a:extLst>
          </p:cNvPr>
          <p:cNvGrpSpPr/>
          <p:nvPr/>
        </p:nvGrpSpPr>
        <p:grpSpPr>
          <a:xfrm>
            <a:off x="2238160" y="3798216"/>
            <a:ext cx="1002511" cy="449878"/>
            <a:chOff x="2548323" y="896414"/>
            <a:chExt cx="820821" cy="334858"/>
          </a:xfrm>
        </p:grpSpPr>
        <p:pic>
          <p:nvPicPr>
            <p:cNvPr id="57" name="Picture 3">
              <a:extLst>
                <a:ext uri="{FF2B5EF4-FFF2-40B4-BE49-F238E27FC236}">
                  <a16:creationId xmlns:a16="http://schemas.microsoft.com/office/drawing/2014/main" xmlns="" id="{18C66FFF-FEF4-4CA3-8255-C8B1C5C25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1" y="896414"/>
              <a:ext cx="649998" cy="33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062C790-5863-408D-8CEE-3763EC8E36A1}"/>
                </a:ext>
              </a:extLst>
            </p:cNvPr>
            <p:cNvSpPr txBox="1"/>
            <p:nvPr/>
          </p:nvSpPr>
          <p:spPr>
            <a:xfrm>
              <a:off x="2548323" y="925755"/>
              <a:ext cx="820821" cy="256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1C114EEB-8AD1-4E49-9A9D-019599186B1B}"/>
              </a:ext>
            </a:extLst>
          </p:cNvPr>
          <p:cNvGrpSpPr/>
          <p:nvPr/>
        </p:nvGrpSpPr>
        <p:grpSpPr>
          <a:xfrm>
            <a:off x="3311860" y="3798216"/>
            <a:ext cx="2931695" cy="597852"/>
            <a:chOff x="155532" y="4080501"/>
            <a:chExt cx="2931695" cy="59785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CCA9B33D-C066-459A-87FC-1B25326E88D7}"/>
                </a:ext>
              </a:extLst>
            </p:cNvPr>
            <p:cNvSpPr/>
            <p:nvPr/>
          </p:nvSpPr>
          <p:spPr bwMode="auto">
            <a:xfrm>
              <a:off x="155532" y="4080501"/>
              <a:ext cx="2750535" cy="4498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미터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센티미터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73DA9079-30B7-44A9-B544-0FFC71A00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7227" y="4323353"/>
              <a:ext cx="360000" cy="355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2361DB-3F0B-458B-8743-B613FFC2F5DF}"/>
              </a:ext>
            </a:extLst>
          </p:cNvPr>
          <p:cNvSpPr txBox="1"/>
          <p:nvPr/>
        </p:nvSpPr>
        <p:spPr>
          <a:xfrm>
            <a:off x="3393393" y="2678788"/>
            <a:ext cx="319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5m 32cm</a:t>
            </a:r>
            <a:endParaRPr lang="ko-KR" altLang="en-US" sz="54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065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5_0_02_01.svg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45AA05A5-E42C-4C25-844E-08D52AFBADD2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7016896" y="3458173"/>
            <a:chExt cx="1136823" cy="346249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021361A3-474E-40D6-8C72-92E026A286F1}"/>
                </a:ext>
              </a:extLst>
            </p:cNvPr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B0D09D49-BE78-48BD-BB3E-D38A21C137DA}"/>
                </a:ext>
              </a:extLst>
            </p:cNvPr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="" xmlns:a16="http://schemas.microsoft.com/office/drawing/2014/main" id="{E94CB72E-9674-44F4-86B8-0ECEAC88BE01}"/>
                </a:ext>
              </a:extLst>
            </p:cNvPr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C300ACC-B51F-4C08-A099-10712421070C}"/>
                </a:ext>
              </a:extLst>
            </p:cNvPr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36C06F60-B98F-4AAB-BF21-EB3F3F78ED13}"/>
                </a:ext>
              </a:extLst>
            </p:cNvPr>
            <p:cNvSpPr/>
            <p:nvPr/>
          </p:nvSpPr>
          <p:spPr>
            <a:xfrm>
              <a:off x="7887170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="" xmlns:a16="http://schemas.microsoft.com/office/drawing/2014/main" id="{139F318E-1B95-4F57-9E45-B11F6179E181}"/>
                </a:ext>
              </a:extLst>
            </p:cNvPr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3FE141F0-60B1-4449-BA6C-57C1F54C3A3F}"/>
                </a:ext>
              </a:extLst>
            </p:cNvPr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3022D82B-4F70-4DBF-8BE7-116E4EC43ED2}"/>
                </a:ext>
              </a:extLst>
            </p:cNvPr>
            <p:cNvSpPr/>
            <p:nvPr/>
          </p:nvSpPr>
          <p:spPr>
            <a:xfrm>
              <a:off x="7887170" y="351995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75101F6-E50A-4128-9C9E-5EA79E4579D6}"/>
                </a:ext>
              </a:extLst>
            </p:cNvPr>
            <p:cNvGrpSpPr/>
            <p:nvPr/>
          </p:nvGrpSpPr>
          <p:grpSpPr>
            <a:xfrm>
              <a:off x="7016896" y="3458173"/>
              <a:ext cx="1136823" cy="346249"/>
              <a:chOff x="7016896" y="3458173"/>
              <a:chExt cx="1136823" cy="346249"/>
            </a:xfrm>
          </p:grpSpPr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E6A69A76-0DA6-4296-A1DB-CD5A0E3E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C7B8D2AD-CB46-46BE-9E2D-59B43DC6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52AB63BF-BD3B-4E56-BD9A-37A4D534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1ED934ED-087A-4758-BEB7-4BAD4C6DB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4B3B5A04-8705-40ED-A185-DFC3851A1DCD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6AB80E1-A003-4095-A3BB-E549C74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51226" y="2721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25" y="279477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6577187" y="2650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41548</TotalTime>
  <Words>1026</Words>
  <Application>Microsoft Office PowerPoint</Application>
  <PresentationFormat>화면 슬라이드 쇼(4:3)</PresentationFormat>
  <Paragraphs>399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7250</cp:revision>
  <dcterms:created xsi:type="dcterms:W3CDTF">2008-07-15T12:19:11Z</dcterms:created>
  <dcterms:modified xsi:type="dcterms:W3CDTF">2022-03-04T06:20:50Z</dcterms:modified>
</cp:coreProperties>
</file>