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93" r:id="rId14"/>
    <p:sldId id="1382" r:id="rId15"/>
    <p:sldId id="1394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A4732C"/>
    <a:srgbClr val="D1AEA7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718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96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D0280E5-D645-4B74-B76B-D1DDC7F9BFF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6314EDF-9420-4092-A0D9-4E0CC6E3CE1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E982FEA8-758B-4DDB-802E-04B0516E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5A0855F8-4A06-4A2F-BF1F-DCFD52D0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2">
            <a:extLst>
              <a:ext uri="{FF2B5EF4-FFF2-40B4-BE49-F238E27FC236}">
                <a16:creationId xmlns:a16="http://schemas.microsoft.com/office/drawing/2014/main" xmlns="" id="{A77091F2-B1BA-427B-AFD2-EE877EE4F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55658"/>
              </p:ext>
            </p:extLst>
          </p:nvPr>
        </p:nvGraphicFramePr>
        <p:xfrm>
          <a:off x="476790" y="2576512"/>
          <a:ext cx="6096000" cy="14285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6898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777102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한라산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km 950 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1950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백두산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km 744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2744 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4" y="29968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2FC2BD8-71AD-4469-AB36-3D5096D6A59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6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xmlns="" id="{A77091F2-B1BA-427B-AFD2-EE877EE4F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20393"/>
              </p:ext>
            </p:extLst>
          </p:nvPr>
        </p:nvGraphicFramePr>
        <p:xfrm>
          <a:off x="476790" y="2576512"/>
          <a:ext cx="6096000" cy="14285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6898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777102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한라산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km 950 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1950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백두산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km 744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2744 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4" y="29968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6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6314EDF-9420-4092-A0D9-4E0CC6E3CE1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E982FEA8-758B-4DDB-802E-04B0516E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5A0855F8-4A06-4A2F-BF1F-DCFD52D0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700F843-7AE8-49A5-B38A-7EED4856A9C0}"/>
              </a:ext>
            </a:extLst>
          </p:cNvPr>
          <p:cNvGrpSpPr/>
          <p:nvPr/>
        </p:nvGrpSpPr>
        <p:grpSpPr>
          <a:xfrm>
            <a:off x="179512" y="3722727"/>
            <a:ext cx="6667165" cy="1550563"/>
            <a:chOff x="179512" y="3722727"/>
            <a:chExt cx="6667165" cy="1550563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FC496D73-B8C8-47F7-BDF4-23CAB6783A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AFF3E1F-8016-4E3D-B3B4-47431799DBCA}"/>
                </a:ext>
              </a:extLst>
            </p:cNvPr>
            <p:cNvSpPr/>
            <p:nvPr/>
          </p:nvSpPr>
          <p:spPr>
            <a:xfrm>
              <a:off x="179512" y="4077072"/>
              <a:ext cx="6667165" cy="1008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1950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950 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744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2744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9D2405A1-94ED-4CFA-BD80-03F5EB63B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272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2E8A95D-5B84-4C62-B1B9-39986262D42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736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971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908218-65D7-475F-B7CA-FD29503D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547366"/>
            <a:ext cx="4692318" cy="235779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관광 지도의 일부입니다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길을 이어 걸었을 때의 거리는 어느 코스 길을 걸었을 때의 거리와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659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사용하여 안에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E1E76A6-FA3C-4F28-A04D-5FCE58BF1B88}"/>
              </a:ext>
            </a:extLst>
          </p:cNvPr>
          <p:cNvSpPr/>
          <p:nvPr/>
        </p:nvSpPr>
        <p:spPr>
          <a:xfrm>
            <a:off x="762365" y="2924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1FB2D29-1526-453D-BBF9-73E9C1872C0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633D3CB2-97A8-4A68-8F87-04A59807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EFB50BCA-C0F3-4A60-B493-A8B10815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xmlns="" id="{ECC1C672-05F5-444C-A658-82C6001A395C}"/>
              </a:ext>
            </a:extLst>
          </p:cNvPr>
          <p:cNvSpPr txBox="1"/>
          <p:nvPr/>
        </p:nvSpPr>
        <p:spPr>
          <a:xfrm>
            <a:off x="3066660" y="5018252"/>
            <a:ext cx="15053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C0639248-DC06-4DBA-A5C6-5E3FE7D3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98" y="4893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71A1C1-0BC3-4FDE-BF45-30BE15501EB1}"/>
              </a:ext>
            </a:extLst>
          </p:cNvPr>
          <p:cNvSpPr/>
          <p:nvPr/>
        </p:nvSpPr>
        <p:spPr>
          <a:xfrm>
            <a:off x="3628850" y="257361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 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62B3097-1E2E-4BCB-AA04-EA231FECEF89}"/>
              </a:ext>
            </a:extLst>
          </p:cNvPr>
          <p:cNvSpPr/>
          <p:nvPr/>
        </p:nvSpPr>
        <p:spPr>
          <a:xfrm>
            <a:off x="1532868" y="2932929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100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6FF552-AB45-4EC9-80D3-65FBFF06E9C5}"/>
              </a:ext>
            </a:extLst>
          </p:cNvPr>
          <p:cNvSpPr/>
          <p:nvPr/>
        </p:nvSpPr>
        <p:spPr>
          <a:xfrm>
            <a:off x="1907704" y="442530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9EA71FA-14A7-48E1-A1BF-10EBD2186D4C}"/>
              </a:ext>
            </a:extLst>
          </p:cNvPr>
          <p:cNvSpPr/>
          <p:nvPr/>
        </p:nvSpPr>
        <p:spPr>
          <a:xfrm>
            <a:off x="4824028" y="415960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B62E3D3-E0CF-4AF3-8BE8-B1BA924A8BEF}"/>
              </a:ext>
            </a:extLst>
          </p:cNvPr>
          <p:cNvSpPr/>
          <p:nvPr/>
        </p:nvSpPr>
        <p:spPr>
          <a:xfrm>
            <a:off x="3489412" y="4567552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78F971D-3308-4411-9D76-7D546ADA380E}"/>
              </a:ext>
            </a:extLst>
          </p:cNvPr>
          <p:cNvSpPr/>
          <p:nvPr/>
        </p:nvSpPr>
        <p:spPr>
          <a:xfrm>
            <a:off x="4668633" y="302151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F9B1C2B-61D1-4F15-84AB-6051C90892F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E63755F1-BE44-41A9-8A13-3135268FAD0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51">
            <a:extLst>
              <a:ext uri="{FF2B5EF4-FFF2-40B4-BE49-F238E27FC236}">
                <a16:creationId xmlns:a16="http://schemas.microsoft.com/office/drawing/2014/main" xmlns="" id="{ECC1C672-05F5-444C-A658-82C6001A395C}"/>
              </a:ext>
            </a:extLst>
          </p:cNvPr>
          <p:cNvSpPr txBox="1"/>
          <p:nvPr/>
        </p:nvSpPr>
        <p:spPr>
          <a:xfrm>
            <a:off x="3066660" y="5018252"/>
            <a:ext cx="15053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908218-65D7-475F-B7CA-FD29503D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547366"/>
            <a:ext cx="4692318" cy="235779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관광 지도의 일부입니다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길을 이어 걸었을 때의 거리는 어느 코스 길을 걸었을 때의 거리와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1FB2D29-1526-453D-BBF9-73E9C1872C0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633D3CB2-97A8-4A68-8F87-04A59807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EFB50BCA-C0F3-4A60-B493-A8B10815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71A1C1-0BC3-4FDE-BF45-30BE15501EB1}"/>
              </a:ext>
            </a:extLst>
          </p:cNvPr>
          <p:cNvSpPr/>
          <p:nvPr/>
        </p:nvSpPr>
        <p:spPr>
          <a:xfrm>
            <a:off x="3628850" y="257361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 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62B3097-1E2E-4BCB-AA04-EA231FECEF89}"/>
              </a:ext>
            </a:extLst>
          </p:cNvPr>
          <p:cNvSpPr/>
          <p:nvPr/>
        </p:nvSpPr>
        <p:spPr>
          <a:xfrm>
            <a:off x="1532868" y="2932929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100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6FF552-AB45-4EC9-80D3-65FBFF06E9C5}"/>
              </a:ext>
            </a:extLst>
          </p:cNvPr>
          <p:cNvSpPr/>
          <p:nvPr/>
        </p:nvSpPr>
        <p:spPr>
          <a:xfrm>
            <a:off x="1907704" y="442530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9EA71FA-14A7-48E1-A1BF-10EBD2186D4C}"/>
              </a:ext>
            </a:extLst>
          </p:cNvPr>
          <p:cNvSpPr/>
          <p:nvPr/>
        </p:nvSpPr>
        <p:spPr>
          <a:xfrm>
            <a:off x="4824028" y="415960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B62E3D3-E0CF-4AF3-8BE8-B1BA924A8BEF}"/>
              </a:ext>
            </a:extLst>
          </p:cNvPr>
          <p:cNvSpPr/>
          <p:nvPr/>
        </p:nvSpPr>
        <p:spPr>
          <a:xfrm>
            <a:off x="3489412" y="4567552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78F971D-3308-4411-9D76-7D546ADA380E}"/>
              </a:ext>
            </a:extLst>
          </p:cNvPr>
          <p:cNvSpPr/>
          <p:nvPr/>
        </p:nvSpPr>
        <p:spPr>
          <a:xfrm>
            <a:off x="4668633" y="302151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370B323-0F3C-410E-8495-63C5C0A97C49}"/>
              </a:ext>
            </a:extLst>
          </p:cNvPr>
          <p:cNvGrpSpPr/>
          <p:nvPr/>
        </p:nvGrpSpPr>
        <p:grpSpPr>
          <a:xfrm>
            <a:off x="179512" y="3248980"/>
            <a:ext cx="6667165" cy="2024310"/>
            <a:chOff x="179512" y="3248980"/>
            <a:chExt cx="6667165" cy="202431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E9B50402-B453-4D90-9613-6C4B9F026C8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9D4B6304-897E-42E8-98CF-215FAB1B3022}"/>
                </a:ext>
              </a:extLst>
            </p:cNvPr>
            <p:cNvSpPr/>
            <p:nvPr/>
          </p:nvSpPr>
          <p:spPr>
            <a:xfrm>
              <a:off x="179512" y="3625717"/>
              <a:ext cx="6667165" cy="1459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277AF094-AC5E-432B-9A96-9EAD24593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489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E5321C-49F2-4FAC-9302-7CB2D2261BE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717C9D6-C0A5-49E4-A479-C483B929FDE3}"/>
              </a:ext>
            </a:extLst>
          </p:cNvPr>
          <p:cNvSpPr/>
          <p:nvPr/>
        </p:nvSpPr>
        <p:spPr>
          <a:xfrm>
            <a:off x="619726" y="3808870"/>
            <a:ext cx="61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길을 이어 걸었을 때의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700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700 m=2700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길을 걸었을 때의 거리와 같습니다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1413FE49-1AA7-43C1-B63F-870C8687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" y="39196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" y="442920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3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8540182-7AE1-45C4-A6A1-2575D23238F5}"/>
              </a:ext>
            </a:extLst>
          </p:cNvPr>
          <p:cNvGrpSpPr/>
          <p:nvPr/>
        </p:nvGrpSpPr>
        <p:grpSpPr>
          <a:xfrm>
            <a:off x="1262505" y="1988840"/>
            <a:ext cx="4286929" cy="2517048"/>
            <a:chOff x="1409833" y="2028076"/>
            <a:chExt cx="3954255" cy="23217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3C020C4-F05F-499E-84C0-B35E7C06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833" y="2028076"/>
              <a:ext cx="3954255" cy="232172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CAAF1B4-19CA-4F36-8E7C-D447779AA073}"/>
                </a:ext>
              </a:extLst>
            </p:cNvPr>
            <p:cNvSpPr txBox="1"/>
            <p:nvPr/>
          </p:nvSpPr>
          <p:spPr>
            <a:xfrm>
              <a:off x="1831365" y="2575508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 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98C1FAC2-4A13-4C41-A9FB-33F04795783A}"/>
                </a:ext>
              </a:extLst>
            </p:cNvPr>
            <p:cNvSpPr txBox="1"/>
            <p:nvPr/>
          </p:nvSpPr>
          <p:spPr>
            <a:xfrm>
              <a:off x="4223946" y="265137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1030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CADDE2CE-1FBD-4483-8707-4F23203A9318}"/>
                </a:ext>
              </a:extLst>
            </p:cNvPr>
            <p:cNvSpPr txBox="1"/>
            <p:nvPr/>
          </p:nvSpPr>
          <p:spPr>
            <a:xfrm>
              <a:off x="3455876" y="328498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길의 길이가 긴 것부터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945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9" name="타원 108"/>
          <p:cNvSpPr/>
          <p:nvPr/>
        </p:nvSpPr>
        <p:spPr>
          <a:xfrm>
            <a:off x="4635502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82F6A0-831A-44CF-9EB3-E0B2CF798A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50E32F46-9562-41CB-9AF8-206E1176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E7F60D1C-7F75-4956-8536-4FC9A2B6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2BEC0D9D-4ECF-4542-9899-0748BAD8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표에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:a16="http://schemas.microsoft.com/office/drawing/2014/main" xmlns="" id="{BFB0C8D8-9410-46F2-B5B6-CAD72AB91E4D}"/>
              </a:ext>
            </a:extLst>
          </p:cNvPr>
          <p:cNvSpPr txBox="1"/>
          <p:nvPr/>
        </p:nvSpPr>
        <p:spPr>
          <a:xfrm>
            <a:off x="2123728" y="4648675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C745196B-CAC3-42A7-97B4-969F219FC8FA}"/>
              </a:ext>
            </a:extLst>
          </p:cNvPr>
          <p:cNvSpPr/>
          <p:nvPr/>
        </p:nvSpPr>
        <p:spPr>
          <a:xfrm>
            <a:off x="1409833" y="2271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8A15F26-5EE3-4941-980B-745E769C3925}"/>
              </a:ext>
            </a:extLst>
          </p:cNvPr>
          <p:cNvSpPr txBox="1"/>
          <p:nvPr/>
        </p:nvSpPr>
        <p:spPr>
          <a:xfrm>
            <a:off x="2889222" y="4679848"/>
            <a:ext cx="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xmlns="" id="{BFB0C8D8-9410-46F2-B5B6-CAD72AB91E4D}"/>
              </a:ext>
            </a:extLst>
          </p:cNvPr>
          <p:cNvSpPr txBox="1"/>
          <p:nvPr/>
        </p:nvSpPr>
        <p:spPr>
          <a:xfrm>
            <a:off x="3146302" y="4648675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8A15F26-5EE3-4941-980B-745E769C3925}"/>
              </a:ext>
            </a:extLst>
          </p:cNvPr>
          <p:cNvSpPr txBox="1"/>
          <p:nvPr/>
        </p:nvSpPr>
        <p:spPr>
          <a:xfrm>
            <a:off x="3911796" y="4679848"/>
            <a:ext cx="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xmlns="" id="{BFB0C8D8-9410-46F2-B5B6-CAD72AB91E4D}"/>
              </a:ext>
            </a:extLst>
          </p:cNvPr>
          <p:cNvSpPr txBox="1"/>
          <p:nvPr/>
        </p:nvSpPr>
        <p:spPr>
          <a:xfrm>
            <a:off x="4150605" y="4645812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8540182-7AE1-45C4-A6A1-2575D23238F5}"/>
              </a:ext>
            </a:extLst>
          </p:cNvPr>
          <p:cNvGrpSpPr/>
          <p:nvPr/>
        </p:nvGrpSpPr>
        <p:grpSpPr>
          <a:xfrm>
            <a:off x="1262505" y="1988840"/>
            <a:ext cx="4286929" cy="2517048"/>
            <a:chOff x="1409833" y="2028076"/>
            <a:chExt cx="3954255" cy="232172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A3C020C4-F05F-499E-84C0-B35E7C06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833" y="2028076"/>
              <a:ext cx="3954255" cy="232172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CAAF1B4-19CA-4F36-8E7C-D447779AA073}"/>
                </a:ext>
              </a:extLst>
            </p:cNvPr>
            <p:cNvSpPr txBox="1"/>
            <p:nvPr/>
          </p:nvSpPr>
          <p:spPr>
            <a:xfrm>
              <a:off x="1831365" y="2575508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 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98C1FAC2-4A13-4C41-A9FB-33F04795783A}"/>
                </a:ext>
              </a:extLst>
            </p:cNvPr>
            <p:cNvSpPr txBox="1"/>
            <p:nvPr/>
          </p:nvSpPr>
          <p:spPr>
            <a:xfrm>
              <a:off x="4223946" y="265137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1030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ADDE2CE-1FBD-4483-8707-4F23203A9318}"/>
                </a:ext>
              </a:extLst>
            </p:cNvPr>
            <p:cNvSpPr txBox="1"/>
            <p:nvPr/>
          </p:nvSpPr>
          <p:spPr>
            <a:xfrm>
              <a:off x="3455876" y="328498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길의 길이가 긴 것부터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82F6A0-831A-44CF-9EB3-E0B2CF798A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50E32F46-9562-41CB-9AF8-206E1176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E7F60D1C-7F75-4956-8536-4FC9A2B6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:a16="http://schemas.microsoft.com/office/drawing/2014/main" xmlns="" id="{BFB0C8D8-9410-46F2-B5B6-CAD72AB91E4D}"/>
              </a:ext>
            </a:extLst>
          </p:cNvPr>
          <p:cNvSpPr txBox="1"/>
          <p:nvPr/>
        </p:nvSpPr>
        <p:spPr>
          <a:xfrm>
            <a:off x="1685978" y="4428405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64FB6E7-3C6F-4A00-89E9-CD9206ED701A}"/>
              </a:ext>
            </a:extLst>
          </p:cNvPr>
          <p:cNvSpPr txBox="1"/>
          <p:nvPr/>
        </p:nvSpPr>
        <p:spPr>
          <a:xfrm>
            <a:off x="2082022" y="4428405"/>
            <a:ext cx="43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:a16="http://schemas.microsoft.com/office/drawing/2014/main" xmlns="" id="{FBD3200D-EB0C-47CA-8A4F-D030A182748E}"/>
              </a:ext>
            </a:extLst>
          </p:cNvPr>
          <p:cNvSpPr txBox="1"/>
          <p:nvPr/>
        </p:nvSpPr>
        <p:spPr>
          <a:xfrm>
            <a:off x="2863558" y="4428405"/>
            <a:ext cx="3701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8A15F26-5EE3-4941-980B-745E769C3925}"/>
              </a:ext>
            </a:extLst>
          </p:cNvPr>
          <p:cNvSpPr txBox="1"/>
          <p:nvPr/>
        </p:nvSpPr>
        <p:spPr>
          <a:xfrm>
            <a:off x="3259602" y="4428405"/>
            <a:ext cx="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1">
            <a:extLst>
              <a:ext uri="{FF2B5EF4-FFF2-40B4-BE49-F238E27FC236}">
                <a16:creationId xmlns:a16="http://schemas.microsoft.com/office/drawing/2014/main" xmlns="" id="{9D25311A-9E4D-4330-998D-2E2712599D79}"/>
              </a:ext>
            </a:extLst>
          </p:cNvPr>
          <p:cNvSpPr txBox="1"/>
          <p:nvPr/>
        </p:nvSpPr>
        <p:spPr>
          <a:xfrm>
            <a:off x="4034986" y="4428405"/>
            <a:ext cx="3701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761963F-C1F8-4C4F-A82F-6BD3F8466870}"/>
              </a:ext>
            </a:extLst>
          </p:cNvPr>
          <p:cNvSpPr txBox="1"/>
          <p:nvPr/>
        </p:nvSpPr>
        <p:spPr>
          <a:xfrm>
            <a:off x="4431030" y="4428405"/>
            <a:ext cx="37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B59B7DD-46A3-4267-9D17-433FBD1C06FD}"/>
              </a:ext>
            </a:extLst>
          </p:cNvPr>
          <p:cNvGrpSpPr/>
          <p:nvPr/>
        </p:nvGrpSpPr>
        <p:grpSpPr>
          <a:xfrm>
            <a:off x="179512" y="2923034"/>
            <a:ext cx="6667165" cy="2350256"/>
            <a:chOff x="179512" y="2923034"/>
            <a:chExt cx="6667165" cy="2350256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FE779DB6-93A9-49CD-A0DA-09052347B61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C28BB7C-F2BF-468D-ACB4-8EE2BA34C159}"/>
                </a:ext>
              </a:extLst>
            </p:cNvPr>
            <p:cNvSpPr/>
            <p:nvPr/>
          </p:nvSpPr>
          <p:spPr>
            <a:xfrm>
              <a:off x="179512" y="3284984"/>
              <a:ext cx="6667165" cy="1800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단위를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같게 한 후 길이를 비교합니다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 km 300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m,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나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1003 m,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 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1030 m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따라서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길의 길이가 긴 것부터 차례대로 쓰면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 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길입니다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D70C0BBA-C1FE-46FE-BBD0-FF1A18050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92303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FF8FD73-EC92-459A-A770-E935F0A797A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4" y="35212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" y="43497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014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A475FF-CA74-43FB-B1F8-CF94C892F693}"/>
              </a:ext>
            </a:extLst>
          </p:cNvPr>
          <p:cNvSpPr txBox="1"/>
          <p:nvPr/>
        </p:nvSpPr>
        <p:spPr>
          <a:xfrm>
            <a:off x="611560" y="2525095"/>
            <a:ext cx="59835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쓰고   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C2EFD01-37B2-47B0-AE46-1B01B43F8E5E}"/>
              </a:ext>
            </a:extLst>
          </p:cNvPr>
          <p:cNvSpPr/>
          <p:nvPr/>
        </p:nvSpPr>
        <p:spPr bwMode="auto">
          <a:xfrm>
            <a:off x="3799516" y="2533684"/>
            <a:ext cx="1645321" cy="33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5190CA0-D49D-46BB-A523-E5228DC9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08" y="2342479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6CD52C7-2BFD-48E1-9BFD-AD9115118123}"/>
              </a:ext>
            </a:extLst>
          </p:cNvPr>
          <p:cNvSpPr/>
          <p:nvPr/>
        </p:nvSpPr>
        <p:spPr bwMode="auto">
          <a:xfrm>
            <a:off x="1871700" y="2544458"/>
            <a:ext cx="974647" cy="33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9796677-0BA5-414B-BD02-6D6F99F2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32" y="2348880"/>
            <a:ext cx="360000" cy="355000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6626B58-7C90-4EF9-BCA5-A7DB7A0149F7}"/>
              </a:ext>
            </a:extLst>
          </p:cNvPr>
          <p:cNvSpPr/>
          <p:nvPr/>
        </p:nvSpPr>
        <p:spPr>
          <a:xfrm>
            <a:off x="2204373" y="3514697"/>
            <a:ext cx="2778283" cy="59837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 m=1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CACD33A-89A3-49DA-91B6-68F3BFBEADD8}"/>
              </a:ext>
            </a:extLst>
          </p:cNvPr>
          <p:cNvGrpSpPr/>
          <p:nvPr/>
        </p:nvGrpSpPr>
        <p:grpSpPr>
          <a:xfrm>
            <a:off x="300931" y="2260813"/>
            <a:ext cx="6755345" cy="1108825"/>
            <a:chOff x="264927" y="2060848"/>
            <a:chExt cx="6755345" cy="11088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8A73D86-FE15-4F54-B29A-0740663FE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58"/>
            <a:stretch/>
          </p:blipFill>
          <p:spPr>
            <a:xfrm>
              <a:off x="264927" y="2188508"/>
              <a:ext cx="6577511" cy="8781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51A1EA2-21FB-4194-A664-38CCF71EA175}"/>
                </a:ext>
              </a:extLst>
            </p:cNvPr>
            <p:cNvSpPr txBox="1"/>
            <p:nvPr/>
          </p:nvSpPr>
          <p:spPr>
            <a:xfrm>
              <a:off x="339518" y="2738786"/>
              <a:ext cx="2404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A2376B3-05D9-4EF9-A96D-325EAE3FA377}"/>
                </a:ext>
              </a:extLst>
            </p:cNvPr>
            <p:cNvSpPr txBox="1"/>
            <p:nvPr/>
          </p:nvSpPr>
          <p:spPr>
            <a:xfrm>
              <a:off x="335099" y="2123564"/>
              <a:ext cx="240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320EA21-6616-479D-B92D-1B60EE45ABB8}"/>
                </a:ext>
              </a:extLst>
            </p:cNvPr>
            <p:cNvSpPr txBox="1"/>
            <p:nvPr/>
          </p:nvSpPr>
          <p:spPr>
            <a:xfrm>
              <a:off x="729126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99753FC-1DB4-4CBD-A0FA-31D0DE5C901D}"/>
                </a:ext>
              </a:extLst>
            </p:cNvPr>
            <p:cNvSpPr txBox="1"/>
            <p:nvPr/>
          </p:nvSpPr>
          <p:spPr>
            <a:xfrm>
              <a:off x="1324740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0663C451-589B-4B30-8F77-D711CA8031A7}"/>
                </a:ext>
              </a:extLst>
            </p:cNvPr>
            <p:cNvSpPr txBox="1"/>
            <p:nvPr/>
          </p:nvSpPr>
          <p:spPr>
            <a:xfrm>
              <a:off x="189757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08FDC2F7-AF9C-4498-B41C-35DB01F24D8C}"/>
                </a:ext>
              </a:extLst>
            </p:cNvPr>
            <p:cNvSpPr txBox="1"/>
            <p:nvPr/>
          </p:nvSpPr>
          <p:spPr>
            <a:xfrm>
              <a:off x="2493191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D77D1A5F-513A-44A0-87D3-51AE5FCCBE60}"/>
                </a:ext>
              </a:extLst>
            </p:cNvPr>
            <p:cNvSpPr txBox="1"/>
            <p:nvPr/>
          </p:nvSpPr>
          <p:spPr>
            <a:xfrm>
              <a:off x="3079522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C8C7310-21FF-454F-9C2D-E19D95A3EDFF}"/>
                </a:ext>
              </a:extLst>
            </p:cNvPr>
            <p:cNvSpPr txBox="1"/>
            <p:nvPr/>
          </p:nvSpPr>
          <p:spPr>
            <a:xfrm>
              <a:off x="3664745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318B359-1518-4095-BE7A-2216B297BDF4}"/>
                </a:ext>
              </a:extLst>
            </p:cNvPr>
            <p:cNvSpPr txBox="1"/>
            <p:nvPr/>
          </p:nvSpPr>
          <p:spPr>
            <a:xfrm>
              <a:off x="4247973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6046544A-719B-4351-A7AC-D7216C0E829B}"/>
                </a:ext>
              </a:extLst>
            </p:cNvPr>
            <p:cNvSpPr txBox="1"/>
            <p:nvPr/>
          </p:nvSpPr>
          <p:spPr>
            <a:xfrm>
              <a:off x="484358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AA1E9582-BD5D-4B90-BB11-CBFC58307420}"/>
                </a:ext>
              </a:extLst>
            </p:cNvPr>
            <p:cNvSpPr txBox="1"/>
            <p:nvPr/>
          </p:nvSpPr>
          <p:spPr>
            <a:xfrm>
              <a:off x="5425714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426C8F88-18B7-41DB-ABE0-B65C53590E28}"/>
                </a:ext>
              </a:extLst>
            </p:cNvPr>
            <p:cNvSpPr txBox="1"/>
            <p:nvPr/>
          </p:nvSpPr>
          <p:spPr>
            <a:xfrm>
              <a:off x="5990144" y="2738786"/>
              <a:ext cx="68605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AB3755A-20EB-4B55-842D-66751FD0C9B9}"/>
                </a:ext>
              </a:extLst>
            </p:cNvPr>
            <p:cNvSpPr txBox="1"/>
            <p:nvPr/>
          </p:nvSpPr>
          <p:spPr>
            <a:xfrm>
              <a:off x="6504832" y="2060848"/>
              <a:ext cx="515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90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825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5_2_1_01.sgv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모든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143508" y="2188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F8C9912-A3AD-45C0-8FB9-98FB0ECB9A2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B347761A-29CA-4D6C-B51F-4D0053E9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7214EBF8-C8FF-40A9-856F-6614E5BE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51">
            <a:extLst>
              <a:ext uri="{FF2B5EF4-FFF2-40B4-BE49-F238E27FC236}">
                <a16:creationId xmlns:a16="http://schemas.microsoft.com/office/drawing/2014/main" xmlns="" id="{59AE3DFC-3E19-4640-85EE-12F96F7C7CAC}"/>
              </a:ext>
            </a:extLst>
          </p:cNvPr>
          <p:cNvSpPr txBox="1"/>
          <p:nvPr/>
        </p:nvSpPr>
        <p:spPr>
          <a:xfrm>
            <a:off x="6120172" y="2257397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139285F1-0A12-49C1-81ED-8A3603ED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2" y="213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0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F8C9912-A3AD-45C0-8FB9-98FB0ECB9A2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B347761A-29CA-4D6C-B51F-4D0053E9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7214EBF8-C8FF-40A9-856F-6614E5BE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4509E7F-CEAB-4F65-90A6-CB445452C7F1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ED9C08D4-D237-437E-961C-46034966524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1F9E08E-CAB3-4037-A920-9D046B13A60C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6854130E-CC4F-4CAB-9D1D-A11B7F008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0250BCF-E254-4E88-A86D-BEF5EAD73FE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CACD33A-89A3-49DA-91B6-68F3BFBEADD8}"/>
              </a:ext>
            </a:extLst>
          </p:cNvPr>
          <p:cNvGrpSpPr/>
          <p:nvPr/>
        </p:nvGrpSpPr>
        <p:grpSpPr>
          <a:xfrm>
            <a:off x="300931" y="2260813"/>
            <a:ext cx="6755345" cy="1108825"/>
            <a:chOff x="264927" y="2060848"/>
            <a:chExt cx="6755345" cy="1108825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08A73D86-FE15-4F54-B29A-0740663FE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258"/>
            <a:stretch/>
          </p:blipFill>
          <p:spPr>
            <a:xfrm>
              <a:off x="264927" y="2188508"/>
              <a:ext cx="6577511" cy="87819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51A1EA2-21FB-4194-A664-38CCF71EA175}"/>
                </a:ext>
              </a:extLst>
            </p:cNvPr>
            <p:cNvSpPr txBox="1"/>
            <p:nvPr/>
          </p:nvSpPr>
          <p:spPr>
            <a:xfrm>
              <a:off x="339518" y="2738786"/>
              <a:ext cx="2404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A2376B3-05D9-4EF9-A96D-325EAE3FA377}"/>
                </a:ext>
              </a:extLst>
            </p:cNvPr>
            <p:cNvSpPr txBox="1"/>
            <p:nvPr/>
          </p:nvSpPr>
          <p:spPr>
            <a:xfrm>
              <a:off x="335099" y="2123564"/>
              <a:ext cx="240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D320EA21-6616-479D-B92D-1B60EE45ABB8}"/>
                </a:ext>
              </a:extLst>
            </p:cNvPr>
            <p:cNvSpPr txBox="1"/>
            <p:nvPr/>
          </p:nvSpPr>
          <p:spPr>
            <a:xfrm>
              <a:off x="729126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99753FC-1DB4-4CBD-A0FA-31D0DE5C901D}"/>
                </a:ext>
              </a:extLst>
            </p:cNvPr>
            <p:cNvSpPr txBox="1"/>
            <p:nvPr/>
          </p:nvSpPr>
          <p:spPr>
            <a:xfrm>
              <a:off x="1324740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663C451-589B-4B30-8F77-D711CA8031A7}"/>
                </a:ext>
              </a:extLst>
            </p:cNvPr>
            <p:cNvSpPr txBox="1"/>
            <p:nvPr/>
          </p:nvSpPr>
          <p:spPr>
            <a:xfrm>
              <a:off x="189757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8FDC2F7-AF9C-4498-B41C-35DB01F24D8C}"/>
                </a:ext>
              </a:extLst>
            </p:cNvPr>
            <p:cNvSpPr txBox="1"/>
            <p:nvPr/>
          </p:nvSpPr>
          <p:spPr>
            <a:xfrm>
              <a:off x="2493191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77D1A5F-513A-44A0-87D3-51AE5FCCBE60}"/>
                </a:ext>
              </a:extLst>
            </p:cNvPr>
            <p:cNvSpPr txBox="1"/>
            <p:nvPr/>
          </p:nvSpPr>
          <p:spPr>
            <a:xfrm>
              <a:off x="3079522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C8C7310-21FF-454F-9C2D-E19D95A3EDFF}"/>
                </a:ext>
              </a:extLst>
            </p:cNvPr>
            <p:cNvSpPr txBox="1"/>
            <p:nvPr/>
          </p:nvSpPr>
          <p:spPr>
            <a:xfrm>
              <a:off x="3664745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318B359-1518-4095-BE7A-2216B297BDF4}"/>
                </a:ext>
              </a:extLst>
            </p:cNvPr>
            <p:cNvSpPr txBox="1"/>
            <p:nvPr/>
          </p:nvSpPr>
          <p:spPr>
            <a:xfrm>
              <a:off x="4247973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046544A-719B-4351-A7AC-D7216C0E829B}"/>
                </a:ext>
              </a:extLst>
            </p:cNvPr>
            <p:cNvSpPr txBox="1"/>
            <p:nvPr/>
          </p:nvSpPr>
          <p:spPr>
            <a:xfrm>
              <a:off x="484358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A1E9582-BD5D-4B90-BB11-CBFC58307420}"/>
                </a:ext>
              </a:extLst>
            </p:cNvPr>
            <p:cNvSpPr txBox="1"/>
            <p:nvPr/>
          </p:nvSpPr>
          <p:spPr>
            <a:xfrm>
              <a:off x="5425714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26C8F88-18B7-41DB-ABE0-B65C53590E28}"/>
                </a:ext>
              </a:extLst>
            </p:cNvPr>
            <p:cNvSpPr txBox="1"/>
            <p:nvPr/>
          </p:nvSpPr>
          <p:spPr>
            <a:xfrm>
              <a:off x="5990144" y="2738786"/>
              <a:ext cx="68605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AB3755A-20EB-4B55-842D-66751FD0C9B9}"/>
                </a:ext>
              </a:extLst>
            </p:cNvPr>
            <p:cNvSpPr txBox="1"/>
            <p:nvPr/>
          </p:nvSpPr>
          <p:spPr>
            <a:xfrm>
              <a:off x="6504832" y="2060848"/>
              <a:ext cx="515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TextBox 51">
            <a:extLst>
              <a:ext uri="{FF2B5EF4-FFF2-40B4-BE49-F238E27FC236}">
                <a16:creationId xmlns:a16="http://schemas.microsoft.com/office/drawing/2014/main" xmlns="" id="{59AE3DFC-3E19-4640-85EE-12F96F7C7CAC}"/>
              </a:ext>
            </a:extLst>
          </p:cNvPr>
          <p:cNvSpPr txBox="1"/>
          <p:nvPr/>
        </p:nvSpPr>
        <p:spPr>
          <a:xfrm>
            <a:off x="6120172" y="2257397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644499" y="162490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0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83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7B94CE5-A408-499F-BFC9-B03DF32BF7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D2F6DF34-A095-4407-8FC7-3FC68A18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928A1CB-57D3-49B7-9336-585621DC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:a16="http://schemas.microsoft.com/office/drawing/2014/main" xmlns="" id="{E3F0037B-7202-431F-80FA-031D4567CC06}"/>
              </a:ext>
            </a:extLst>
          </p:cNvPr>
          <p:cNvSpPr txBox="1"/>
          <p:nvPr/>
        </p:nvSpPr>
        <p:spPr>
          <a:xfrm>
            <a:off x="3243884" y="308215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52D7E017-D08B-42ED-A7FC-F1350244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67" y="29363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F2C5F2C1-90EF-42D3-8320-8BD8A5A876FA}"/>
              </a:ext>
            </a:extLst>
          </p:cNvPr>
          <p:cNvGrpSpPr/>
          <p:nvPr/>
        </p:nvGrpSpPr>
        <p:grpSpPr>
          <a:xfrm>
            <a:off x="2221863" y="3020696"/>
            <a:ext cx="1117571" cy="444308"/>
            <a:chOff x="2566729" y="960284"/>
            <a:chExt cx="820821" cy="296663"/>
          </a:xfrm>
        </p:grpSpPr>
        <p:pic>
          <p:nvPicPr>
            <p:cNvPr id="56" name="Picture 3">
              <a:extLst>
                <a:ext uri="{FF2B5EF4-FFF2-40B4-BE49-F238E27FC236}">
                  <a16:creationId xmlns:a16="http://schemas.microsoft.com/office/drawing/2014/main" xmlns="" id="{EAC2E957-AAA6-4B08-8ADA-E1BB8F4BF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B6E8A5F-0168-41CA-B6DE-848A2FACA7B8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8" name="Picture 32">
            <a:extLst>
              <a:ext uri="{FF2B5EF4-FFF2-40B4-BE49-F238E27FC236}">
                <a16:creationId xmlns:a16="http://schemas.microsoft.com/office/drawing/2014/main" xmlns="" id="{670A937B-97AD-4EAF-993A-48811CDA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95" y="2244420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F92DD1DB-B583-4CD1-BE59-642C0B55BE01}"/>
              </a:ext>
            </a:extLst>
          </p:cNvPr>
          <p:cNvGrpSpPr/>
          <p:nvPr/>
        </p:nvGrpSpPr>
        <p:grpSpPr>
          <a:xfrm>
            <a:off x="2894171" y="2144892"/>
            <a:ext cx="3694053" cy="654457"/>
            <a:chOff x="-376244" y="3861048"/>
            <a:chExt cx="4469804" cy="791894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A930875B-C99E-427D-805D-B36B1086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760D35A-3AD6-449D-B6CF-8C64CB08CCAC}"/>
                </a:ext>
              </a:extLst>
            </p:cNvPr>
            <p:cNvSpPr txBox="1"/>
            <p:nvPr/>
          </p:nvSpPr>
          <p:spPr>
            <a:xfrm>
              <a:off x="-376244" y="3865031"/>
              <a:ext cx="4038843" cy="78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65AF4613-94E3-46DE-B148-2E719FA24D58}"/>
              </a:ext>
            </a:extLst>
          </p:cNvPr>
          <p:cNvSpPr/>
          <p:nvPr/>
        </p:nvSpPr>
        <p:spPr>
          <a:xfrm>
            <a:off x="586331" y="2524788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65C6547-581C-4722-94F0-D883B22EA569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클릭 시 숫자와 단위가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숫자와 단위는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2BA8F6A8-118A-4BD5-A105-4AAC3AD3AF7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A1AA6EBF-E6BD-40D6-ABA8-4A0C7BACBBC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37B314F2-5EC9-40F3-8914-E03213AD362F}"/>
              </a:ext>
            </a:extLst>
          </p:cNvPr>
          <p:cNvSpPr/>
          <p:nvPr/>
        </p:nvSpPr>
        <p:spPr>
          <a:xfrm>
            <a:off x="2221863" y="2098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670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5_2_2_answer.sgv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0" y="224442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C81FF559-BAAF-44C7-976B-79846D297F5F}"/>
              </a:ext>
            </a:extLst>
          </p:cNvPr>
          <p:cNvSpPr/>
          <p:nvPr/>
        </p:nvSpPr>
        <p:spPr>
          <a:xfrm>
            <a:off x="6378240" y="2047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8195" y="2224924"/>
            <a:ext cx="666315" cy="12712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7B94CE5-A408-499F-BFC9-B03DF32BF7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D2F6DF34-A095-4407-8FC7-3FC68A18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928A1CB-57D3-49B7-9336-585621DC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A28889DC-DDBC-414A-A112-1AB75BA4B8BE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919A039D-6AEB-468C-A520-F111FD09E17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6B14049C-174E-4203-B6E3-4E4C6B981FAF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킬로미터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50188C0E-82DB-4A39-BE95-03F63157D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C9466B-C041-406D-9680-4CE05CF4CA3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E3F0037B-7202-431F-80FA-031D4567CC06}"/>
              </a:ext>
            </a:extLst>
          </p:cNvPr>
          <p:cNvSpPr txBox="1"/>
          <p:nvPr/>
        </p:nvSpPr>
        <p:spPr>
          <a:xfrm>
            <a:off x="3243884" y="308215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F2C5F2C1-90EF-42D3-8320-8BD8A5A876FA}"/>
              </a:ext>
            </a:extLst>
          </p:cNvPr>
          <p:cNvGrpSpPr/>
          <p:nvPr/>
        </p:nvGrpSpPr>
        <p:grpSpPr>
          <a:xfrm>
            <a:off x="2221863" y="3020696"/>
            <a:ext cx="1117571" cy="444308"/>
            <a:chOff x="2566729" y="960284"/>
            <a:chExt cx="820821" cy="296663"/>
          </a:xfrm>
        </p:grpSpPr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xmlns="" id="{EAC2E957-AAA6-4B08-8ADA-E1BB8F4BF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B6E8A5F-0168-41CA-B6DE-848A2FACA7B8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32">
            <a:extLst>
              <a:ext uri="{FF2B5EF4-FFF2-40B4-BE49-F238E27FC236}">
                <a16:creationId xmlns:a16="http://schemas.microsoft.com/office/drawing/2014/main" xmlns="" id="{670A937B-97AD-4EAF-993A-48811CDA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95" y="2244420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92DD1DB-B583-4CD1-BE59-642C0B55BE01}"/>
              </a:ext>
            </a:extLst>
          </p:cNvPr>
          <p:cNvGrpSpPr/>
          <p:nvPr/>
        </p:nvGrpSpPr>
        <p:grpSpPr>
          <a:xfrm>
            <a:off x="2894171" y="2144892"/>
            <a:ext cx="3694053" cy="654457"/>
            <a:chOff x="-376244" y="3861048"/>
            <a:chExt cx="4469804" cy="791894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A930875B-C99E-427D-805D-B36B1086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1760D35A-3AD6-449D-B6CF-8C64CB08CCAC}"/>
                </a:ext>
              </a:extLst>
            </p:cNvPr>
            <p:cNvSpPr txBox="1"/>
            <p:nvPr/>
          </p:nvSpPr>
          <p:spPr>
            <a:xfrm>
              <a:off x="-376244" y="3865031"/>
              <a:ext cx="4038843" cy="78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사각형: 둥근 모서리 82">
            <a:extLst>
              <a:ext uri="{FF2B5EF4-FFF2-40B4-BE49-F238E27FC236}">
                <a16:creationId xmlns:a16="http://schemas.microsoft.com/office/drawing/2014/main" xmlns="" id="{65AF4613-94E3-46DE-B148-2E719FA24D58}"/>
              </a:ext>
            </a:extLst>
          </p:cNvPr>
          <p:cNvSpPr/>
          <p:nvPr/>
        </p:nvSpPr>
        <p:spPr>
          <a:xfrm>
            <a:off x="586331" y="2524788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16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452730" y="279263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28612" y="2792636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452729" y="3772177"/>
            <a:ext cx="28008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km 600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28612" y="3772177"/>
            <a:ext cx="3068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            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280679" y="2785453"/>
            <a:ext cx="761793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8267A220-0905-4A94-A2E3-292446A1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09" y="26398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17367" y="2817712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93051076-D978-4E9C-96EA-A34D8F31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26" y="25953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BB44E4D-DBF8-4D6B-BB25-97F80127DD6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5FB36116-B4FE-4211-85F1-BB4305AF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69D18BF7-612D-4EC4-9B87-2CA04F65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xmlns="" id="{B6C634BA-E2B9-47EC-A236-FBD493015B05}"/>
              </a:ext>
            </a:extLst>
          </p:cNvPr>
          <p:cNvSpPr txBox="1"/>
          <p:nvPr/>
        </p:nvSpPr>
        <p:spPr>
          <a:xfrm>
            <a:off x="5590503" y="381247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6881857F-1DBD-4D47-918B-AD8A0A5B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4" y="3687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1">
            <a:extLst>
              <a:ext uri="{FF2B5EF4-FFF2-40B4-BE49-F238E27FC236}">
                <a16:creationId xmlns:a16="http://schemas.microsoft.com/office/drawing/2014/main" xmlns="" id="{DD4722D8-70EA-4A31-81F7-77CF9EB01787}"/>
              </a:ext>
            </a:extLst>
          </p:cNvPr>
          <p:cNvSpPr txBox="1"/>
          <p:nvPr/>
        </p:nvSpPr>
        <p:spPr>
          <a:xfrm>
            <a:off x="1910995" y="3799624"/>
            <a:ext cx="761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4804151C-CC2B-4BB3-B5DA-8740BBD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5" y="3654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>
            <a:extLst>
              <a:ext uri="{FF2B5EF4-FFF2-40B4-BE49-F238E27FC236}">
                <a16:creationId xmlns:a16="http://schemas.microsoft.com/office/drawing/2014/main" xmlns="" id="{CDE1A465-B617-4716-A4C0-061191FF9548}"/>
              </a:ext>
            </a:extLst>
          </p:cNvPr>
          <p:cNvSpPr txBox="1"/>
          <p:nvPr/>
        </p:nvSpPr>
        <p:spPr>
          <a:xfrm>
            <a:off x="4689385" y="3803006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3D53C396-ABFB-43CE-9B45-9D3AB399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75" y="3678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452730" y="279263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28612" y="2792636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452729" y="3772177"/>
            <a:ext cx="28008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km 600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28612" y="3772177"/>
            <a:ext cx="3068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            m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280679" y="2785453"/>
            <a:ext cx="761793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17367" y="2817712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xmlns="" id="{B6C634BA-E2B9-47EC-A236-FBD493015B05}"/>
              </a:ext>
            </a:extLst>
          </p:cNvPr>
          <p:cNvSpPr txBox="1"/>
          <p:nvPr/>
        </p:nvSpPr>
        <p:spPr>
          <a:xfrm>
            <a:off x="5590503" y="381247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6881857F-1DBD-4D47-918B-AD8A0A5B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4" y="3687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1">
            <a:extLst>
              <a:ext uri="{FF2B5EF4-FFF2-40B4-BE49-F238E27FC236}">
                <a16:creationId xmlns:a16="http://schemas.microsoft.com/office/drawing/2014/main" xmlns="" id="{DD4722D8-70EA-4A31-81F7-77CF9EB01787}"/>
              </a:ext>
            </a:extLst>
          </p:cNvPr>
          <p:cNvSpPr txBox="1"/>
          <p:nvPr/>
        </p:nvSpPr>
        <p:spPr>
          <a:xfrm>
            <a:off x="1910995" y="3799624"/>
            <a:ext cx="761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4804151C-CC2B-4BB3-B5DA-8740BBD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5" y="3654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51">
            <a:extLst>
              <a:ext uri="{FF2B5EF4-FFF2-40B4-BE49-F238E27FC236}">
                <a16:creationId xmlns:a16="http://schemas.microsoft.com/office/drawing/2014/main" xmlns="" id="{CDE1A465-B617-4716-A4C0-061191FF9548}"/>
              </a:ext>
            </a:extLst>
          </p:cNvPr>
          <p:cNvSpPr txBox="1"/>
          <p:nvPr/>
        </p:nvSpPr>
        <p:spPr>
          <a:xfrm>
            <a:off x="4689385" y="3803006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3D53C396-ABFB-43CE-9B45-9D3AB399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75" y="3678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BB44E4D-DBF8-4D6B-BB25-97F80127DD6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5FB36116-B4FE-4211-85F1-BB4305AF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69D18BF7-612D-4EC4-9B87-2CA04F65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FAD530B-88B0-462A-916D-E65190DCAAB8}"/>
              </a:ext>
            </a:extLst>
          </p:cNvPr>
          <p:cNvGrpSpPr/>
          <p:nvPr/>
        </p:nvGrpSpPr>
        <p:grpSpPr>
          <a:xfrm>
            <a:off x="179512" y="3206210"/>
            <a:ext cx="6667165" cy="2067080"/>
            <a:chOff x="179512" y="3206210"/>
            <a:chExt cx="6667165" cy="2067080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4A1E31E5-9D6E-4F00-9F3E-4F9F5958AB0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9C65D8B3-A9DA-4E8C-AB15-AB351598B557}"/>
                </a:ext>
              </a:extLst>
            </p:cNvPr>
            <p:cNvSpPr/>
            <p:nvPr/>
          </p:nvSpPr>
          <p:spPr>
            <a:xfrm>
              <a:off x="179512" y="3573016"/>
              <a:ext cx="6667165" cy="15121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km 600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7800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800 m</a:t>
              </a:r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75A8E746-2E97-4C01-AB20-A618DEA28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06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4473867-C3E1-4885-8AB2-FD6A11E622D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0" y="381712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40740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736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331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465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41951</TotalTime>
  <Words>1345</Words>
  <Application>Microsoft Office PowerPoint</Application>
  <PresentationFormat>화면 슬라이드 쇼(4:3)</PresentationFormat>
  <Paragraphs>452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7322</cp:revision>
  <dcterms:created xsi:type="dcterms:W3CDTF">2008-07-15T12:19:11Z</dcterms:created>
  <dcterms:modified xsi:type="dcterms:W3CDTF">2022-03-26T12:00:30Z</dcterms:modified>
</cp:coreProperties>
</file>