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431" r:id="rId6"/>
    <p:sldId id="1374" r:id="rId7"/>
    <p:sldId id="1432" r:id="rId8"/>
    <p:sldId id="1376" r:id="rId9"/>
    <p:sldId id="1433" r:id="rId10"/>
    <p:sldId id="1378" r:id="rId11"/>
    <p:sldId id="1434" r:id="rId12"/>
    <p:sldId id="1399" r:id="rId13"/>
    <p:sldId id="1435" r:id="rId14"/>
    <p:sldId id="1429" r:id="rId15"/>
    <p:sldId id="1436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72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50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532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780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9174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706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분보다 작은 단위는 무엇일까요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suhi_h_0301_05_0006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E422CF-739D-4726-A2FF-AB0BE4285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2"/>
          <a:stretch/>
        </p:blipFill>
        <p:spPr>
          <a:xfrm>
            <a:off x="287524" y="2132856"/>
            <a:ext cx="6583392" cy="2153750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AF71C49-F1C0-4997-9D8A-8CCE0AAF118B}"/>
              </a:ext>
            </a:extLst>
          </p:cNvPr>
          <p:cNvSpPr/>
          <p:nvPr/>
        </p:nvSpPr>
        <p:spPr>
          <a:xfrm>
            <a:off x="4499664" y="2096852"/>
            <a:ext cx="2484604" cy="1029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DA09385-3F0B-42B1-82B3-C35C662ACBDE}"/>
              </a:ext>
            </a:extLst>
          </p:cNvPr>
          <p:cNvSpPr txBox="1"/>
          <p:nvPr/>
        </p:nvSpPr>
        <p:spPr>
          <a:xfrm>
            <a:off x="4526178" y="2350806"/>
            <a:ext cx="24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즉석 밥을 전자레인지에</a:t>
            </a:r>
          </a:p>
          <a:p>
            <a:pPr lvl="0"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 동안 데워야 해요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즉석 밥을 전자레인지에 데워야 하는 시간은 몇 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926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B590A146-69AA-4A6F-A5C2-C8141E5A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xmlns="" id="{2DEACA75-0FF5-4EE9-9037-A29B0D928733}"/>
              </a:ext>
            </a:extLst>
          </p:cNvPr>
          <p:cNvSpPr txBox="1"/>
          <p:nvPr/>
        </p:nvSpPr>
        <p:spPr>
          <a:xfrm>
            <a:off x="2835001" y="4250050"/>
            <a:ext cx="9512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E7054F5B-B0C4-4057-9470-3CD929C3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36" y="41750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6BF7C6-2640-4DFE-80CD-2F27E516F447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말풍선에 텍스트의 내용 모두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B4808B99-9B0D-4E17-B7C1-4BF740DE6E8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667BB5B-0DA4-4CE9-B66C-02A6974C6E48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70CC1839-190E-4596-93BF-35A4C9759C24}"/>
              </a:ext>
            </a:extLst>
          </p:cNvPr>
          <p:cNvSpPr/>
          <p:nvPr/>
        </p:nvSpPr>
        <p:spPr>
          <a:xfrm>
            <a:off x="279018" y="2026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8147CEB-F090-496D-8196-ADC77601BBC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A6DDB7F7-72EC-43A5-B39A-1E3A67675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C499CAD4-AE75-4AB3-91A3-3358F401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E422CF-739D-4726-A2FF-AB0BE4285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2"/>
          <a:stretch/>
        </p:blipFill>
        <p:spPr>
          <a:xfrm>
            <a:off x="287524" y="2132856"/>
            <a:ext cx="6583392" cy="2153750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AF71C49-F1C0-4997-9D8A-8CCE0AAF118B}"/>
              </a:ext>
            </a:extLst>
          </p:cNvPr>
          <p:cNvSpPr/>
          <p:nvPr/>
        </p:nvSpPr>
        <p:spPr>
          <a:xfrm>
            <a:off x="4499664" y="2096852"/>
            <a:ext cx="2484604" cy="1029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DA09385-3F0B-42B1-82B3-C35C662ACBDE}"/>
              </a:ext>
            </a:extLst>
          </p:cNvPr>
          <p:cNvSpPr txBox="1"/>
          <p:nvPr/>
        </p:nvSpPr>
        <p:spPr>
          <a:xfrm>
            <a:off x="4557351" y="2381979"/>
            <a:ext cx="24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즉석 밥을 전자레인지에</a:t>
            </a:r>
          </a:p>
          <a:p>
            <a:pPr lvl="0"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 동안 데워야 해요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즉석 밥을 전자레인지에 데워야 하는 시간은 몇 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B590A146-69AA-4A6F-A5C2-C8141E5A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1B566A71-D2D6-4D20-AAE3-92513956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494733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51">
            <a:extLst>
              <a:ext uri="{FF2B5EF4-FFF2-40B4-BE49-F238E27FC236}">
                <a16:creationId xmlns:a16="http://schemas.microsoft.com/office/drawing/2014/main" xmlns="" id="{2DEACA75-0FF5-4EE9-9037-A29B0D928733}"/>
              </a:ext>
            </a:extLst>
          </p:cNvPr>
          <p:cNvSpPr txBox="1"/>
          <p:nvPr/>
        </p:nvSpPr>
        <p:spPr>
          <a:xfrm>
            <a:off x="3155898" y="4908119"/>
            <a:ext cx="6925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E7054F5B-B0C4-4057-9470-3CD929C3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62" y="48331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8147CEB-F090-496D-8196-ADC77601BBC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A6DDB7F7-72EC-43A5-B39A-1E3A67675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C499CAD4-AE75-4AB3-91A3-3358F401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2F6F4AC-B6C1-4271-AB07-574C3B5E7A98}"/>
              </a:ext>
            </a:extLst>
          </p:cNvPr>
          <p:cNvSpPr txBox="1"/>
          <p:nvPr/>
        </p:nvSpPr>
        <p:spPr>
          <a:xfrm>
            <a:off x="3923928" y="492081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E6B3599-A8C5-447E-8D6B-611BB3A536B3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AE4367C5-A132-4BFE-935C-94432BC1811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830A15CF-8CF7-4E39-9558-2CB881AE27A0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=120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즉석 밥을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전자레인지에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데워야 하는 시간은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E583101B-C333-4E8D-906E-ACA7EE7598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5E63162-8356-4219-AF38-C35EB765D1C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88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D93B46C-9B79-4C6A-B2E6-84847BA107F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AA770AF2-EBF6-4609-AC46-781A19C8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F0A160A5-0FE4-4FB9-99D1-FBCE12063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D63C0F3-C9F1-42B6-914E-3E30F4EF5698}"/>
              </a:ext>
            </a:extLst>
          </p:cNvPr>
          <p:cNvSpPr txBox="1"/>
          <p:nvPr/>
        </p:nvSpPr>
        <p:spPr>
          <a:xfrm>
            <a:off x="657304" y="1613520"/>
            <a:ext cx="61829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단위를 찾아 써넣으세요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5BB8C1B-A00B-4805-B09D-E297A66F39FB}"/>
              </a:ext>
            </a:extLst>
          </p:cNvPr>
          <p:cNvSpPr txBox="1"/>
          <p:nvPr/>
        </p:nvSpPr>
        <p:spPr>
          <a:xfrm>
            <a:off x="952369" y="2852936"/>
            <a:ext cx="5851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비행기를 타고 김포 공항에서 제주도까지 가는 데 걸리는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01DE01F-2040-4DC6-B5E2-D94651CE20A1}"/>
              </a:ext>
            </a:extLst>
          </p:cNvPr>
          <p:cNvSpPr txBox="1"/>
          <p:nvPr/>
        </p:nvSpPr>
        <p:spPr>
          <a:xfrm>
            <a:off x="952368" y="3827279"/>
            <a:ext cx="5887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전기 주전자로 물을 끓이는 데 걸리는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 </a:t>
            </a: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CE367273-B480-44F2-BA6F-88F57D6A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9" y="2996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B874E8D4-7F01-46F0-8E3F-67812674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9" y="390078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00D29F27-AE0D-4C22-8E8E-F6D8458919B6}"/>
              </a:ext>
            </a:extLst>
          </p:cNvPr>
          <p:cNvSpPr txBox="1"/>
          <p:nvPr/>
        </p:nvSpPr>
        <p:spPr>
          <a:xfrm>
            <a:off x="952368" y="4592957"/>
            <a:ext cx="5851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박수 한 번 치는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C7937C00-ADD7-4F8E-92F4-D363C83B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9" y="468724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51">
            <a:extLst>
              <a:ext uri="{FF2B5EF4-FFF2-40B4-BE49-F238E27FC236}">
                <a16:creationId xmlns:a16="http://schemas.microsoft.com/office/drawing/2014/main" xmlns="" id="{5624431C-DEC3-4CDE-BCFE-DA70EB4E276B}"/>
              </a:ext>
            </a:extLst>
          </p:cNvPr>
          <p:cNvSpPr txBox="1"/>
          <p:nvPr/>
        </p:nvSpPr>
        <p:spPr>
          <a:xfrm>
            <a:off x="1753047" y="3331379"/>
            <a:ext cx="721059" cy="40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xmlns="" id="{FF2056A8-CBDE-405C-B3B9-FE40FAE26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44" y="3212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51">
            <a:extLst>
              <a:ext uri="{FF2B5EF4-FFF2-40B4-BE49-F238E27FC236}">
                <a16:creationId xmlns:a16="http://schemas.microsoft.com/office/drawing/2014/main" xmlns="" id="{641AF460-3188-4896-BEAE-3E996E61F284}"/>
              </a:ext>
            </a:extLst>
          </p:cNvPr>
          <p:cNvSpPr txBox="1"/>
          <p:nvPr/>
        </p:nvSpPr>
        <p:spPr>
          <a:xfrm>
            <a:off x="5435117" y="3833298"/>
            <a:ext cx="721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xmlns="" id="{A2AECCC4-CF79-4131-8CF1-9F6C97C6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3" y="40807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51">
            <a:extLst>
              <a:ext uri="{FF2B5EF4-FFF2-40B4-BE49-F238E27FC236}">
                <a16:creationId xmlns:a16="http://schemas.microsoft.com/office/drawing/2014/main" xmlns="" id="{62D9E6E3-A72D-438B-A3D8-8720A109BD88}"/>
              </a:ext>
            </a:extLst>
          </p:cNvPr>
          <p:cNvSpPr txBox="1"/>
          <p:nvPr/>
        </p:nvSpPr>
        <p:spPr>
          <a:xfrm>
            <a:off x="3419872" y="4587094"/>
            <a:ext cx="721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xmlns="" id="{95981E39-5199-485B-924D-E3A0DBB7E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67" y="4863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922B6747-DFB5-4F87-BD3C-996362F2026F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C270BE9-539E-43BF-8CA0-3E8B09BEDA85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001DA69-46B8-415D-A13A-C08402CF64E1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10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사각형: 둥근 모서리 1">
            <a:extLst>
              <a:ext uri="{FF2B5EF4-FFF2-40B4-BE49-F238E27FC236}">
                <a16:creationId xmlns:a16="http://schemas.microsoft.com/office/drawing/2014/main" xmlns="" id="{EE1A4D9A-F745-4DA7-A5D4-ABC666D22F94}"/>
              </a:ext>
            </a:extLst>
          </p:cNvPr>
          <p:cNvSpPr/>
          <p:nvPr/>
        </p:nvSpPr>
        <p:spPr>
          <a:xfrm>
            <a:off x="1727200" y="2132856"/>
            <a:ext cx="3785243" cy="65385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2EAD063-7B94-45DC-8204-52BBCD0FAE43}"/>
              </a:ext>
            </a:extLst>
          </p:cNvPr>
          <p:cNvSpPr txBox="1"/>
          <p:nvPr/>
        </p:nvSpPr>
        <p:spPr>
          <a:xfrm>
            <a:off x="1817833" y="2275116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39E4582-A642-4916-9AAC-6AA153B2FEFB}"/>
              </a:ext>
            </a:extLst>
          </p:cNvPr>
          <p:cNvSpPr txBox="1"/>
          <p:nvPr/>
        </p:nvSpPr>
        <p:spPr>
          <a:xfrm>
            <a:off x="2987824" y="2275116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F39E1CB-883A-4A8D-AF37-4C351C6E90CF}"/>
              </a:ext>
            </a:extLst>
          </p:cNvPr>
          <p:cNvSpPr txBox="1"/>
          <p:nvPr/>
        </p:nvSpPr>
        <p:spPr>
          <a:xfrm>
            <a:off x="4139952" y="2275116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7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E367273-B480-44F2-BA6F-88F57D6A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9" y="286374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B874E8D4-7F01-46F0-8E3F-67812674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9" y="376757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51">
            <a:extLst>
              <a:ext uri="{FF2B5EF4-FFF2-40B4-BE49-F238E27FC236}">
                <a16:creationId xmlns:a16="http://schemas.microsoft.com/office/drawing/2014/main" xmlns="" id="{641AF460-3188-4896-BEAE-3E996E61F284}"/>
              </a:ext>
            </a:extLst>
          </p:cNvPr>
          <p:cNvSpPr txBox="1"/>
          <p:nvPr/>
        </p:nvSpPr>
        <p:spPr>
          <a:xfrm>
            <a:off x="5435117" y="3700088"/>
            <a:ext cx="721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A2AECCC4-CF79-4131-8CF1-9F6C97C6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3" y="39475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D93B46C-9B79-4C6A-B2E6-84847BA107F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AA770AF2-EBF6-4609-AC46-781A19C8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F0A160A5-0FE4-4FB9-99D1-FBCE12063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01DE01F-2040-4DC6-B5E2-D94651CE20A1}"/>
              </a:ext>
            </a:extLst>
          </p:cNvPr>
          <p:cNvSpPr txBox="1"/>
          <p:nvPr/>
        </p:nvSpPr>
        <p:spPr>
          <a:xfrm>
            <a:off x="952368" y="3974908"/>
            <a:ext cx="609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전기 주전자로 물을 끓이는 데 걸리는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00D29F27-AE0D-4C22-8E8E-F6D8458919B6}"/>
              </a:ext>
            </a:extLst>
          </p:cNvPr>
          <p:cNvSpPr txBox="1"/>
          <p:nvPr/>
        </p:nvSpPr>
        <p:spPr>
          <a:xfrm>
            <a:off x="952368" y="4859868"/>
            <a:ext cx="5851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박수 한 번 치는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C7937C00-ADD7-4F8E-92F4-D363C83B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9" y="49541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51">
            <a:extLst>
              <a:ext uri="{FF2B5EF4-FFF2-40B4-BE49-F238E27FC236}">
                <a16:creationId xmlns:a16="http://schemas.microsoft.com/office/drawing/2014/main" xmlns="" id="{641AF460-3188-4896-BEAE-3E996E61F284}"/>
              </a:ext>
            </a:extLst>
          </p:cNvPr>
          <p:cNvSpPr txBox="1"/>
          <p:nvPr/>
        </p:nvSpPr>
        <p:spPr>
          <a:xfrm>
            <a:off x="5380195" y="3980927"/>
            <a:ext cx="721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00" name="TextBox 51">
            <a:extLst>
              <a:ext uri="{FF2B5EF4-FFF2-40B4-BE49-F238E27FC236}">
                <a16:creationId xmlns:a16="http://schemas.microsoft.com/office/drawing/2014/main" xmlns="" id="{62D9E6E3-A72D-438B-A3D8-8720A109BD88}"/>
              </a:ext>
            </a:extLst>
          </p:cNvPr>
          <p:cNvSpPr txBox="1"/>
          <p:nvPr/>
        </p:nvSpPr>
        <p:spPr>
          <a:xfrm>
            <a:off x="3419872" y="4823967"/>
            <a:ext cx="721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xmlns="" id="{95981E39-5199-485B-924D-E3A0DBB7E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04" y="47856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9AC1107-D19E-4DC8-96CD-425B64E8C7E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1630BEC-5CDB-4C2B-B5A8-79F02E15A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2" y="359701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EE5D3577-AA51-4577-A2EF-5C4D3D69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2" y="413385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F3B49D73-54CE-4F7E-A9B7-57D99BF45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2" y="468914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D63C0F3-C9F1-42B6-914E-3E30F4EF5698}"/>
              </a:ext>
            </a:extLst>
          </p:cNvPr>
          <p:cNvSpPr txBox="1"/>
          <p:nvPr/>
        </p:nvSpPr>
        <p:spPr>
          <a:xfrm>
            <a:off x="657304" y="1613520"/>
            <a:ext cx="61829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단위를 찾아 써넣으세요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10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5BB8C1B-A00B-4805-B09D-E297A66F39FB}"/>
              </a:ext>
            </a:extLst>
          </p:cNvPr>
          <p:cNvSpPr txBox="1"/>
          <p:nvPr/>
        </p:nvSpPr>
        <p:spPr>
          <a:xfrm>
            <a:off x="952369" y="2719726"/>
            <a:ext cx="5851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비행기를 타고 김포 공항에서 제주도까지 가는 데 걸리는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83" name="TextBox 51">
            <a:extLst>
              <a:ext uri="{FF2B5EF4-FFF2-40B4-BE49-F238E27FC236}">
                <a16:creationId xmlns:a16="http://schemas.microsoft.com/office/drawing/2014/main" xmlns="" id="{5624431C-DEC3-4CDE-BCFE-DA70EB4E276B}"/>
              </a:ext>
            </a:extLst>
          </p:cNvPr>
          <p:cNvSpPr txBox="1"/>
          <p:nvPr/>
        </p:nvSpPr>
        <p:spPr>
          <a:xfrm>
            <a:off x="1753047" y="3198169"/>
            <a:ext cx="721059" cy="40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1">
            <a:extLst>
              <a:ext uri="{FF2B5EF4-FFF2-40B4-BE49-F238E27FC236}">
                <a16:creationId xmlns:a16="http://schemas.microsoft.com/office/drawing/2014/main" xmlns="" id="{EE1A4D9A-F745-4DA7-A5D4-ABC666D22F94}"/>
              </a:ext>
            </a:extLst>
          </p:cNvPr>
          <p:cNvSpPr/>
          <p:nvPr/>
        </p:nvSpPr>
        <p:spPr>
          <a:xfrm>
            <a:off x="1727200" y="2132856"/>
            <a:ext cx="3785243" cy="65385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2EAD063-7B94-45DC-8204-52BBCD0FAE43}"/>
              </a:ext>
            </a:extLst>
          </p:cNvPr>
          <p:cNvSpPr txBox="1"/>
          <p:nvPr/>
        </p:nvSpPr>
        <p:spPr>
          <a:xfrm>
            <a:off x="1817833" y="2275116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39E4582-A642-4916-9AAC-6AA153B2FEFB}"/>
              </a:ext>
            </a:extLst>
          </p:cNvPr>
          <p:cNvSpPr txBox="1"/>
          <p:nvPr/>
        </p:nvSpPr>
        <p:spPr>
          <a:xfrm>
            <a:off x="2987824" y="2275116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F39E1CB-883A-4A8D-AF37-4C351C6E90CF}"/>
              </a:ext>
            </a:extLst>
          </p:cNvPr>
          <p:cNvSpPr txBox="1"/>
          <p:nvPr/>
        </p:nvSpPr>
        <p:spPr>
          <a:xfrm>
            <a:off x="4139952" y="2275116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127BB36-1536-4F2A-B9B3-A80C31698A9F}"/>
              </a:ext>
            </a:extLst>
          </p:cNvPr>
          <p:cNvGrpSpPr/>
          <p:nvPr/>
        </p:nvGrpSpPr>
        <p:grpSpPr>
          <a:xfrm>
            <a:off x="179512" y="3032956"/>
            <a:ext cx="6667165" cy="2240334"/>
            <a:chOff x="179512" y="3032956"/>
            <a:chExt cx="6667165" cy="2240334"/>
          </a:xfrm>
        </p:grpSpPr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ACB131B6-2211-4D62-A4B6-60F66DCE7F1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18963625-5CED-4D51-A255-CFD4FBDDC21D}"/>
                </a:ext>
              </a:extLst>
            </p:cNvPr>
            <p:cNvSpPr/>
            <p:nvPr/>
          </p:nvSpPr>
          <p:spPr>
            <a:xfrm>
              <a:off x="179512" y="3380207"/>
              <a:ext cx="6667165" cy="17049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algn="just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비행기를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타고 김포 공항에서 제주도까지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가는 데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걸리는 </a:t>
              </a:r>
              <a:endPara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0000"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시간으로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분은 적절하지 않습니다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000" algn="just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전기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주전자로 물을 끓이는 데 걸리는 시간으로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</a:t>
              </a:r>
              <a:endPara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0000"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적절하지 않습니다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000" algn="just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박수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번 치는 시간으로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시간은 적절하지 않습니다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2822CAF7-626F-4BE2-B3D8-245BF1D2A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03295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7" y="35430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7" y="409307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5218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4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92832" y="1604119"/>
            <a:ext cx="60625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 긴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4292" y="124707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33999" y="11967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2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2756917" y="3248980"/>
            <a:ext cx="427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D26F67E-A9C6-4E19-8319-CD43C0576F8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92F74FF1-15D7-42E8-BD19-9DB88BD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1FE98934-D3B1-47AB-ADED-E33445C2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xmlns="" id="{3AC41A5A-2A3A-4CB0-A4E4-4FA70AB8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4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xmlns="" id="{F9FA68E3-D029-43D6-8872-461E7FFE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02" y="329753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23FE5D8-4554-4ED3-848A-FDC8C0344F76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135E358B-B506-4D3D-A350-5FBE082FBB33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C52D0A1-8482-4725-BFFB-7D3213791A4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xmlns="" id="{402035A6-C5D5-4DA0-873D-6F53AB50A22F}"/>
              </a:ext>
            </a:extLst>
          </p:cNvPr>
          <p:cNvSpPr/>
          <p:nvPr/>
        </p:nvSpPr>
        <p:spPr>
          <a:xfrm>
            <a:off x="652716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E00ED741-8122-4BC3-90DF-EF61F304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사각형: 둥근 모서리 1">
            <a:extLst>
              <a:ext uri="{FF2B5EF4-FFF2-40B4-BE49-F238E27FC236}">
                <a16:creationId xmlns:a16="http://schemas.microsoft.com/office/drawing/2014/main" xmlns="" id="{EE1A4D9A-F745-4DA7-A5D4-ABC666D22F94}"/>
              </a:ext>
            </a:extLst>
          </p:cNvPr>
          <p:cNvSpPr/>
          <p:nvPr/>
        </p:nvSpPr>
        <p:spPr>
          <a:xfrm>
            <a:off x="1136354" y="2276872"/>
            <a:ext cx="4983818" cy="65385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9">
            <a:extLst>
              <a:ext uri="{FF2B5EF4-FFF2-40B4-BE49-F238E27FC236}">
                <a16:creationId xmlns:a16="http://schemas.microsoft.com/office/drawing/2014/main" xmlns="" id="{4DF63739-04D8-47A5-BC23-3E8EB720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55" y="246871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xmlns="" id="{399D048D-9402-43D5-B1C3-10226E771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04" y="2468713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1">
            <a:extLst>
              <a:ext uri="{FF2B5EF4-FFF2-40B4-BE49-F238E27FC236}">
                <a16:creationId xmlns:a16="http://schemas.microsoft.com/office/drawing/2014/main" xmlns="" id="{4269CCB7-0CDB-49CE-BA05-2E312FF1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31" y="246340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2EAD063-7B94-45DC-8204-52BBCD0FAE43}"/>
              </a:ext>
            </a:extLst>
          </p:cNvPr>
          <p:cNvSpPr txBox="1"/>
          <p:nvPr/>
        </p:nvSpPr>
        <p:spPr>
          <a:xfrm>
            <a:off x="1600299" y="2419132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39E4582-A642-4916-9AAC-6AA153B2FEFB}"/>
              </a:ext>
            </a:extLst>
          </p:cNvPr>
          <p:cNvSpPr txBox="1"/>
          <p:nvPr/>
        </p:nvSpPr>
        <p:spPr>
          <a:xfrm>
            <a:off x="3238620" y="2419132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39E1CB-883A-4A8D-AF37-4C351C6E90CF}"/>
              </a:ext>
            </a:extLst>
          </p:cNvPr>
          <p:cNvSpPr txBox="1"/>
          <p:nvPr/>
        </p:nvSpPr>
        <p:spPr>
          <a:xfrm>
            <a:off x="4876663" y="2419132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39E4582-A642-4916-9AAC-6AA153B2FEFB}"/>
              </a:ext>
            </a:extLst>
          </p:cNvPr>
          <p:cNvSpPr txBox="1"/>
          <p:nvPr/>
        </p:nvSpPr>
        <p:spPr>
          <a:xfrm>
            <a:off x="3095836" y="3283101"/>
            <a:ext cx="259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800" dirty="0"/>
          </a:p>
        </p:txBody>
      </p:sp>
      <p:sp>
        <p:nvSpPr>
          <p:cNvPr id="44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3388035" y="3248980"/>
            <a:ext cx="427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4036107" y="3248980"/>
            <a:ext cx="427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10">
            <a:extLst>
              <a:ext uri="{FF2B5EF4-FFF2-40B4-BE49-F238E27FC236}">
                <a16:creationId xmlns:a16="http://schemas.microsoft.com/office/drawing/2014/main" xmlns="" id="{B0CCA0A8-0D17-496B-9261-124D9856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33" y="3283101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xmlns="" id="{3C95C202-2B6A-4E98-B884-3AF6B15F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66" y="3285508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39E4582-A642-4916-9AAC-6AA153B2FEFB}"/>
              </a:ext>
            </a:extLst>
          </p:cNvPr>
          <p:cNvSpPr txBox="1"/>
          <p:nvPr/>
        </p:nvSpPr>
        <p:spPr>
          <a:xfrm>
            <a:off x="3772242" y="3284984"/>
            <a:ext cx="259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73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EE1A4D9A-F745-4DA7-A5D4-ABC666D22F94}"/>
              </a:ext>
            </a:extLst>
          </p:cNvPr>
          <p:cNvSpPr/>
          <p:nvPr/>
        </p:nvSpPr>
        <p:spPr>
          <a:xfrm>
            <a:off x="1136354" y="2276872"/>
            <a:ext cx="4983818" cy="65385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92832" y="1604119"/>
            <a:ext cx="60625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 긴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2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2195736" y="3820647"/>
            <a:ext cx="25215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D26F67E-A9C6-4E19-8319-CD43C0576F8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92F74FF1-15D7-42E8-BD19-9DB88BD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1FE98934-D3B1-47AB-ADED-E33445C2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xmlns="" id="{3AC41A5A-2A3A-4CB0-A4E4-4FA70AB8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4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9">
            <a:extLst>
              <a:ext uri="{FF2B5EF4-FFF2-40B4-BE49-F238E27FC236}">
                <a16:creationId xmlns:a16="http://schemas.microsoft.com/office/drawing/2014/main" xmlns="" id="{4DF63739-04D8-47A5-BC23-3E8EB720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55" y="246871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0">
            <a:extLst>
              <a:ext uri="{FF2B5EF4-FFF2-40B4-BE49-F238E27FC236}">
                <a16:creationId xmlns:a16="http://schemas.microsoft.com/office/drawing/2014/main" xmlns="" id="{399D048D-9402-43D5-B1C3-10226E771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04" y="2468713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1">
            <a:extLst>
              <a:ext uri="{FF2B5EF4-FFF2-40B4-BE49-F238E27FC236}">
                <a16:creationId xmlns:a16="http://schemas.microsoft.com/office/drawing/2014/main" xmlns="" id="{4269CCB7-0CDB-49CE-BA05-2E312FF1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31" y="246340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2EAD063-7B94-45DC-8204-52BBCD0FAE43}"/>
              </a:ext>
            </a:extLst>
          </p:cNvPr>
          <p:cNvSpPr txBox="1"/>
          <p:nvPr/>
        </p:nvSpPr>
        <p:spPr>
          <a:xfrm>
            <a:off x="1600299" y="2419132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39E4582-A642-4916-9AAC-6AA153B2FEFB}"/>
              </a:ext>
            </a:extLst>
          </p:cNvPr>
          <p:cNvSpPr txBox="1"/>
          <p:nvPr/>
        </p:nvSpPr>
        <p:spPr>
          <a:xfrm>
            <a:off x="3238620" y="2419132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F39E1CB-883A-4A8D-AF37-4C351C6E90CF}"/>
              </a:ext>
            </a:extLst>
          </p:cNvPr>
          <p:cNvSpPr txBox="1"/>
          <p:nvPr/>
        </p:nvSpPr>
        <p:spPr>
          <a:xfrm>
            <a:off x="4876663" y="2419132"/>
            <a:ext cx="116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95" name="Picture 9">
            <a:extLst>
              <a:ext uri="{FF2B5EF4-FFF2-40B4-BE49-F238E27FC236}">
                <a16:creationId xmlns:a16="http://schemas.microsoft.com/office/drawing/2014/main" xmlns="" id="{F9FA68E3-D029-43D6-8872-461E7FFE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50" y="383639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xmlns="" id="{B0CCA0A8-0D17-496B-9261-124D9856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81" y="3854768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xmlns="" id="{3C95C202-2B6A-4E98-B884-3AF6B15F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60" y="3836393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FBC62CAD-07BF-4AA5-971F-A9B1DBC44076}"/>
              </a:ext>
            </a:extLst>
          </p:cNvPr>
          <p:cNvGrpSpPr/>
          <p:nvPr/>
        </p:nvGrpSpPr>
        <p:grpSpPr>
          <a:xfrm>
            <a:off x="179512" y="3355081"/>
            <a:ext cx="6667165" cy="1918209"/>
            <a:chOff x="179512" y="3355081"/>
            <a:chExt cx="6667165" cy="1918209"/>
          </a:xfrm>
        </p:grpSpPr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C6C1786D-D0F2-4FED-97C5-4D50E875CB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5289AE6C-0DEC-486A-BD07-7E28F3C7F5A6}"/>
                </a:ext>
              </a:extLst>
            </p:cNvPr>
            <p:cNvSpPr/>
            <p:nvPr/>
          </p:nvSpPr>
          <p:spPr>
            <a:xfrm>
              <a:off x="179512" y="3717031"/>
              <a:ext cx="6667165" cy="13681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단위를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같게 한 후 시간을 비교합니다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000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   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=127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 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  <a:p>
              <a:pPr marL="180000"/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시간이 긴 것부터 차례대로 기호를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쓰면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,     ,    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17074C46-C94A-4E5A-A139-B14EB17C6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5508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121AC27-49B2-4A1F-B9C7-442B231310C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1">
            <a:extLst>
              <a:ext uri="{FF2B5EF4-FFF2-40B4-BE49-F238E27FC236}">
                <a16:creationId xmlns:a16="http://schemas.microsoft.com/office/drawing/2014/main" xmlns="" id="{BE172A69-802F-42A7-9529-D44B32F1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1524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xmlns="" id="{24564CBB-F508-430B-A0EE-E1CAD5EA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02" y="4115240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9">
            <a:extLst>
              <a:ext uri="{FF2B5EF4-FFF2-40B4-BE49-F238E27FC236}">
                <a16:creationId xmlns:a16="http://schemas.microsoft.com/office/drawing/2014/main" xmlns="" id="{85370863-DF52-4CA0-90AA-8719799D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44" y="411524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xmlns="" id="{E50D44D9-FE9C-4657-909D-4BE8A310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48" y="436938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>
            <a:extLst>
              <a:ext uri="{FF2B5EF4-FFF2-40B4-BE49-F238E27FC236}">
                <a16:creationId xmlns:a16="http://schemas.microsoft.com/office/drawing/2014/main" xmlns="" id="{BB352685-EBF4-49D2-AC62-1E36C5842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4364809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>
            <a:extLst>
              <a:ext uri="{FF2B5EF4-FFF2-40B4-BE49-F238E27FC236}">
                <a16:creationId xmlns:a16="http://schemas.microsoft.com/office/drawing/2014/main" xmlns="" id="{4F47C646-A1AB-4F06-A80B-3613725D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15" y="4364365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7B49A894-D141-46F2-9A94-2399AA1EB319}"/>
              </a:ext>
            </a:extLst>
          </p:cNvPr>
          <p:cNvSpPr/>
          <p:nvPr/>
        </p:nvSpPr>
        <p:spPr>
          <a:xfrm>
            <a:off x="6244292" y="124707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0774DC4-1200-4D71-9D63-8807E454E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9" y="11967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xmlns="" id="{176AE661-A337-42CB-94FE-91A01EA58D65}"/>
              </a:ext>
            </a:extLst>
          </p:cNvPr>
          <p:cNvSpPr/>
          <p:nvPr/>
        </p:nvSpPr>
        <p:spPr>
          <a:xfrm>
            <a:off x="652716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61E71E1-C470-4D9C-B239-1141DE71F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7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2756917" y="3248980"/>
            <a:ext cx="427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9">
            <a:extLst>
              <a:ext uri="{FF2B5EF4-FFF2-40B4-BE49-F238E27FC236}">
                <a16:creationId xmlns:a16="http://schemas.microsoft.com/office/drawing/2014/main" xmlns="" id="{F9FA68E3-D029-43D6-8872-461E7FFE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02" y="329753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39E4582-A642-4916-9AAC-6AA153B2FEFB}"/>
              </a:ext>
            </a:extLst>
          </p:cNvPr>
          <p:cNvSpPr txBox="1"/>
          <p:nvPr/>
        </p:nvSpPr>
        <p:spPr>
          <a:xfrm>
            <a:off x="3095836" y="3283101"/>
            <a:ext cx="259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800" dirty="0"/>
          </a:p>
        </p:txBody>
      </p:sp>
      <p:sp>
        <p:nvSpPr>
          <p:cNvPr id="74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3388035" y="3248980"/>
            <a:ext cx="427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4036107" y="3248980"/>
            <a:ext cx="427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10">
            <a:extLst>
              <a:ext uri="{FF2B5EF4-FFF2-40B4-BE49-F238E27FC236}">
                <a16:creationId xmlns:a16="http://schemas.microsoft.com/office/drawing/2014/main" xmlns="" id="{B0CCA0A8-0D17-496B-9261-124D9856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33" y="3283101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1">
            <a:extLst>
              <a:ext uri="{FF2B5EF4-FFF2-40B4-BE49-F238E27FC236}">
                <a16:creationId xmlns:a16="http://schemas.microsoft.com/office/drawing/2014/main" xmlns="" id="{3C95C202-2B6A-4E98-B884-3AF6B15F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66" y="3285508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39E4582-A642-4916-9AAC-6AA153B2FEFB}"/>
              </a:ext>
            </a:extLst>
          </p:cNvPr>
          <p:cNvSpPr txBox="1"/>
          <p:nvPr/>
        </p:nvSpPr>
        <p:spPr>
          <a:xfrm>
            <a:off x="3772242" y="3284984"/>
            <a:ext cx="259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911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7591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4129" y="1099467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5_4_04.html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050100"/>
            <a:ext cx="6601828" cy="331624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EAD69F98-E272-4075-8574-D2BC0BEE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1270DE18-35F8-440A-B1EC-9FE1143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D239013C-6DD7-4076-9371-58D56202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246ABB7B-8819-40E0-9B66-01547D4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0D6577E-E2CB-4CEB-98A7-55F00643925D}"/>
              </a:ext>
            </a:extLst>
          </p:cNvPr>
          <p:cNvSpPr txBox="1"/>
          <p:nvPr/>
        </p:nvSpPr>
        <p:spPr>
          <a:xfrm>
            <a:off x="699572" y="2143247"/>
            <a:ext cx="660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초바늘이 작은 눈금 한 칸을 가는 동안 걸리는 시간을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F23B5B3-47A2-4819-81CE-9AA5E5A279DA}"/>
              </a:ext>
            </a:extLst>
          </p:cNvPr>
          <p:cNvSpPr/>
          <p:nvPr/>
        </p:nvSpPr>
        <p:spPr bwMode="auto">
          <a:xfrm>
            <a:off x="755588" y="2456893"/>
            <a:ext cx="763654" cy="307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94FC4BD9-201E-44C4-BC0A-8C224FFF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7" y="2628624"/>
            <a:ext cx="302757" cy="355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2F2FD14-078D-45AB-A592-16DDA8ED2AD3}"/>
              </a:ext>
            </a:extLst>
          </p:cNvPr>
          <p:cNvSpPr txBox="1"/>
          <p:nvPr/>
        </p:nvSpPr>
        <p:spPr>
          <a:xfrm>
            <a:off x="710658" y="4586168"/>
            <a:ext cx="572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초바늘이 시계를 한 바퀴 도는 데 걸리는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시간은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37B5007-FEDA-495A-8ECE-B3047DA7C06F}"/>
              </a:ext>
            </a:extLst>
          </p:cNvPr>
          <p:cNvSpPr/>
          <p:nvPr/>
        </p:nvSpPr>
        <p:spPr bwMode="auto">
          <a:xfrm>
            <a:off x="800002" y="4874200"/>
            <a:ext cx="819670" cy="343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B4F17451-26E3-4D67-AA10-D824940F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9" y="5054220"/>
            <a:ext cx="302757" cy="355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0E637137-B633-4582-AC0F-D48C0E4C2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84" y="3031974"/>
            <a:ext cx="2395615" cy="136638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66087904-C0E8-472D-A448-79C9D3BEB9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56"/>
          <a:stretch/>
        </p:blipFill>
        <p:spPr>
          <a:xfrm>
            <a:off x="4215808" y="3032234"/>
            <a:ext cx="2277314" cy="1368874"/>
          </a:xfrm>
          <a:prstGeom prst="rect">
            <a:avLst/>
          </a:prstGeom>
        </p:spPr>
      </p:pic>
      <p:pic>
        <p:nvPicPr>
          <p:cNvPr id="35" name="Picture 31">
            <a:extLst>
              <a:ext uri="{FF2B5EF4-FFF2-40B4-BE49-F238E27FC236}">
                <a16:creationId xmlns:a16="http://schemas.microsoft.com/office/drawing/2014/main" xmlns="" id="{27E084BA-52A5-4C21-8C51-33513140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73" y="358200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0B4801E-6EF7-4817-9897-5A9148E93429}"/>
              </a:ext>
            </a:extLst>
          </p:cNvPr>
          <p:cNvSpPr/>
          <p:nvPr/>
        </p:nvSpPr>
        <p:spPr>
          <a:xfrm>
            <a:off x="3491226" y="3551445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7C0E4E9-0F4D-4A04-87C1-D538EAA60E19}"/>
              </a:ext>
            </a:extLst>
          </p:cNvPr>
          <p:cNvSpPr/>
          <p:nvPr/>
        </p:nvSpPr>
        <p:spPr>
          <a:xfrm>
            <a:off x="3497565" y="3067978"/>
            <a:ext cx="28386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324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5_4_4_01_1.svg / 5_4_4_01_2.svg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72" y="22245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66913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시각을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060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5_0_4_01.png / 5_0_4_02.png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C34E824F-35C8-4D91-A4D6-99FF6602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0746A7D-1E28-469A-8F91-8EC69B55B6D8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EE2A2636-D75B-4B5D-8460-8AC1DC9AC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AED04760-7894-49B1-B601-7C79C0B4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E9D5BCD0-8AD8-4950-AB4E-D0925C14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91AB616-20DF-47DF-9AA5-02B5B223A52B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9380D4-8341-4F40-AFF4-1786E2A02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72" y="2312876"/>
            <a:ext cx="5883277" cy="1689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D20B78D-85A9-4F00-AACE-D8D558C96649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xmlns="" id="{522D7E49-97C1-496A-AE6A-89F4D737DB0E}"/>
              </a:ext>
            </a:extLst>
          </p:cNvPr>
          <p:cNvSpPr txBox="1"/>
          <p:nvPr/>
        </p:nvSpPr>
        <p:spPr>
          <a:xfrm>
            <a:off x="472679" y="4263575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48889147-F0D6-4A04-94D1-0B4E046E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99" y="41347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1C07EB5-8769-4B95-AA41-4B1B6EAAE199}"/>
              </a:ext>
            </a:extLst>
          </p:cNvPr>
          <p:cNvSpPr txBox="1"/>
          <p:nvPr/>
        </p:nvSpPr>
        <p:spPr>
          <a:xfrm>
            <a:off x="881455" y="427471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47" name="TextBox 51">
            <a:extLst>
              <a:ext uri="{FF2B5EF4-FFF2-40B4-BE49-F238E27FC236}">
                <a16:creationId xmlns:a16="http://schemas.microsoft.com/office/drawing/2014/main" xmlns="" id="{F0640F6F-AC29-4554-B934-466AE2C46146}"/>
              </a:ext>
            </a:extLst>
          </p:cNvPr>
          <p:cNvSpPr txBox="1"/>
          <p:nvPr/>
        </p:nvSpPr>
        <p:spPr>
          <a:xfrm>
            <a:off x="1317365" y="4263575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A235DE11-0975-44D4-8686-AF60AFF6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5" y="41347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1CEB688-BFB5-48FE-B958-5B715658D428}"/>
              </a:ext>
            </a:extLst>
          </p:cNvPr>
          <p:cNvSpPr txBox="1"/>
          <p:nvPr/>
        </p:nvSpPr>
        <p:spPr>
          <a:xfrm>
            <a:off x="1726141" y="427471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60" name="TextBox 51">
            <a:extLst>
              <a:ext uri="{FF2B5EF4-FFF2-40B4-BE49-F238E27FC236}">
                <a16:creationId xmlns:a16="http://schemas.microsoft.com/office/drawing/2014/main" xmlns="" id="{7D96EFBE-5DCE-4BE3-892D-CBB404A3E885}"/>
              </a:ext>
            </a:extLst>
          </p:cNvPr>
          <p:cNvSpPr txBox="1"/>
          <p:nvPr/>
        </p:nvSpPr>
        <p:spPr>
          <a:xfrm>
            <a:off x="2142038" y="4263575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C3CFBE80-D8BF-42F9-9D86-60834F38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58" y="41347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C74C9E9-0FE4-436D-AFD3-71FE118C66AA}"/>
              </a:ext>
            </a:extLst>
          </p:cNvPr>
          <p:cNvSpPr txBox="1"/>
          <p:nvPr/>
        </p:nvSpPr>
        <p:spPr>
          <a:xfrm>
            <a:off x="2550814" y="427471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68" name="TextBox 51">
            <a:extLst>
              <a:ext uri="{FF2B5EF4-FFF2-40B4-BE49-F238E27FC236}">
                <a16:creationId xmlns:a16="http://schemas.microsoft.com/office/drawing/2014/main" xmlns="" id="{E833F57D-ED92-4236-A589-3C370AF43191}"/>
              </a:ext>
            </a:extLst>
          </p:cNvPr>
          <p:cNvSpPr txBox="1"/>
          <p:nvPr/>
        </p:nvSpPr>
        <p:spPr>
          <a:xfrm>
            <a:off x="4244321" y="4263575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99587F21-4761-4272-B575-F89E0FCE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41" y="41347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F862936-5F09-451B-9F84-06C2F2BFC337}"/>
              </a:ext>
            </a:extLst>
          </p:cNvPr>
          <p:cNvSpPr txBox="1"/>
          <p:nvPr/>
        </p:nvSpPr>
        <p:spPr>
          <a:xfrm>
            <a:off x="4653097" y="428510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C15EDE2F-A9B7-4FB7-867A-5CA1907BB7E5}"/>
              </a:ext>
            </a:extLst>
          </p:cNvPr>
          <p:cNvSpPr txBox="1"/>
          <p:nvPr/>
        </p:nvSpPr>
        <p:spPr>
          <a:xfrm>
            <a:off x="5097785" y="4263575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E760CED4-1932-4BD6-AB94-074B43D0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05" y="41347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5A95284-BEF0-4D2F-8E6B-9156446F1A76}"/>
              </a:ext>
            </a:extLst>
          </p:cNvPr>
          <p:cNvSpPr txBox="1"/>
          <p:nvPr/>
        </p:nvSpPr>
        <p:spPr>
          <a:xfrm>
            <a:off x="5506561" y="428510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4" name="TextBox 51">
            <a:extLst>
              <a:ext uri="{FF2B5EF4-FFF2-40B4-BE49-F238E27FC236}">
                <a16:creationId xmlns:a16="http://schemas.microsoft.com/office/drawing/2014/main" xmlns="" id="{A1A5D6DB-9658-451C-B05F-E716CFCB865A}"/>
              </a:ext>
            </a:extLst>
          </p:cNvPr>
          <p:cNvSpPr txBox="1"/>
          <p:nvPr/>
        </p:nvSpPr>
        <p:spPr>
          <a:xfrm>
            <a:off x="5958462" y="4263575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0890724B-DD8D-4772-A51D-ED5E1F94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82" y="41347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3C1E02E-94E6-4D09-BACD-81F0CD350CC8}"/>
              </a:ext>
            </a:extLst>
          </p:cNvPr>
          <p:cNvSpPr txBox="1"/>
          <p:nvPr/>
        </p:nvSpPr>
        <p:spPr>
          <a:xfrm>
            <a:off x="6367238" y="428510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시각을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5_0_4_01.png / 5_0_4_02.png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C34E824F-35C8-4D91-A4D6-99FF6602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0746A7D-1E28-469A-8F91-8EC69B55B6D8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EE2A2636-D75B-4B5D-8460-8AC1DC9AC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AED04760-7894-49B1-B601-7C79C0B4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E9D5BCD0-8AD8-4950-AB4E-D0925C14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51">
            <a:extLst>
              <a:ext uri="{FF2B5EF4-FFF2-40B4-BE49-F238E27FC236}">
                <a16:creationId xmlns:a16="http://schemas.microsoft.com/office/drawing/2014/main" xmlns="" id="{522D7E49-97C1-496A-AE6A-89F4D737DB0E}"/>
              </a:ext>
            </a:extLst>
          </p:cNvPr>
          <p:cNvSpPr txBox="1"/>
          <p:nvPr/>
        </p:nvSpPr>
        <p:spPr>
          <a:xfrm>
            <a:off x="580691" y="442782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48889147-F0D6-4A04-94D1-0B4E046E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11" y="42989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1C07EB5-8769-4B95-AA41-4B1B6EAAE199}"/>
              </a:ext>
            </a:extLst>
          </p:cNvPr>
          <p:cNvSpPr txBox="1"/>
          <p:nvPr/>
        </p:nvSpPr>
        <p:spPr>
          <a:xfrm>
            <a:off x="989467" y="441818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47" name="TextBox 51">
            <a:extLst>
              <a:ext uri="{FF2B5EF4-FFF2-40B4-BE49-F238E27FC236}">
                <a16:creationId xmlns:a16="http://schemas.microsoft.com/office/drawing/2014/main" xmlns="" id="{F0640F6F-AC29-4554-B934-466AE2C46146}"/>
              </a:ext>
            </a:extLst>
          </p:cNvPr>
          <p:cNvSpPr txBox="1"/>
          <p:nvPr/>
        </p:nvSpPr>
        <p:spPr>
          <a:xfrm>
            <a:off x="1362147" y="442782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A235DE11-0975-44D4-8686-AF60AFF6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67" y="42989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1CEB688-BFB5-48FE-B958-5B715658D428}"/>
              </a:ext>
            </a:extLst>
          </p:cNvPr>
          <p:cNvSpPr txBox="1"/>
          <p:nvPr/>
        </p:nvSpPr>
        <p:spPr>
          <a:xfrm>
            <a:off x="1770923" y="441818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60" name="TextBox 51">
            <a:extLst>
              <a:ext uri="{FF2B5EF4-FFF2-40B4-BE49-F238E27FC236}">
                <a16:creationId xmlns:a16="http://schemas.microsoft.com/office/drawing/2014/main" xmlns="" id="{7D96EFBE-5DCE-4BE3-892D-CBB404A3E885}"/>
              </a:ext>
            </a:extLst>
          </p:cNvPr>
          <p:cNvSpPr txBox="1"/>
          <p:nvPr/>
        </p:nvSpPr>
        <p:spPr>
          <a:xfrm>
            <a:off x="2150816" y="442782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C3CFBE80-D8BF-42F9-9D86-60834F38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36" y="42989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C74C9E9-0FE4-436D-AFD3-71FE118C66AA}"/>
              </a:ext>
            </a:extLst>
          </p:cNvPr>
          <p:cNvSpPr txBox="1"/>
          <p:nvPr/>
        </p:nvSpPr>
        <p:spPr>
          <a:xfrm>
            <a:off x="2559592" y="441818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68" name="TextBox 51">
            <a:extLst>
              <a:ext uri="{FF2B5EF4-FFF2-40B4-BE49-F238E27FC236}">
                <a16:creationId xmlns:a16="http://schemas.microsoft.com/office/drawing/2014/main" xmlns="" id="{E833F57D-ED92-4236-A589-3C370AF43191}"/>
              </a:ext>
            </a:extLst>
          </p:cNvPr>
          <p:cNvSpPr txBox="1"/>
          <p:nvPr/>
        </p:nvSpPr>
        <p:spPr>
          <a:xfrm>
            <a:off x="4244321" y="442782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99587F21-4761-4272-B575-F89E0FCE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41" y="42989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F862936-5F09-451B-9F84-06C2F2BFC337}"/>
              </a:ext>
            </a:extLst>
          </p:cNvPr>
          <p:cNvSpPr txBox="1"/>
          <p:nvPr/>
        </p:nvSpPr>
        <p:spPr>
          <a:xfrm>
            <a:off x="4653097" y="441818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C15EDE2F-A9B7-4FB7-867A-5CA1907BB7E5}"/>
              </a:ext>
            </a:extLst>
          </p:cNvPr>
          <p:cNvSpPr txBox="1"/>
          <p:nvPr/>
        </p:nvSpPr>
        <p:spPr>
          <a:xfrm>
            <a:off x="5025777" y="442782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E760CED4-1932-4BD6-AB94-074B43D0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97" y="42989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5A95284-BEF0-4D2F-8E6B-9156446F1A76}"/>
              </a:ext>
            </a:extLst>
          </p:cNvPr>
          <p:cNvSpPr txBox="1"/>
          <p:nvPr/>
        </p:nvSpPr>
        <p:spPr>
          <a:xfrm>
            <a:off x="5434553" y="441818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4" name="TextBox 51">
            <a:extLst>
              <a:ext uri="{FF2B5EF4-FFF2-40B4-BE49-F238E27FC236}">
                <a16:creationId xmlns:a16="http://schemas.microsoft.com/office/drawing/2014/main" xmlns="" id="{A1A5D6DB-9658-451C-B05F-E716CFCB865A}"/>
              </a:ext>
            </a:extLst>
          </p:cNvPr>
          <p:cNvSpPr txBox="1"/>
          <p:nvPr/>
        </p:nvSpPr>
        <p:spPr>
          <a:xfrm>
            <a:off x="5814446" y="442782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0890724B-DD8D-4772-A51D-ED5E1F94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66" y="42989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3C1E02E-94E6-4D09-BACD-81F0CD350CC8}"/>
              </a:ext>
            </a:extLst>
          </p:cNvPr>
          <p:cNvSpPr txBox="1"/>
          <p:nvPr/>
        </p:nvSpPr>
        <p:spPr>
          <a:xfrm>
            <a:off x="6223222" y="441818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9380D4-8341-4F40-AFF4-1786E2A02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07" y="2312876"/>
            <a:ext cx="5883277" cy="1689116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8728ABA-097C-4B27-92E9-8E59F4AC2506}"/>
              </a:ext>
            </a:extLst>
          </p:cNvPr>
          <p:cNvGrpSpPr/>
          <p:nvPr/>
        </p:nvGrpSpPr>
        <p:grpSpPr>
          <a:xfrm>
            <a:off x="179512" y="2391114"/>
            <a:ext cx="6667165" cy="2882176"/>
            <a:chOff x="179512" y="2391114"/>
            <a:chExt cx="6667165" cy="2882176"/>
          </a:xfrm>
        </p:grpSpPr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9184867E-597E-4B0A-8441-5ABF7EBFB71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12022D-A0D9-4E45-B384-239EBEB09179}"/>
                </a:ext>
              </a:extLst>
            </p:cNvPr>
            <p:cNvSpPr/>
            <p:nvPr/>
          </p:nvSpPr>
          <p:spPr>
            <a:xfrm>
              <a:off x="179512" y="2753065"/>
              <a:ext cx="6667165" cy="23321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893DC07F-7E6E-4B47-9519-D23902A7F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911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C1504BA-64BF-4A44-BEEC-F3CE9C315F31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EFA265B-0816-4F4B-A08E-D62EECFB47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546" y="2951543"/>
            <a:ext cx="1016322" cy="1989625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ABFD1F06-3EA6-461D-B2CB-7A488A313021}"/>
              </a:ext>
            </a:extLst>
          </p:cNvPr>
          <p:cNvSpPr txBox="1"/>
          <p:nvPr/>
        </p:nvSpPr>
        <p:spPr>
          <a:xfrm>
            <a:off x="1809491" y="323433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초바늘이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가리키므로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454EEF6B-5B04-49F7-9926-E0F045890050}"/>
              </a:ext>
            </a:extLst>
          </p:cNvPr>
          <p:cNvSpPr txBox="1"/>
          <p:nvPr/>
        </p:nvSpPr>
        <p:spPr>
          <a:xfrm>
            <a:off x="1809491" y="424982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초바늘이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가리키므로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9" y="323433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0909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2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xmlns="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E4F601C0-988D-43B6-B974-6F17D473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AB4297-9385-4BD7-8DF9-830C73FFDF57}"/>
              </a:ext>
            </a:extLst>
          </p:cNvPr>
          <p:cNvSpPr txBox="1"/>
          <p:nvPr/>
        </p:nvSpPr>
        <p:spPr>
          <a:xfrm>
            <a:off x="677779" y="162641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시각에 맞게 오른쪽 시계에 초바늘을 그려 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DBD405E6-C2D3-41C9-9CFC-138D4E9C4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5923" y="1043154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다음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1D33B2F-37C9-47F2-8ADF-7CE173005D2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D03EA977-295A-4C8C-9F09-2A7A2B5A7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8780D60B-81C4-4FBC-A0D1-A30E5013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86205F-9C99-4C7F-B35F-B4E246568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24" y="2215757"/>
            <a:ext cx="5992588" cy="232936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0D316A-F314-4F99-B2BC-F838091F3F4B}"/>
              </a:ext>
            </a:extLst>
          </p:cNvPr>
          <p:cNvSpPr/>
          <p:nvPr/>
        </p:nvSpPr>
        <p:spPr>
          <a:xfrm>
            <a:off x="863600" y="3176972"/>
            <a:ext cx="2268240" cy="4680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03:35:50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D24D97AE-7957-48B8-B114-A53151DBD4EC}"/>
              </a:ext>
            </a:extLst>
          </p:cNvPr>
          <p:cNvSpPr/>
          <p:nvPr/>
        </p:nvSpPr>
        <p:spPr>
          <a:xfrm>
            <a:off x="487624" y="2573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0C63842-83EE-40FB-AC7E-9275B872E4C5}"/>
              </a:ext>
            </a:extLst>
          </p:cNvPr>
          <p:cNvSpPr/>
          <p:nvPr/>
        </p:nvSpPr>
        <p:spPr>
          <a:xfrm>
            <a:off x="5120798" y="4981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D79EB63-B06A-496D-AA08-48295A4A0FED}"/>
              </a:ext>
            </a:extLst>
          </p:cNvPr>
          <p:cNvSpPr/>
          <p:nvPr/>
        </p:nvSpPr>
        <p:spPr>
          <a:xfrm>
            <a:off x="6187984" y="4981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B58DF21-B815-48FC-94AD-C68003BDF8A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72000" y="2906544"/>
            <a:ext cx="792088" cy="47389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051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5_4_2_01.png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55" y="309756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874FCF7E-715E-475E-B4F5-32626B457E01}"/>
              </a:ext>
            </a:extLst>
          </p:cNvPr>
          <p:cNvSpPr/>
          <p:nvPr/>
        </p:nvSpPr>
        <p:spPr>
          <a:xfrm>
            <a:off x="5596791" y="2951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241" y="4185084"/>
            <a:ext cx="37908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xmlns="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E4F601C0-988D-43B6-B974-6F17D473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AB4297-9385-4BD7-8DF9-830C73FFDF57}"/>
              </a:ext>
            </a:extLst>
          </p:cNvPr>
          <p:cNvSpPr txBox="1"/>
          <p:nvPr/>
        </p:nvSpPr>
        <p:spPr>
          <a:xfrm>
            <a:off x="677779" y="162641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시각에 맞게 오른쪽 시계에 초바늘을 그려 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1D33B2F-37C9-47F2-8ADF-7CE173005D2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D03EA977-295A-4C8C-9F09-2A7A2B5A7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8780D60B-81C4-4FBC-A0D1-A30E5013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86205F-9C99-4C7F-B35F-B4E246568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24" y="2215757"/>
            <a:ext cx="5992588" cy="232936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0D316A-F314-4F99-B2BC-F838091F3F4B}"/>
              </a:ext>
            </a:extLst>
          </p:cNvPr>
          <p:cNvSpPr/>
          <p:nvPr/>
        </p:nvSpPr>
        <p:spPr>
          <a:xfrm>
            <a:off x="863600" y="3176972"/>
            <a:ext cx="2268240" cy="4680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03:35:50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B58DF21-B815-48FC-94AD-C68003BDF8A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72000" y="2906544"/>
            <a:ext cx="792088" cy="47389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E758295-5EBC-46B6-9F15-A9874EBDA15B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68B71D2-D7AF-414A-A4BF-8D884184AF7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A770099B-9CB0-4EC7-9AF9-F6296E10484A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전자시계가 나타내는 시각은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초이므로 시계에 초바늘이 숫자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가리키게 그립니다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7A6C4D08-A1C7-4AE4-B58B-21C9A237B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9565916-CE4F-4645-8523-1C45ADA31DE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5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61829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써넣으세요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0CDB820F-8894-42FC-B28C-ECBE31BEC67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4288B43B-9014-4F05-BD72-164843146E5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85E11CA4-CC5B-4ECD-91D7-9493FCCA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2DB9430-EFF0-4FDC-9DD1-F7F6981CCBF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050591E4-BFCE-4BD5-B6E3-60967769F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704B3F1F-F788-4DA0-B4D5-0BB58FAF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xmlns="" id="{242916ED-DEE5-4F2E-9853-6CD95EDA99D4}"/>
              </a:ext>
            </a:extLst>
          </p:cNvPr>
          <p:cNvSpPr txBox="1"/>
          <p:nvPr/>
        </p:nvSpPr>
        <p:spPr>
          <a:xfrm>
            <a:off x="2069546" y="2472279"/>
            <a:ext cx="6535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29764FCC-1069-4B51-8900-BE70D6C4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70" y="23434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C564258-2774-47D0-9086-49B600FBE244}"/>
              </a:ext>
            </a:extLst>
          </p:cNvPr>
          <p:cNvSpPr txBox="1"/>
          <p:nvPr/>
        </p:nvSpPr>
        <p:spPr>
          <a:xfrm>
            <a:off x="2658826" y="248360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2E915F5-B4F2-4DC9-AF45-EB46FBA1B4C6}"/>
              </a:ext>
            </a:extLst>
          </p:cNvPr>
          <p:cNvSpPr txBox="1"/>
          <p:nvPr/>
        </p:nvSpPr>
        <p:spPr>
          <a:xfrm>
            <a:off x="952369" y="2462640"/>
            <a:ext cx="1284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000A552-ACDE-45D6-B2AB-1FEC8C68378F}"/>
              </a:ext>
            </a:extLst>
          </p:cNvPr>
          <p:cNvSpPr txBox="1"/>
          <p:nvPr/>
        </p:nvSpPr>
        <p:spPr>
          <a:xfrm>
            <a:off x="3810064" y="2462640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ko-KR" altLang="en-US" sz="1800" dirty="0"/>
          </a:p>
        </p:txBody>
      </p:sp>
      <p:sp>
        <p:nvSpPr>
          <p:cNvPr id="85" name="TextBox 51">
            <a:extLst>
              <a:ext uri="{FF2B5EF4-FFF2-40B4-BE49-F238E27FC236}">
                <a16:creationId xmlns:a16="http://schemas.microsoft.com/office/drawing/2014/main" xmlns="" id="{CA2C951C-E272-49A9-BD5B-EA5709415DCD}"/>
              </a:ext>
            </a:extLst>
          </p:cNvPr>
          <p:cNvSpPr txBox="1"/>
          <p:nvPr/>
        </p:nvSpPr>
        <p:spPr>
          <a:xfrm>
            <a:off x="1583668" y="3197822"/>
            <a:ext cx="6535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BC7B8904-9E51-497B-A58F-0A9EF9C9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92" y="3068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821DED3-FDEE-4B5C-9A2A-315B8A1C9C5F}"/>
              </a:ext>
            </a:extLst>
          </p:cNvPr>
          <p:cNvSpPr txBox="1"/>
          <p:nvPr/>
        </p:nvSpPr>
        <p:spPr>
          <a:xfrm>
            <a:off x="2172948" y="321985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19FECDA6-683C-4665-8B1C-B359BE3CFF0E}"/>
              </a:ext>
            </a:extLst>
          </p:cNvPr>
          <p:cNvSpPr txBox="1"/>
          <p:nvPr/>
        </p:nvSpPr>
        <p:spPr>
          <a:xfrm>
            <a:off x="952369" y="3188183"/>
            <a:ext cx="1109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1DA35E3-590C-48D7-A790-B0F397B402C5}"/>
              </a:ext>
            </a:extLst>
          </p:cNvPr>
          <p:cNvSpPr txBox="1"/>
          <p:nvPr/>
        </p:nvSpPr>
        <p:spPr>
          <a:xfrm>
            <a:off x="3810064" y="3185538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ko-KR" altLang="en-US" sz="1800" dirty="0"/>
          </a:p>
        </p:txBody>
      </p:sp>
      <p:sp>
        <p:nvSpPr>
          <p:cNvPr id="98" name="TextBox 51">
            <a:extLst>
              <a:ext uri="{FF2B5EF4-FFF2-40B4-BE49-F238E27FC236}">
                <a16:creationId xmlns:a16="http://schemas.microsoft.com/office/drawing/2014/main" xmlns="" id="{C8F21183-DC02-40EE-B454-58B328E9BEEB}"/>
              </a:ext>
            </a:extLst>
          </p:cNvPr>
          <p:cNvSpPr txBox="1"/>
          <p:nvPr/>
        </p:nvSpPr>
        <p:spPr>
          <a:xfrm>
            <a:off x="4692824" y="3197822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71084399-2256-40AB-9059-A81F7BC7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44" y="3068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0362E938-6382-496B-8C89-A732DBC17A27}"/>
              </a:ext>
            </a:extLst>
          </p:cNvPr>
          <p:cNvSpPr txBox="1"/>
          <p:nvPr/>
        </p:nvSpPr>
        <p:spPr>
          <a:xfrm>
            <a:off x="5101600" y="320896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02" name="TextBox 51">
            <a:extLst>
              <a:ext uri="{FF2B5EF4-FFF2-40B4-BE49-F238E27FC236}">
                <a16:creationId xmlns:a16="http://schemas.microsoft.com/office/drawing/2014/main" xmlns="" id="{F28F5C3F-9F29-4187-8DB2-95341B2DFDDC}"/>
              </a:ext>
            </a:extLst>
          </p:cNvPr>
          <p:cNvSpPr txBox="1"/>
          <p:nvPr/>
        </p:nvSpPr>
        <p:spPr>
          <a:xfrm>
            <a:off x="5526414" y="32172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xmlns="" id="{08C71D15-8B7D-4007-BA35-D37CF822B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34" y="30883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01844A1-F3AE-4C69-BC55-0233F7EFC4C3}"/>
              </a:ext>
            </a:extLst>
          </p:cNvPr>
          <p:cNvSpPr txBox="1"/>
          <p:nvPr/>
        </p:nvSpPr>
        <p:spPr>
          <a:xfrm>
            <a:off x="5935190" y="32283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xmlns="" id="{EC6B2094-5081-4AF8-8C95-F40A55ED2609}"/>
              </a:ext>
            </a:extLst>
          </p:cNvPr>
          <p:cNvSpPr txBox="1"/>
          <p:nvPr/>
        </p:nvSpPr>
        <p:spPr>
          <a:xfrm>
            <a:off x="4692824" y="247227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Picture 4">
            <a:extLst>
              <a:ext uri="{FF2B5EF4-FFF2-40B4-BE49-F238E27FC236}">
                <a16:creationId xmlns:a16="http://schemas.microsoft.com/office/drawing/2014/main" xmlns="" id="{375818C7-1D70-493B-BDBB-70ABD346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44" y="23434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9D26CA7B-1783-4B09-8D2C-E71EB8D06177}"/>
              </a:ext>
            </a:extLst>
          </p:cNvPr>
          <p:cNvSpPr txBox="1"/>
          <p:nvPr/>
        </p:nvSpPr>
        <p:spPr>
          <a:xfrm>
            <a:off x="5101600" y="248360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20" name="TextBox 51">
            <a:extLst>
              <a:ext uri="{FF2B5EF4-FFF2-40B4-BE49-F238E27FC236}">
                <a16:creationId xmlns:a16="http://schemas.microsoft.com/office/drawing/2014/main" xmlns="" id="{22A90F09-68FD-4792-9034-92E5C2C217A4}"/>
              </a:ext>
            </a:extLst>
          </p:cNvPr>
          <p:cNvSpPr txBox="1"/>
          <p:nvPr/>
        </p:nvSpPr>
        <p:spPr>
          <a:xfrm>
            <a:off x="5526414" y="247227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xmlns="" id="{F336F9CA-9289-4384-BB9D-210E514CD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34" y="23434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F195817B-ECBE-452B-BC44-43EDA462C889}"/>
              </a:ext>
            </a:extLst>
          </p:cNvPr>
          <p:cNvSpPr txBox="1"/>
          <p:nvPr/>
        </p:nvSpPr>
        <p:spPr>
          <a:xfrm>
            <a:off x="5935190" y="248360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2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61829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써넣으세요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TextBox 51">
            <a:extLst>
              <a:ext uri="{FF2B5EF4-FFF2-40B4-BE49-F238E27FC236}">
                <a16:creationId xmlns:a16="http://schemas.microsoft.com/office/drawing/2014/main" xmlns="" id="{242916ED-DEE5-4F2E-9853-6CD95EDA99D4}"/>
              </a:ext>
            </a:extLst>
          </p:cNvPr>
          <p:cNvSpPr txBox="1"/>
          <p:nvPr/>
        </p:nvSpPr>
        <p:spPr>
          <a:xfrm>
            <a:off x="2069546" y="2472279"/>
            <a:ext cx="6535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C564258-2774-47D0-9086-49B600FBE244}"/>
              </a:ext>
            </a:extLst>
          </p:cNvPr>
          <p:cNvSpPr txBox="1"/>
          <p:nvPr/>
        </p:nvSpPr>
        <p:spPr>
          <a:xfrm>
            <a:off x="2658826" y="248360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2E915F5-B4F2-4DC9-AF45-EB46FBA1B4C6}"/>
              </a:ext>
            </a:extLst>
          </p:cNvPr>
          <p:cNvSpPr txBox="1"/>
          <p:nvPr/>
        </p:nvSpPr>
        <p:spPr>
          <a:xfrm>
            <a:off x="952369" y="2462640"/>
            <a:ext cx="1284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000A552-ACDE-45D6-B2AB-1FEC8C68378F}"/>
              </a:ext>
            </a:extLst>
          </p:cNvPr>
          <p:cNvSpPr txBox="1"/>
          <p:nvPr/>
        </p:nvSpPr>
        <p:spPr>
          <a:xfrm>
            <a:off x="3810064" y="2462640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ko-KR" altLang="en-US" sz="1800" dirty="0"/>
          </a:p>
        </p:txBody>
      </p:sp>
      <p:sp>
        <p:nvSpPr>
          <p:cNvPr id="78" name="TextBox 51">
            <a:extLst>
              <a:ext uri="{FF2B5EF4-FFF2-40B4-BE49-F238E27FC236}">
                <a16:creationId xmlns:a16="http://schemas.microsoft.com/office/drawing/2014/main" xmlns="" id="{CA2C951C-E272-49A9-BD5B-EA5709415DCD}"/>
              </a:ext>
            </a:extLst>
          </p:cNvPr>
          <p:cNvSpPr txBox="1"/>
          <p:nvPr/>
        </p:nvSpPr>
        <p:spPr>
          <a:xfrm>
            <a:off x="1583668" y="3197822"/>
            <a:ext cx="6535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821DED3-FDEE-4B5C-9A2A-315B8A1C9C5F}"/>
              </a:ext>
            </a:extLst>
          </p:cNvPr>
          <p:cNvSpPr txBox="1"/>
          <p:nvPr/>
        </p:nvSpPr>
        <p:spPr>
          <a:xfrm>
            <a:off x="2172948" y="321985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9FECDA6-683C-4665-8B1C-B359BE3CFF0E}"/>
              </a:ext>
            </a:extLst>
          </p:cNvPr>
          <p:cNvSpPr txBox="1"/>
          <p:nvPr/>
        </p:nvSpPr>
        <p:spPr>
          <a:xfrm>
            <a:off x="952369" y="3188183"/>
            <a:ext cx="1109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D1DA35E3-590C-48D7-A790-B0F397B402C5}"/>
              </a:ext>
            </a:extLst>
          </p:cNvPr>
          <p:cNvSpPr txBox="1"/>
          <p:nvPr/>
        </p:nvSpPr>
        <p:spPr>
          <a:xfrm>
            <a:off x="3810064" y="3185538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ko-KR" altLang="en-US" sz="1800" dirty="0"/>
          </a:p>
        </p:txBody>
      </p:sp>
      <p:sp>
        <p:nvSpPr>
          <p:cNvPr id="93" name="TextBox 51">
            <a:extLst>
              <a:ext uri="{FF2B5EF4-FFF2-40B4-BE49-F238E27FC236}">
                <a16:creationId xmlns:a16="http://schemas.microsoft.com/office/drawing/2014/main" xmlns="" id="{C8F21183-DC02-40EE-B454-58B328E9BEEB}"/>
              </a:ext>
            </a:extLst>
          </p:cNvPr>
          <p:cNvSpPr txBox="1"/>
          <p:nvPr/>
        </p:nvSpPr>
        <p:spPr>
          <a:xfrm>
            <a:off x="4692824" y="3197822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362E938-6382-496B-8C89-A732DBC17A27}"/>
              </a:ext>
            </a:extLst>
          </p:cNvPr>
          <p:cNvSpPr txBox="1"/>
          <p:nvPr/>
        </p:nvSpPr>
        <p:spPr>
          <a:xfrm>
            <a:off x="5101600" y="320896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05" name="TextBox 51">
            <a:extLst>
              <a:ext uri="{FF2B5EF4-FFF2-40B4-BE49-F238E27FC236}">
                <a16:creationId xmlns:a16="http://schemas.microsoft.com/office/drawing/2014/main" xmlns="" id="{F28F5C3F-9F29-4187-8DB2-95341B2DFDDC}"/>
              </a:ext>
            </a:extLst>
          </p:cNvPr>
          <p:cNvSpPr txBox="1"/>
          <p:nvPr/>
        </p:nvSpPr>
        <p:spPr>
          <a:xfrm>
            <a:off x="5526414" y="32172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01844A1-F3AE-4C69-BC55-0233F7EFC4C3}"/>
              </a:ext>
            </a:extLst>
          </p:cNvPr>
          <p:cNvSpPr txBox="1"/>
          <p:nvPr/>
        </p:nvSpPr>
        <p:spPr>
          <a:xfrm>
            <a:off x="5935190" y="32283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xmlns="" id="{E0BD2B36-7AA9-440B-9DAF-87F1A774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9" y="25655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xmlns="" id="{147DD147-DB74-426A-952C-F0BEE4B3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9" y="328247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xmlns="" id="{559FD684-C834-45DE-8A30-1DA52C01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643" y="25655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xmlns="" id="{F9357F6F-0EBC-437C-95D3-E2759EB3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643" y="327983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51">
            <a:extLst>
              <a:ext uri="{FF2B5EF4-FFF2-40B4-BE49-F238E27FC236}">
                <a16:creationId xmlns:a16="http://schemas.microsoft.com/office/drawing/2014/main" xmlns="" id="{EC6B2094-5081-4AF8-8C95-F40A55ED2609}"/>
              </a:ext>
            </a:extLst>
          </p:cNvPr>
          <p:cNvSpPr txBox="1"/>
          <p:nvPr/>
        </p:nvSpPr>
        <p:spPr>
          <a:xfrm>
            <a:off x="4692824" y="247227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9D26CA7B-1783-4B09-8D2C-E71EB8D06177}"/>
              </a:ext>
            </a:extLst>
          </p:cNvPr>
          <p:cNvSpPr txBox="1"/>
          <p:nvPr/>
        </p:nvSpPr>
        <p:spPr>
          <a:xfrm>
            <a:off x="5101600" y="248360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25" name="TextBox 51">
            <a:extLst>
              <a:ext uri="{FF2B5EF4-FFF2-40B4-BE49-F238E27FC236}">
                <a16:creationId xmlns:a16="http://schemas.microsoft.com/office/drawing/2014/main" xmlns="" id="{22A90F09-68FD-4792-9034-92E5C2C217A4}"/>
              </a:ext>
            </a:extLst>
          </p:cNvPr>
          <p:cNvSpPr txBox="1"/>
          <p:nvPr/>
        </p:nvSpPr>
        <p:spPr>
          <a:xfrm>
            <a:off x="5526414" y="247227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195817B-ECBE-452B-BC44-43EDA462C889}"/>
              </a:ext>
            </a:extLst>
          </p:cNvPr>
          <p:cNvSpPr txBox="1"/>
          <p:nvPr/>
        </p:nvSpPr>
        <p:spPr>
          <a:xfrm>
            <a:off x="5935190" y="248360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2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85E11CA4-CC5B-4ECD-91D7-9493FCCA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2DB9430-EFF0-4FDC-9DD1-F7F6981CCBF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050591E4-BFCE-4BD5-B6E3-60967769F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704B3F1F-F788-4DA0-B4D5-0BB58FAF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6A845B5D-C7CD-45D6-9838-F51F9663903B}"/>
              </a:ext>
            </a:extLst>
          </p:cNvPr>
          <p:cNvGrpSpPr/>
          <p:nvPr/>
        </p:nvGrpSpPr>
        <p:grpSpPr>
          <a:xfrm>
            <a:off x="179512" y="3248980"/>
            <a:ext cx="6667165" cy="2024310"/>
            <a:chOff x="179512" y="3248980"/>
            <a:chExt cx="6667165" cy="2024310"/>
          </a:xfrm>
        </p:grpSpPr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38F7F45A-7F6B-4E79-8F0B-39EFD9EEBBA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F200F8CB-D7DD-4D6E-88D5-DBBAA7FAC964}"/>
                </a:ext>
              </a:extLst>
            </p:cNvPr>
            <p:cNvSpPr/>
            <p:nvPr/>
          </p:nvSpPr>
          <p:spPr>
            <a:xfrm>
              <a:off x="179512" y="3625717"/>
              <a:ext cx="6667165" cy="1459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=60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=100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=4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=4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=300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135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xmlns="" id="{402C34BF-1DA8-4F2D-89C2-E11CDAA49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489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E62B279-408B-4E01-A41B-E5A418A62BD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Picture 2">
            <a:extLst>
              <a:ext uri="{FF2B5EF4-FFF2-40B4-BE49-F238E27FC236}">
                <a16:creationId xmlns:a16="http://schemas.microsoft.com/office/drawing/2014/main" xmlns="" id="{E0BD2B36-7AA9-440B-9DAF-87F1A774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5" y="384582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xmlns="" id="{E0BD2B36-7AA9-440B-9DAF-87F1A774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7" y="41215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xmlns="" id="{E0BD2B36-7AA9-440B-9DAF-87F1A774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5" y="438391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xmlns="" id="{E0BD2B36-7AA9-440B-9DAF-87F1A774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7" y="465963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8420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41955</TotalTime>
  <Words>1237</Words>
  <Application>Microsoft Office PowerPoint</Application>
  <PresentationFormat>화면 슬라이드 쇼(4:3)</PresentationFormat>
  <Paragraphs>436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7335</cp:revision>
  <dcterms:created xsi:type="dcterms:W3CDTF">2008-07-15T12:19:11Z</dcterms:created>
  <dcterms:modified xsi:type="dcterms:W3CDTF">2022-03-04T06:45:15Z</dcterms:modified>
</cp:coreProperties>
</file>